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75"/>
  </p:notesMasterIdLst>
  <p:sldIdLst>
    <p:sldId id="256" r:id="rId2"/>
    <p:sldId id="2792" r:id="rId3"/>
    <p:sldId id="2823" r:id="rId4"/>
    <p:sldId id="2821" r:id="rId5"/>
    <p:sldId id="2840" r:id="rId6"/>
    <p:sldId id="2796" r:id="rId7"/>
    <p:sldId id="2797" r:id="rId8"/>
    <p:sldId id="2798" r:id="rId9"/>
    <p:sldId id="2822" r:id="rId10"/>
    <p:sldId id="2815" r:id="rId11"/>
    <p:sldId id="2816" r:id="rId12"/>
    <p:sldId id="2817" r:id="rId13"/>
    <p:sldId id="2824" r:id="rId14"/>
    <p:sldId id="2825" r:id="rId15"/>
    <p:sldId id="2835" r:id="rId16"/>
    <p:sldId id="2836" r:id="rId17"/>
    <p:sldId id="2831" r:id="rId18"/>
    <p:sldId id="2832" r:id="rId19"/>
    <p:sldId id="2837" r:id="rId20"/>
    <p:sldId id="2838" r:id="rId21"/>
    <p:sldId id="2820" r:id="rId22"/>
    <p:sldId id="2841" r:id="rId23"/>
    <p:sldId id="2842" r:id="rId24"/>
    <p:sldId id="2844" r:id="rId25"/>
    <p:sldId id="2845" r:id="rId26"/>
    <p:sldId id="2875" r:id="rId27"/>
    <p:sldId id="2846" r:id="rId28"/>
    <p:sldId id="2850" r:id="rId29"/>
    <p:sldId id="2851" r:id="rId30"/>
    <p:sldId id="2848" r:id="rId31"/>
    <p:sldId id="2852" r:id="rId32"/>
    <p:sldId id="2787" r:id="rId33"/>
    <p:sldId id="2788" r:id="rId34"/>
    <p:sldId id="2853" r:id="rId35"/>
    <p:sldId id="2738" r:id="rId36"/>
    <p:sldId id="2859" r:id="rId37"/>
    <p:sldId id="2858" r:id="rId38"/>
    <p:sldId id="2857" r:id="rId39"/>
    <p:sldId id="2856" r:id="rId40"/>
    <p:sldId id="2855" r:id="rId41"/>
    <p:sldId id="2866" r:id="rId42"/>
    <p:sldId id="2775" r:id="rId43"/>
    <p:sldId id="2867" r:id="rId44"/>
    <p:sldId id="2860" r:id="rId45"/>
    <p:sldId id="2868" r:id="rId46"/>
    <p:sldId id="2869" r:id="rId47"/>
    <p:sldId id="2776" r:id="rId48"/>
    <p:sldId id="286" r:id="rId49"/>
    <p:sldId id="2872" r:id="rId50"/>
    <p:sldId id="2873" r:id="rId51"/>
    <p:sldId id="2871" r:id="rId52"/>
    <p:sldId id="2874" r:id="rId53"/>
    <p:sldId id="2886" r:id="rId54"/>
    <p:sldId id="2885" r:id="rId55"/>
    <p:sldId id="2790" r:id="rId56"/>
    <p:sldId id="2778" r:id="rId57"/>
    <p:sldId id="2887" r:id="rId58"/>
    <p:sldId id="273" r:id="rId59"/>
    <p:sldId id="275" r:id="rId60"/>
    <p:sldId id="2880" r:id="rId61"/>
    <p:sldId id="295" r:id="rId62"/>
    <p:sldId id="2746" r:id="rId63"/>
    <p:sldId id="2774" r:id="rId64"/>
    <p:sldId id="2879" r:id="rId65"/>
    <p:sldId id="2808" r:id="rId66"/>
    <p:sldId id="2811" r:id="rId67"/>
    <p:sldId id="2809" r:id="rId68"/>
    <p:sldId id="2810" r:id="rId69"/>
    <p:sldId id="2812" r:id="rId70"/>
    <p:sldId id="2865" r:id="rId71"/>
    <p:sldId id="2882" r:id="rId72"/>
    <p:sldId id="266" r:id="rId73"/>
    <p:sldId id="2805"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0AF5"/>
    <a:srgbClr val="004191"/>
    <a:srgbClr val="4472C4"/>
    <a:srgbClr val="3995FF"/>
    <a:srgbClr val="8AD7F7"/>
    <a:srgbClr val="00ADE9"/>
    <a:srgbClr val="C1E8FA"/>
    <a:srgbClr val="264780"/>
    <a:srgbClr val="E61C33"/>
    <a:srgbClr val="00B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1A1F6-A60F-AC48-9B41-9EF8DAFABCC3}" v="4016" dt="2025-11-25T15:05:46.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1977" autoAdjust="0"/>
  </p:normalViewPr>
  <p:slideViewPr>
    <p:cSldViewPr snapToGrid="0">
      <p:cViewPr varScale="1">
        <p:scale>
          <a:sx n="118" d="100"/>
          <a:sy n="118" d="100"/>
        </p:scale>
        <p:origin x="216" y="640"/>
      </p:cViewPr>
      <p:guideLst/>
    </p:cSldViewPr>
  </p:slideViewPr>
  <p:notesTextViewPr>
    <p:cViewPr>
      <p:scale>
        <a:sx n="95" d="100"/>
        <a:sy n="95" d="100"/>
      </p:scale>
      <p:origin x="0" y="0"/>
    </p:cViewPr>
  </p:notesTextViewPr>
  <p:sorterViewPr>
    <p:cViewPr>
      <p:scale>
        <a:sx n="100" d="100"/>
        <a:sy n="100" d="100"/>
      </p:scale>
      <p:origin x="0" y="0"/>
    </p:cViewPr>
  </p:sorterViewPr>
  <p:notesViewPr>
    <p:cSldViewPr snapToGrid="0">
      <p:cViewPr>
        <p:scale>
          <a:sx n="165" d="100"/>
          <a:sy n="165" d="100"/>
        </p:scale>
        <p:origin x="5496" y="2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Babin" userId="5d42ec09-aa94-4ecc-856a-90c529e9e63c" providerId="ADAL" clId="{4008F1FF-37CE-555A-B327-28B9D895A0A2}"/>
    <pc:docChg chg="undo redo custSel addSld delSld modSld sldOrd">
      <pc:chgData name="Charles Babin" userId="5d42ec09-aa94-4ecc-856a-90c529e9e63c" providerId="ADAL" clId="{4008F1FF-37CE-555A-B327-28B9D895A0A2}" dt="2025-11-25T15:05:46.161" v="16105"/>
      <pc:docMkLst>
        <pc:docMk/>
      </pc:docMkLst>
      <pc:sldChg chg="addSp delSp modSp mod">
        <pc:chgData name="Charles Babin" userId="5d42ec09-aa94-4ecc-856a-90c529e9e63c" providerId="ADAL" clId="{4008F1FF-37CE-555A-B327-28B9D895A0A2}" dt="2025-11-10T07:15:41.338" v="135" actId="20577"/>
        <pc:sldMkLst>
          <pc:docMk/>
          <pc:sldMk cId="960160908" sldId="256"/>
        </pc:sldMkLst>
        <pc:spChg chg="mod">
          <ac:chgData name="Charles Babin" userId="5d42ec09-aa94-4ecc-856a-90c529e9e63c" providerId="ADAL" clId="{4008F1FF-37CE-555A-B327-28B9D895A0A2}" dt="2025-11-10T07:15:41.338" v="135" actId="20577"/>
          <ac:spMkLst>
            <pc:docMk/>
            <pc:sldMk cId="960160908" sldId="256"/>
            <ac:spMk id="23" creationId="{F8302A3C-B30C-C345-B274-A79558329D44}"/>
          </ac:spMkLst>
        </pc:spChg>
        <pc:picChg chg="mod">
          <ac:chgData name="Charles Babin" userId="5d42ec09-aa94-4ecc-856a-90c529e9e63c" providerId="ADAL" clId="{4008F1FF-37CE-555A-B327-28B9D895A0A2}" dt="2025-11-10T07:13:44.487" v="79" actId="408"/>
          <ac:picMkLst>
            <pc:docMk/>
            <pc:sldMk cId="960160908" sldId="256"/>
            <ac:picMk id="3" creationId="{34163B6B-E83F-077E-D6D3-D88CC0D4457F}"/>
          </ac:picMkLst>
        </pc:picChg>
        <pc:picChg chg="add mod">
          <ac:chgData name="Charles Babin" userId="5d42ec09-aa94-4ecc-856a-90c529e9e63c" providerId="ADAL" clId="{4008F1FF-37CE-555A-B327-28B9D895A0A2}" dt="2025-11-10T07:13:44.487" v="79" actId="408"/>
          <ac:picMkLst>
            <pc:docMk/>
            <pc:sldMk cId="960160908" sldId="256"/>
            <ac:picMk id="5" creationId="{44F9677E-1ABC-9CC8-60CF-C7A4258F702C}"/>
          </ac:picMkLst>
        </pc:picChg>
        <pc:picChg chg="mod">
          <ac:chgData name="Charles Babin" userId="5d42ec09-aa94-4ecc-856a-90c529e9e63c" providerId="ADAL" clId="{4008F1FF-37CE-555A-B327-28B9D895A0A2}" dt="2025-11-10T07:13:44.487" v="79" actId="408"/>
          <ac:picMkLst>
            <pc:docMk/>
            <pc:sldMk cId="960160908" sldId="256"/>
            <ac:picMk id="11" creationId="{363CDA82-C505-4552-B039-02518ACD7018}"/>
          </ac:picMkLst>
        </pc:picChg>
        <pc:picChg chg="mod">
          <ac:chgData name="Charles Babin" userId="5d42ec09-aa94-4ecc-856a-90c529e9e63c" providerId="ADAL" clId="{4008F1FF-37CE-555A-B327-28B9D895A0A2}" dt="2025-11-10T07:13:44.487" v="79" actId="408"/>
          <ac:picMkLst>
            <pc:docMk/>
            <pc:sldMk cId="960160908" sldId="256"/>
            <ac:picMk id="12" creationId="{902F85F9-5C62-4DA0-9C7A-853F84842844}"/>
          </ac:picMkLst>
        </pc:picChg>
        <pc:cxnChg chg="mod">
          <ac:chgData name="Charles Babin" userId="5d42ec09-aa94-4ecc-856a-90c529e9e63c" providerId="ADAL" clId="{4008F1FF-37CE-555A-B327-28B9D895A0A2}" dt="2025-11-10T07:15:22.686" v="105" actId="1076"/>
          <ac:cxnSpMkLst>
            <pc:docMk/>
            <pc:sldMk cId="960160908" sldId="256"/>
            <ac:cxnSpMk id="22" creationId="{79081E39-91E9-6749-B342-FF9DDF016082}"/>
          </ac:cxnSpMkLst>
        </pc:cxnChg>
      </pc:sldChg>
      <pc:sldChg chg="addSp delSp modSp add mod addAnim delAnim">
        <pc:chgData name="Charles Babin" userId="5d42ec09-aa94-4ecc-856a-90c529e9e63c" providerId="ADAL" clId="{4008F1FF-37CE-555A-B327-28B9D895A0A2}" dt="2025-11-17T13:34:47.690" v="15895"/>
        <pc:sldMkLst>
          <pc:docMk/>
          <pc:sldMk cId="1479379950" sldId="266"/>
        </pc:sldMkLst>
        <pc:spChg chg="add mod">
          <ac:chgData name="Charles Babin" userId="5d42ec09-aa94-4ecc-856a-90c529e9e63c" providerId="ADAL" clId="{4008F1FF-37CE-555A-B327-28B9D895A0A2}" dt="2025-11-17T13:34:47.690" v="15895"/>
          <ac:spMkLst>
            <pc:docMk/>
            <pc:sldMk cId="1479379950" sldId="266"/>
            <ac:spMk id="12" creationId="{042C0FB9-E83C-5606-E044-D82F1BECAA13}"/>
          </ac:spMkLst>
        </pc:spChg>
        <pc:spChg chg="mod">
          <ac:chgData name="Charles Babin" userId="5d42ec09-aa94-4ecc-856a-90c529e9e63c" providerId="ADAL" clId="{4008F1FF-37CE-555A-B327-28B9D895A0A2}" dt="2025-11-17T13:31:56.819" v="15838" actId="1076"/>
          <ac:spMkLst>
            <pc:docMk/>
            <pc:sldMk cId="1479379950" sldId="266"/>
            <ac:spMk id="22" creationId="{7377786C-95DB-C6FB-1839-74914328A710}"/>
          </ac:spMkLst>
        </pc:spChg>
        <pc:spChg chg="mod">
          <ac:chgData name="Charles Babin" userId="5d42ec09-aa94-4ecc-856a-90c529e9e63c" providerId="ADAL" clId="{4008F1FF-37CE-555A-B327-28B9D895A0A2}" dt="2025-11-17T13:32:04.050" v="15840" actId="1076"/>
          <ac:spMkLst>
            <pc:docMk/>
            <pc:sldMk cId="1479379950" sldId="266"/>
            <ac:spMk id="26" creationId="{71C2C03A-309B-7DA1-985E-BD83BF32749C}"/>
          </ac:spMkLst>
        </pc:spChg>
        <pc:spChg chg="mod">
          <ac:chgData name="Charles Babin" userId="5d42ec09-aa94-4ecc-856a-90c529e9e63c" providerId="ADAL" clId="{4008F1FF-37CE-555A-B327-28B9D895A0A2}" dt="2025-11-17T13:32:29.491" v="15849" actId="1076"/>
          <ac:spMkLst>
            <pc:docMk/>
            <pc:sldMk cId="1479379950" sldId="266"/>
            <ac:spMk id="29" creationId="{D3A72B65-45F4-8B7F-107A-D43DFBB2997D}"/>
          </ac:spMkLst>
        </pc:spChg>
        <pc:spChg chg="mod">
          <ac:chgData name="Charles Babin" userId="5d42ec09-aa94-4ecc-856a-90c529e9e63c" providerId="ADAL" clId="{4008F1FF-37CE-555A-B327-28B9D895A0A2}" dt="2025-11-17T13:32:40.896" v="15853" actId="1076"/>
          <ac:spMkLst>
            <pc:docMk/>
            <pc:sldMk cId="1479379950" sldId="266"/>
            <ac:spMk id="31" creationId="{978258AD-841F-A612-70DF-297D16121759}"/>
          </ac:spMkLst>
        </pc:spChg>
        <pc:spChg chg="mod">
          <ac:chgData name="Charles Babin" userId="5d42ec09-aa94-4ecc-856a-90c529e9e63c" providerId="ADAL" clId="{4008F1FF-37CE-555A-B327-28B9D895A0A2}" dt="2025-11-17T13:32:24.494" v="15848" actId="1076"/>
          <ac:spMkLst>
            <pc:docMk/>
            <pc:sldMk cId="1479379950" sldId="266"/>
            <ac:spMk id="32" creationId="{1859C0E3-05BB-C136-330F-FBBAB83089FA}"/>
          </ac:spMkLst>
        </pc:spChg>
        <pc:picChg chg="add mod">
          <ac:chgData name="Charles Babin" userId="5d42ec09-aa94-4ecc-856a-90c529e9e63c" providerId="ADAL" clId="{4008F1FF-37CE-555A-B327-28B9D895A0A2}" dt="2025-11-17T13:34:47.690" v="15895"/>
          <ac:picMkLst>
            <pc:docMk/>
            <pc:sldMk cId="1479379950" sldId="266"/>
            <ac:picMk id="6" creationId="{4F520C2C-2F29-D080-8ACF-66892BFE101F}"/>
          </ac:picMkLst>
        </pc:picChg>
        <pc:picChg chg="mod">
          <ac:chgData name="Charles Babin" userId="5d42ec09-aa94-4ecc-856a-90c529e9e63c" providerId="ADAL" clId="{4008F1FF-37CE-555A-B327-28B9D895A0A2}" dt="2025-11-17T13:32:24.494" v="15848" actId="1076"/>
          <ac:picMkLst>
            <pc:docMk/>
            <pc:sldMk cId="1479379950" sldId="266"/>
            <ac:picMk id="17" creationId="{87746426-3D11-FA76-BE56-4C51DDAD0CF0}"/>
          </ac:picMkLst>
        </pc:picChg>
        <pc:picChg chg="mod">
          <ac:chgData name="Charles Babin" userId="5d42ec09-aa94-4ecc-856a-90c529e9e63c" providerId="ADAL" clId="{4008F1FF-37CE-555A-B327-28B9D895A0A2}" dt="2025-11-17T13:32:29.491" v="15849" actId="1076"/>
          <ac:picMkLst>
            <pc:docMk/>
            <pc:sldMk cId="1479379950" sldId="266"/>
            <ac:picMk id="28" creationId="{A73F9920-5965-D6DC-19B8-5BA76B88EED5}"/>
          </ac:picMkLst>
        </pc:picChg>
        <pc:picChg chg="mod">
          <ac:chgData name="Charles Babin" userId="5d42ec09-aa94-4ecc-856a-90c529e9e63c" providerId="ADAL" clId="{4008F1FF-37CE-555A-B327-28B9D895A0A2}" dt="2025-11-17T13:32:40.896" v="15853" actId="1076"/>
          <ac:picMkLst>
            <pc:docMk/>
            <pc:sldMk cId="1479379950" sldId="266"/>
            <ac:picMk id="30" creationId="{AC9C58C1-6E04-3C66-396D-9C51DA1F15E9}"/>
          </ac:picMkLst>
        </pc:picChg>
      </pc:sldChg>
      <pc:sldChg chg="addSp delSp modSp mod">
        <pc:chgData name="Charles Babin" userId="5d42ec09-aa94-4ecc-856a-90c529e9e63c" providerId="ADAL" clId="{4008F1FF-37CE-555A-B327-28B9D895A0A2}" dt="2025-11-17T14:00:27.984" v="16073" actId="1076"/>
        <pc:sldMkLst>
          <pc:docMk/>
          <pc:sldMk cId="3499571723" sldId="273"/>
        </pc:sldMkLst>
        <pc:spChg chg="add mod">
          <ac:chgData name="Charles Babin" userId="5d42ec09-aa94-4ecc-856a-90c529e9e63c" providerId="ADAL" clId="{4008F1FF-37CE-555A-B327-28B9D895A0A2}" dt="2025-11-17T13:33:58.088" v="15867"/>
          <ac:spMkLst>
            <pc:docMk/>
            <pc:sldMk cId="3499571723" sldId="273"/>
            <ac:spMk id="12" creationId="{D451DB62-DC6E-B9F9-B163-F823C1D0740B}"/>
          </ac:spMkLst>
        </pc:spChg>
        <pc:spChg chg="mod">
          <ac:chgData name="Charles Babin" userId="5d42ec09-aa94-4ecc-856a-90c529e9e63c" providerId="ADAL" clId="{4008F1FF-37CE-555A-B327-28B9D895A0A2}" dt="2025-11-17T14:00:27.984" v="16073" actId="1076"/>
          <ac:spMkLst>
            <pc:docMk/>
            <pc:sldMk cId="3499571723" sldId="273"/>
            <ac:spMk id="289" creationId="{3E48F574-AFCE-EF46-B279-0F3877B6E84B}"/>
          </ac:spMkLst>
        </pc:spChg>
        <pc:picChg chg="add mod">
          <ac:chgData name="Charles Babin" userId="5d42ec09-aa94-4ecc-856a-90c529e9e63c" providerId="ADAL" clId="{4008F1FF-37CE-555A-B327-28B9D895A0A2}" dt="2025-11-17T13:33:58.088" v="15867"/>
          <ac:picMkLst>
            <pc:docMk/>
            <pc:sldMk cId="3499571723" sldId="273"/>
            <ac:picMk id="9" creationId="{C71EA3E3-CE57-9983-6D7F-F6AC30B93FEB}"/>
          </ac:picMkLst>
        </pc:picChg>
      </pc:sldChg>
      <pc:sldChg chg="addSp delSp modSp mod">
        <pc:chgData name="Charles Babin" userId="5d42ec09-aa94-4ecc-856a-90c529e9e63c" providerId="ADAL" clId="{4008F1FF-37CE-555A-B327-28B9D895A0A2}" dt="2025-11-17T13:34:02.441" v="15869"/>
        <pc:sldMkLst>
          <pc:docMk/>
          <pc:sldMk cId="1772996411" sldId="275"/>
        </pc:sldMkLst>
        <pc:spChg chg="add mod">
          <ac:chgData name="Charles Babin" userId="5d42ec09-aa94-4ecc-856a-90c529e9e63c" providerId="ADAL" clId="{4008F1FF-37CE-555A-B327-28B9D895A0A2}" dt="2025-11-17T13:34:02.441" v="15869"/>
          <ac:spMkLst>
            <pc:docMk/>
            <pc:sldMk cId="1772996411" sldId="275"/>
            <ac:spMk id="8" creationId="{A2FD4716-DDC9-C579-1FBE-9440D8E0DB6D}"/>
          </ac:spMkLst>
        </pc:spChg>
        <pc:picChg chg="add mod">
          <ac:chgData name="Charles Babin" userId="5d42ec09-aa94-4ecc-856a-90c529e9e63c" providerId="ADAL" clId="{4008F1FF-37CE-555A-B327-28B9D895A0A2}" dt="2025-11-17T13:34:02.441" v="15869"/>
          <ac:picMkLst>
            <pc:docMk/>
            <pc:sldMk cId="1772996411" sldId="275"/>
            <ac:picMk id="7" creationId="{996824C4-A46A-A6C7-693F-46367FD7BBA9}"/>
          </ac:picMkLst>
        </pc:picChg>
      </pc:sldChg>
      <pc:sldChg chg="addSp delSp modSp mod delAnim modAnim">
        <pc:chgData name="Charles Babin" userId="5d42ec09-aa94-4ecc-856a-90c529e9e63c" providerId="ADAL" clId="{4008F1FF-37CE-555A-B327-28B9D895A0A2}" dt="2025-11-17T13:54:58.999" v="16004" actId="1076"/>
        <pc:sldMkLst>
          <pc:docMk/>
          <pc:sldMk cId="317313665" sldId="286"/>
        </pc:sldMkLst>
        <pc:spChg chg="mod">
          <ac:chgData name="Charles Babin" userId="5d42ec09-aa94-4ecc-856a-90c529e9e63c" providerId="ADAL" clId="{4008F1FF-37CE-555A-B327-28B9D895A0A2}" dt="2025-11-13T15:23:44.728" v="12526" actId="1076"/>
          <ac:spMkLst>
            <pc:docMk/>
            <pc:sldMk cId="317313665" sldId="286"/>
            <ac:spMk id="4" creationId="{5B3EFF7B-75C2-0C72-AD6C-51B4A05593A3}"/>
          </ac:spMkLst>
        </pc:spChg>
        <pc:spChg chg="mod">
          <ac:chgData name="Charles Babin" userId="5d42ec09-aa94-4ecc-856a-90c529e9e63c" providerId="ADAL" clId="{4008F1FF-37CE-555A-B327-28B9D895A0A2}" dt="2025-11-17T13:54:58.999" v="16004" actId="1076"/>
          <ac:spMkLst>
            <pc:docMk/>
            <pc:sldMk cId="317313665" sldId="286"/>
            <ac:spMk id="5" creationId="{FBF8D448-BFAA-329C-2193-199E78065E85}"/>
          </ac:spMkLst>
        </pc:spChg>
        <pc:spChg chg="mod">
          <ac:chgData name="Charles Babin" userId="5d42ec09-aa94-4ecc-856a-90c529e9e63c" providerId="ADAL" clId="{4008F1FF-37CE-555A-B327-28B9D895A0A2}" dt="2025-11-13T15:22:36.793" v="12505" actId="1076"/>
          <ac:spMkLst>
            <pc:docMk/>
            <pc:sldMk cId="317313665" sldId="286"/>
            <ac:spMk id="11" creationId="{5223B86B-4BC5-44EA-5AED-27F4CB2A0142}"/>
          </ac:spMkLst>
        </pc:spChg>
        <pc:spChg chg="mod topLvl">
          <ac:chgData name="Charles Babin" userId="5d42ec09-aa94-4ecc-856a-90c529e9e63c" providerId="ADAL" clId="{4008F1FF-37CE-555A-B327-28B9D895A0A2}" dt="2025-11-17T13:54:32.580" v="16000" actId="164"/>
          <ac:spMkLst>
            <pc:docMk/>
            <pc:sldMk cId="317313665" sldId="286"/>
            <ac:spMk id="14" creationId="{F1B29A13-BDEC-9522-690C-468E15EF1726}"/>
          </ac:spMkLst>
        </pc:spChg>
        <pc:spChg chg="mod">
          <ac:chgData name="Charles Babin" userId="5d42ec09-aa94-4ecc-856a-90c529e9e63c" providerId="ADAL" clId="{4008F1FF-37CE-555A-B327-28B9D895A0A2}" dt="2025-11-13T15:23:06.711" v="12510" actId="165"/>
          <ac:spMkLst>
            <pc:docMk/>
            <pc:sldMk cId="317313665" sldId="286"/>
            <ac:spMk id="17" creationId="{FDD01C96-6EF4-5411-CC64-DED744CE24EA}"/>
          </ac:spMkLst>
        </pc:spChg>
        <pc:spChg chg="mod">
          <ac:chgData name="Charles Babin" userId="5d42ec09-aa94-4ecc-856a-90c529e9e63c" providerId="ADAL" clId="{4008F1FF-37CE-555A-B327-28B9D895A0A2}" dt="2025-11-13T15:23:06.711" v="12510" actId="165"/>
          <ac:spMkLst>
            <pc:docMk/>
            <pc:sldMk cId="317313665" sldId="286"/>
            <ac:spMk id="19" creationId="{DD796C31-B18F-EF5D-2F1A-ED4FA3C1EC97}"/>
          </ac:spMkLst>
        </pc:spChg>
        <pc:spChg chg="mod">
          <ac:chgData name="Charles Babin" userId="5d42ec09-aa94-4ecc-856a-90c529e9e63c" providerId="ADAL" clId="{4008F1FF-37CE-555A-B327-28B9D895A0A2}" dt="2025-11-13T15:23:06.711" v="12510" actId="165"/>
          <ac:spMkLst>
            <pc:docMk/>
            <pc:sldMk cId="317313665" sldId="286"/>
            <ac:spMk id="21" creationId="{39A1313F-F14D-D00D-E21B-E62F81E82B44}"/>
          </ac:spMkLst>
        </pc:spChg>
        <pc:spChg chg="mod">
          <ac:chgData name="Charles Babin" userId="5d42ec09-aa94-4ecc-856a-90c529e9e63c" providerId="ADAL" clId="{4008F1FF-37CE-555A-B327-28B9D895A0A2}" dt="2025-11-13T15:23:06.711" v="12510" actId="165"/>
          <ac:spMkLst>
            <pc:docMk/>
            <pc:sldMk cId="317313665" sldId="286"/>
            <ac:spMk id="22" creationId="{787C1B4F-F9B4-87A8-E8CA-5C0520993A84}"/>
          </ac:spMkLst>
        </pc:spChg>
        <pc:spChg chg="add mod">
          <ac:chgData name="Charles Babin" userId="5d42ec09-aa94-4ecc-856a-90c529e9e63c" providerId="ADAL" clId="{4008F1FF-37CE-555A-B327-28B9D895A0A2}" dt="2025-11-13T15:30:25.657" v="12858"/>
          <ac:spMkLst>
            <pc:docMk/>
            <pc:sldMk cId="317313665" sldId="286"/>
            <ac:spMk id="25" creationId="{0D00F1E9-4185-D0C0-C9A3-B8D5114425F8}"/>
          </ac:spMkLst>
        </pc:spChg>
        <pc:spChg chg="mod">
          <ac:chgData name="Charles Babin" userId="5d42ec09-aa94-4ecc-856a-90c529e9e63c" providerId="ADAL" clId="{4008F1FF-37CE-555A-B327-28B9D895A0A2}" dt="2025-11-13T15:23:53.728" v="12528" actId="1076"/>
          <ac:spMkLst>
            <pc:docMk/>
            <pc:sldMk cId="317313665" sldId="286"/>
            <ac:spMk id="35" creationId="{723980E7-A73C-D304-02B4-12F956F096D2}"/>
          </ac:spMkLst>
        </pc:spChg>
        <pc:spChg chg="mod">
          <ac:chgData name="Charles Babin" userId="5d42ec09-aa94-4ecc-856a-90c529e9e63c" providerId="ADAL" clId="{4008F1FF-37CE-555A-B327-28B9D895A0A2}" dt="2025-11-13T15:23:53.728" v="12528" actId="1076"/>
          <ac:spMkLst>
            <pc:docMk/>
            <pc:sldMk cId="317313665" sldId="286"/>
            <ac:spMk id="36" creationId="{11E5A64A-0C12-51C6-B4B5-4788BD5ED65F}"/>
          </ac:spMkLst>
        </pc:spChg>
        <pc:spChg chg="mod">
          <ac:chgData name="Charles Babin" userId="5d42ec09-aa94-4ecc-856a-90c529e9e63c" providerId="ADAL" clId="{4008F1FF-37CE-555A-B327-28B9D895A0A2}" dt="2025-11-13T15:23:32.945" v="12520" actId="1076"/>
          <ac:spMkLst>
            <pc:docMk/>
            <pc:sldMk cId="317313665" sldId="286"/>
            <ac:spMk id="54" creationId="{2E69D1E1-839B-B93D-3858-A1E72C73C23D}"/>
          </ac:spMkLst>
        </pc:spChg>
        <pc:grpChg chg="mod topLvl">
          <ac:chgData name="Charles Babin" userId="5d42ec09-aa94-4ecc-856a-90c529e9e63c" providerId="ADAL" clId="{4008F1FF-37CE-555A-B327-28B9D895A0A2}" dt="2025-11-17T13:54:32.580" v="16000" actId="164"/>
          <ac:grpSpMkLst>
            <pc:docMk/>
            <pc:sldMk cId="317313665" sldId="286"/>
            <ac:grpSpMk id="9" creationId="{743DA7DF-B19E-5031-9915-1645BC11EFB3}"/>
          </ac:grpSpMkLst>
        </pc:grpChg>
        <pc:grpChg chg="add mod">
          <ac:chgData name="Charles Babin" userId="5d42ec09-aa94-4ecc-856a-90c529e9e63c" providerId="ADAL" clId="{4008F1FF-37CE-555A-B327-28B9D895A0A2}" dt="2025-11-17T13:54:32.580" v="16000" actId="164"/>
          <ac:grpSpMkLst>
            <pc:docMk/>
            <pc:sldMk cId="317313665" sldId="286"/>
            <ac:grpSpMk id="26" creationId="{1E118F54-1CCD-FEA2-62EE-FD1C8947611F}"/>
          </ac:grpSpMkLst>
        </pc:grpChg>
        <pc:grpChg chg="mod">
          <ac:chgData name="Charles Babin" userId="5d42ec09-aa94-4ecc-856a-90c529e9e63c" providerId="ADAL" clId="{4008F1FF-37CE-555A-B327-28B9D895A0A2}" dt="2025-11-13T15:23:37.059" v="12522" actId="1076"/>
          <ac:grpSpMkLst>
            <pc:docMk/>
            <pc:sldMk cId="317313665" sldId="286"/>
            <ac:grpSpMk id="50" creationId="{608D3A01-5F2C-A94E-44EA-F1E4FFF0AB14}"/>
          </ac:grpSpMkLst>
        </pc:grpChg>
        <pc:picChg chg="add mod">
          <ac:chgData name="Charles Babin" userId="5d42ec09-aa94-4ecc-856a-90c529e9e63c" providerId="ADAL" clId="{4008F1FF-37CE-555A-B327-28B9D895A0A2}" dt="2025-11-13T15:30:25.657" v="12858"/>
          <ac:picMkLst>
            <pc:docMk/>
            <pc:sldMk cId="317313665" sldId="286"/>
            <ac:picMk id="24" creationId="{ECC974A2-EE84-94BB-E36A-6EDFA3ED9046}"/>
          </ac:picMkLst>
        </pc:picChg>
        <pc:picChg chg="mod">
          <ac:chgData name="Charles Babin" userId="5d42ec09-aa94-4ecc-856a-90c529e9e63c" providerId="ADAL" clId="{4008F1FF-37CE-555A-B327-28B9D895A0A2}" dt="2025-11-13T15:23:53.728" v="12528" actId="1076"/>
          <ac:picMkLst>
            <pc:docMk/>
            <pc:sldMk cId="317313665" sldId="286"/>
            <ac:picMk id="33" creationId="{5C778F69-FE61-6F4E-606F-50BC1E4E591D}"/>
          </ac:picMkLst>
        </pc:picChg>
        <pc:picChg chg="mod">
          <ac:chgData name="Charles Babin" userId="5d42ec09-aa94-4ecc-856a-90c529e9e63c" providerId="ADAL" clId="{4008F1FF-37CE-555A-B327-28B9D895A0A2}" dt="2025-11-13T15:23:53.728" v="12528" actId="1076"/>
          <ac:picMkLst>
            <pc:docMk/>
            <pc:sldMk cId="317313665" sldId="286"/>
            <ac:picMk id="34" creationId="{24022001-7C00-BC8C-0147-A7DDB5ED3BBB}"/>
          </ac:picMkLst>
        </pc:picChg>
        <pc:picChg chg="mod">
          <ac:chgData name="Charles Babin" userId="5d42ec09-aa94-4ecc-856a-90c529e9e63c" providerId="ADAL" clId="{4008F1FF-37CE-555A-B327-28B9D895A0A2}" dt="2025-11-13T15:23:32.945" v="12520" actId="1076"/>
          <ac:picMkLst>
            <pc:docMk/>
            <pc:sldMk cId="317313665" sldId="286"/>
            <ac:picMk id="53" creationId="{BD638C89-05FE-AC41-5BC4-57C512130CE4}"/>
          </ac:picMkLst>
        </pc:picChg>
        <pc:cxnChg chg="mod">
          <ac:chgData name="Charles Babin" userId="5d42ec09-aa94-4ecc-856a-90c529e9e63c" providerId="ADAL" clId="{4008F1FF-37CE-555A-B327-28B9D895A0A2}" dt="2025-11-13T15:23:06.711" v="12510" actId="165"/>
          <ac:cxnSpMkLst>
            <pc:docMk/>
            <pc:sldMk cId="317313665" sldId="286"/>
            <ac:cxnSpMk id="18" creationId="{DD81E38A-8A0D-6519-5C3D-A49FCEC1CF63}"/>
          </ac:cxnSpMkLst>
        </pc:cxnChg>
      </pc:sldChg>
      <pc:sldChg chg="addSp delSp modSp mod ord addAnim delAnim modAnim">
        <pc:chgData name="Charles Babin" userId="5d42ec09-aa94-4ecc-856a-90c529e9e63c" providerId="ADAL" clId="{4008F1FF-37CE-555A-B327-28B9D895A0A2}" dt="2025-11-17T13:42:36.912" v="15939" actId="1076"/>
        <pc:sldMkLst>
          <pc:docMk/>
          <pc:sldMk cId="457389226" sldId="295"/>
        </pc:sldMkLst>
        <pc:spChg chg="add mod">
          <ac:chgData name="Charles Babin" userId="5d42ec09-aa94-4ecc-856a-90c529e9e63c" providerId="ADAL" clId="{4008F1FF-37CE-555A-B327-28B9D895A0A2}" dt="2025-11-17T13:42:35.173" v="15938" actId="1076"/>
          <ac:spMkLst>
            <pc:docMk/>
            <pc:sldMk cId="457389226" sldId="295"/>
            <ac:spMk id="47" creationId="{83772AAB-4092-A70A-905B-279191C8A6DB}"/>
          </ac:spMkLst>
        </pc:spChg>
        <pc:spChg chg="add mod">
          <ac:chgData name="Charles Babin" userId="5d42ec09-aa94-4ecc-856a-90c529e9e63c" providerId="ADAL" clId="{4008F1FF-37CE-555A-B327-28B9D895A0A2}" dt="2025-11-17T13:34:09.017" v="15873"/>
          <ac:spMkLst>
            <pc:docMk/>
            <pc:sldMk cId="457389226" sldId="295"/>
            <ac:spMk id="49" creationId="{1CDF6020-F93F-1E85-5D94-C3C517DBC8F1}"/>
          </ac:spMkLst>
        </pc:spChg>
        <pc:spChg chg="add mod">
          <ac:chgData name="Charles Babin" userId="5d42ec09-aa94-4ecc-856a-90c529e9e63c" providerId="ADAL" clId="{4008F1FF-37CE-555A-B327-28B9D895A0A2}" dt="2025-11-17T13:42:35.173" v="15938" actId="1076"/>
          <ac:spMkLst>
            <pc:docMk/>
            <pc:sldMk cId="457389226" sldId="295"/>
            <ac:spMk id="51" creationId="{1B50ADF6-FEE6-8E50-94FD-FF1D2988BA6B}"/>
          </ac:spMkLst>
        </pc:spChg>
        <pc:spChg chg="add mod">
          <ac:chgData name="Charles Babin" userId="5d42ec09-aa94-4ecc-856a-90c529e9e63c" providerId="ADAL" clId="{4008F1FF-37CE-555A-B327-28B9D895A0A2}" dt="2025-11-17T13:42:35.173" v="15938" actId="1076"/>
          <ac:spMkLst>
            <pc:docMk/>
            <pc:sldMk cId="457389226" sldId="295"/>
            <ac:spMk id="55" creationId="{B0AA0369-ADA1-2BF0-DDA7-13017A8E8DC7}"/>
          </ac:spMkLst>
        </pc:spChg>
        <pc:picChg chg="add mod">
          <ac:chgData name="Charles Babin" userId="5d42ec09-aa94-4ecc-856a-90c529e9e63c" providerId="ADAL" clId="{4008F1FF-37CE-555A-B327-28B9D895A0A2}" dt="2025-11-13T16:07:17.262" v="13253" actId="1076"/>
          <ac:picMkLst>
            <pc:docMk/>
            <pc:sldMk cId="457389226" sldId="295"/>
            <ac:picMk id="21" creationId="{B332C41A-4CD6-C9A4-2065-C73F91800EDE}"/>
          </ac:picMkLst>
        </pc:picChg>
        <pc:picChg chg="add mod">
          <ac:chgData name="Charles Babin" userId="5d42ec09-aa94-4ecc-856a-90c529e9e63c" providerId="ADAL" clId="{4008F1FF-37CE-555A-B327-28B9D895A0A2}" dt="2025-11-17T13:34:09.017" v="15873"/>
          <ac:picMkLst>
            <pc:docMk/>
            <pc:sldMk cId="457389226" sldId="295"/>
            <ac:picMk id="48" creationId="{24A8915B-701E-6865-05E0-8514E8B83AEB}"/>
          </ac:picMkLst>
        </pc:picChg>
        <pc:picChg chg="add mod">
          <ac:chgData name="Charles Babin" userId="5d42ec09-aa94-4ecc-856a-90c529e9e63c" providerId="ADAL" clId="{4008F1FF-37CE-555A-B327-28B9D895A0A2}" dt="2025-11-17T13:42:36.912" v="15939" actId="1076"/>
          <ac:picMkLst>
            <pc:docMk/>
            <pc:sldMk cId="457389226" sldId="295"/>
            <ac:picMk id="56" creationId="{0A0A09E4-FF09-566B-1CD7-22F6D50E8181}"/>
          </ac:picMkLst>
        </pc:picChg>
        <pc:cxnChg chg="add mod">
          <ac:chgData name="Charles Babin" userId="5d42ec09-aa94-4ecc-856a-90c529e9e63c" providerId="ADAL" clId="{4008F1FF-37CE-555A-B327-28B9D895A0A2}" dt="2025-11-17T11:05:57.145" v="15638" actId="692"/>
          <ac:cxnSpMkLst>
            <pc:docMk/>
            <pc:sldMk cId="457389226" sldId="295"/>
            <ac:cxnSpMk id="27" creationId="{CA557160-937E-4475-935A-F2AFA07771AE}"/>
          </ac:cxnSpMkLst>
        </pc:cxnChg>
        <pc:cxnChg chg="add mod">
          <ac:chgData name="Charles Babin" userId="5d42ec09-aa94-4ecc-856a-90c529e9e63c" providerId="ADAL" clId="{4008F1FF-37CE-555A-B327-28B9D895A0A2}" dt="2025-11-17T11:05:57.145" v="15638" actId="692"/>
          <ac:cxnSpMkLst>
            <pc:docMk/>
            <pc:sldMk cId="457389226" sldId="295"/>
            <ac:cxnSpMk id="31" creationId="{FE718539-1BC3-FDFB-45BB-D59DDFD64324}"/>
          </ac:cxnSpMkLst>
        </pc:cxnChg>
        <pc:cxnChg chg="add mod">
          <ac:chgData name="Charles Babin" userId="5d42ec09-aa94-4ecc-856a-90c529e9e63c" providerId="ADAL" clId="{4008F1FF-37CE-555A-B327-28B9D895A0A2}" dt="2025-11-17T12:15:23.813" v="15708" actId="1038"/>
          <ac:cxnSpMkLst>
            <pc:docMk/>
            <pc:sldMk cId="457389226" sldId="295"/>
            <ac:cxnSpMk id="33" creationId="{4051D6A0-4637-C653-6B0A-9DFC02DB7D9C}"/>
          </ac:cxnSpMkLst>
        </pc:cxnChg>
        <pc:cxnChg chg="add mod">
          <ac:chgData name="Charles Babin" userId="5d42ec09-aa94-4ecc-856a-90c529e9e63c" providerId="ADAL" clId="{4008F1FF-37CE-555A-B327-28B9D895A0A2}" dt="2025-11-17T11:05:57.145" v="15638" actId="692"/>
          <ac:cxnSpMkLst>
            <pc:docMk/>
            <pc:sldMk cId="457389226" sldId="295"/>
            <ac:cxnSpMk id="34" creationId="{73C9FE34-8BBA-8318-95CF-2C7B1CC5A88C}"/>
          </ac:cxnSpMkLst>
        </pc:cxnChg>
        <pc:cxnChg chg="add mod">
          <ac:chgData name="Charles Babin" userId="5d42ec09-aa94-4ecc-856a-90c529e9e63c" providerId="ADAL" clId="{4008F1FF-37CE-555A-B327-28B9D895A0A2}" dt="2025-11-17T11:05:57.145" v="15638" actId="692"/>
          <ac:cxnSpMkLst>
            <pc:docMk/>
            <pc:sldMk cId="457389226" sldId="295"/>
            <ac:cxnSpMk id="35" creationId="{58DCB6BF-E1E7-F51A-2E14-6BB2919647CF}"/>
          </ac:cxnSpMkLst>
        </pc:cxnChg>
        <pc:cxnChg chg="add mod">
          <ac:chgData name="Charles Babin" userId="5d42ec09-aa94-4ecc-856a-90c529e9e63c" providerId="ADAL" clId="{4008F1FF-37CE-555A-B327-28B9D895A0A2}" dt="2025-11-17T12:15:19.851" v="15706" actId="1037"/>
          <ac:cxnSpMkLst>
            <pc:docMk/>
            <pc:sldMk cId="457389226" sldId="295"/>
            <ac:cxnSpMk id="37" creationId="{E75F639F-629D-EEDA-5BCF-DAB9ABB2D619}"/>
          </ac:cxnSpMkLst>
        </pc:cxnChg>
        <pc:cxnChg chg="add mod">
          <ac:chgData name="Charles Babin" userId="5d42ec09-aa94-4ecc-856a-90c529e9e63c" providerId="ADAL" clId="{4008F1FF-37CE-555A-B327-28B9D895A0A2}" dt="2025-11-17T11:05:57.145" v="15638" actId="692"/>
          <ac:cxnSpMkLst>
            <pc:docMk/>
            <pc:sldMk cId="457389226" sldId="295"/>
            <ac:cxnSpMk id="40" creationId="{BA70F23B-FE68-30C0-2C59-8D1107A89174}"/>
          </ac:cxnSpMkLst>
        </pc:cxnChg>
        <pc:cxnChg chg="add mod">
          <ac:chgData name="Charles Babin" userId="5d42ec09-aa94-4ecc-856a-90c529e9e63c" providerId="ADAL" clId="{4008F1FF-37CE-555A-B327-28B9D895A0A2}" dt="2025-11-17T12:15:14.241" v="15704" actId="1076"/>
          <ac:cxnSpMkLst>
            <pc:docMk/>
            <pc:sldMk cId="457389226" sldId="295"/>
            <ac:cxnSpMk id="45" creationId="{66172033-5D42-3717-714E-7CA396041E20}"/>
          </ac:cxnSpMkLst>
        </pc:cxnChg>
        <pc:cxnChg chg="add mod">
          <ac:chgData name="Charles Babin" userId="5d42ec09-aa94-4ecc-856a-90c529e9e63c" providerId="ADAL" clId="{4008F1FF-37CE-555A-B327-28B9D895A0A2}" dt="2025-11-17T12:15:14.241" v="15704" actId="1076"/>
          <ac:cxnSpMkLst>
            <pc:docMk/>
            <pc:sldMk cId="457389226" sldId="295"/>
            <ac:cxnSpMk id="46" creationId="{E5109DFB-E198-2015-0741-146EC987C02B}"/>
          </ac:cxnSpMkLst>
        </pc:cxnChg>
      </pc:sldChg>
      <pc:sldChg chg="addSp delSp modSp mod">
        <pc:chgData name="Charles Babin" userId="5d42ec09-aa94-4ecc-856a-90c529e9e63c" providerId="ADAL" clId="{4008F1FF-37CE-555A-B327-28B9D895A0A2}" dt="2025-11-12T07:34:49.785" v="9881"/>
        <pc:sldMkLst>
          <pc:docMk/>
          <pc:sldMk cId="2019851882" sldId="2738"/>
        </pc:sldMkLst>
        <pc:spChg chg="add mod">
          <ac:chgData name="Charles Babin" userId="5d42ec09-aa94-4ecc-856a-90c529e9e63c" providerId="ADAL" clId="{4008F1FF-37CE-555A-B327-28B9D895A0A2}" dt="2025-11-12T07:34:49.785" v="9881"/>
          <ac:spMkLst>
            <pc:docMk/>
            <pc:sldMk cId="2019851882" sldId="2738"/>
            <ac:spMk id="15" creationId="{491E294C-1E51-ED86-6DF7-B1D56F6DED8F}"/>
          </ac:spMkLst>
        </pc:spChg>
        <pc:picChg chg="add mod">
          <ac:chgData name="Charles Babin" userId="5d42ec09-aa94-4ecc-856a-90c529e9e63c" providerId="ADAL" clId="{4008F1FF-37CE-555A-B327-28B9D895A0A2}" dt="2025-11-12T07:34:49.785" v="9881"/>
          <ac:picMkLst>
            <pc:docMk/>
            <pc:sldMk cId="2019851882" sldId="2738"/>
            <ac:picMk id="11" creationId="{B7DAA355-6E56-C40B-6DC7-14E9D41E3175}"/>
          </ac:picMkLst>
        </pc:picChg>
      </pc:sldChg>
      <pc:sldChg chg="addSp delSp modSp mod">
        <pc:chgData name="Charles Babin" userId="5d42ec09-aa94-4ecc-856a-90c529e9e63c" providerId="ADAL" clId="{4008F1FF-37CE-555A-B327-28B9D895A0A2}" dt="2025-11-17T13:34:11.928" v="15875"/>
        <pc:sldMkLst>
          <pc:docMk/>
          <pc:sldMk cId="1762111930" sldId="2746"/>
        </pc:sldMkLst>
        <pc:spChg chg="add mod">
          <ac:chgData name="Charles Babin" userId="5d42ec09-aa94-4ecc-856a-90c529e9e63c" providerId="ADAL" clId="{4008F1FF-37CE-555A-B327-28B9D895A0A2}" dt="2025-11-17T13:34:11.928" v="15875"/>
          <ac:spMkLst>
            <pc:docMk/>
            <pc:sldMk cId="1762111930" sldId="2746"/>
            <ac:spMk id="16" creationId="{59033ADA-B041-9B76-EAE5-9763B6CF0D26}"/>
          </ac:spMkLst>
        </pc:spChg>
        <pc:picChg chg="add mod">
          <ac:chgData name="Charles Babin" userId="5d42ec09-aa94-4ecc-856a-90c529e9e63c" providerId="ADAL" clId="{4008F1FF-37CE-555A-B327-28B9D895A0A2}" dt="2025-11-17T13:34:11.928" v="15875"/>
          <ac:picMkLst>
            <pc:docMk/>
            <pc:sldMk cId="1762111930" sldId="2746"/>
            <ac:picMk id="7" creationId="{E18C4BFC-235C-8BE7-4D6F-A49E2DE97238}"/>
          </ac:picMkLst>
        </pc:picChg>
      </pc:sldChg>
      <pc:sldChg chg="addSp delSp modSp mod delAnim modAnim">
        <pc:chgData name="Charles Babin" userId="5d42ec09-aa94-4ecc-856a-90c529e9e63c" providerId="ADAL" clId="{4008F1FF-37CE-555A-B327-28B9D895A0A2}" dt="2025-11-17T14:01:21.042" v="16076"/>
        <pc:sldMkLst>
          <pc:docMk/>
          <pc:sldMk cId="3532369353" sldId="2774"/>
        </pc:sldMkLst>
        <pc:spChg chg="mod">
          <ac:chgData name="Charles Babin" userId="5d42ec09-aa94-4ecc-856a-90c529e9e63c" providerId="ADAL" clId="{4008F1FF-37CE-555A-B327-28B9D895A0A2}" dt="2025-11-13T16:14:14.044" v="13487" actId="1076"/>
          <ac:spMkLst>
            <pc:docMk/>
            <pc:sldMk cId="3532369353" sldId="2774"/>
            <ac:spMk id="15" creationId="{729F3F47-DBDA-25E0-9A06-0A88D93821AB}"/>
          </ac:spMkLst>
        </pc:spChg>
        <pc:spChg chg="mod topLvl">
          <ac:chgData name="Charles Babin" userId="5d42ec09-aa94-4ecc-856a-90c529e9e63c" providerId="ADAL" clId="{4008F1FF-37CE-555A-B327-28B9D895A0A2}" dt="2025-11-13T16:13:47.593" v="13480" actId="1076"/>
          <ac:spMkLst>
            <pc:docMk/>
            <pc:sldMk cId="3532369353" sldId="2774"/>
            <ac:spMk id="25" creationId="{B69B5052-A80B-2F83-7212-92C12D2D8457}"/>
          </ac:spMkLst>
        </pc:spChg>
        <pc:spChg chg="mod topLvl">
          <ac:chgData name="Charles Babin" userId="5d42ec09-aa94-4ecc-856a-90c529e9e63c" providerId="ADAL" clId="{4008F1FF-37CE-555A-B327-28B9D895A0A2}" dt="2025-11-13T16:14:16.359" v="13488" actId="1076"/>
          <ac:spMkLst>
            <pc:docMk/>
            <pc:sldMk cId="3532369353" sldId="2774"/>
            <ac:spMk id="30" creationId="{41BE1395-4883-A5BF-5E25-8CD8EEEBA1EB}"/>
          </ac:spMkLst>
        </pc:spChg>
        <pc:spChg chg="mod topLvl">
          <ac:chgData name="Charles Babin" userId="5d42ec09-aa94-4ecc-856a-90c529e9e63c" providerId="ADAL" clId="{4008F1FF-37CE-555A-B327-28B9D895A0A2}" dt="2025-11-13T16:14:14.044" v="13487" actId="1076"/>
          <ac:spMkLst>
            <pc:docMk/>
            <pc:sldMk cId="3532369353" sldId="2774"/>
            <ac:spMk id="33" creationId="{A8251E07-6141-367F-41BE-234320E0234A}"/>
          </ac:spMkLst>
        </pc:spChg>
        <pc:spChg chg="mod topLvl">
          <ac:chgData name="Charles Babin" userId="5d42ec09-aa94-4ecc-856a-90c529e9e63c" providerId="ADAL" clId="{4008F1FF-37CE-555A-B327-28B9D895A0A2}" dt="2025-11-13T16:14:10.811" v="13486" actId="165"/>
          <ac:spMkLst>
            <pc:docMk/>
            <pc:sldMk cId="3532369353" sldId="2774"/>
            <ac:spMk id="34" creationId="{94498CC4-EF27-E13B-8EE4-434C7967EA68}"/>
          </ac:spMkLst>
        </pc:spChg>
        <pc:spChg chg="add mod">
          <ac:chgData name="Charles Babin" userId="5d42ec09-aa94-4ecc-856a-90c529e9e63c" providerId="ADAL" clId="{4008F1FF-37CE-555A-B327-28B9D895A0A2}" dt="2025-11-17T13:34:16.098" v="15877"/>
          <ac:spMkLst>
            <pc:docMk/>
            <pc:sldMk cId="3532369353" sldId="2774"/>
            <ac:spMk id="38" creationId="{2CBE8BF9-13AF-D9D5-9C3A-8C504C2A83A1}"/>
          </ac:spMkLst>
        </pc:spChg>
        <pc:grpChg chg="mod">
          <ac:chgData name="Charles Babin" userId="5d42ec09-aa94-4ecc-856a-90c529e9e63c" providerId="ADAL" clId="{4008F1FF-37CE-555A-B327-28B9D895A0A2}" dt="2025-11-13T16:13:54.473" v="13482" actId="1076"/>
          <ac:grpSpMkLst>
            <pc:docMk/>
            <pc:sldMk cId="3532369353" sldId="2774"/>
            <ac:grpSpMk id="14" creationId="{90EB40D9-FC70-7687-61D5-2823991E3FCA}"/>
          </ac:grpSpMkLst>
        </pc:grpChg>
        <pc:picChg chg="mod topLvl">
          <ac:chgData name="Charles Babin" userId="5d42ec09-aa94-4ecc-856a-90c529e9e63c" providerId="ADAL" clId="{4008F1FF-37CE-555A-B327-28B9D895A0A2}" dt="2025-11-13T16:13:45.094" v="13479" actId="1076"/>
          <ac:picMkLst>
            <pc:docMk/>
            <pc:sldMk cId="3532369353" sldId="2774"/>
            <ac:picMk id="20" creationId="{49EB4FC2-18AC-0616-65C7-E9FD40119D63}"/>
          </ac:picMkLst>
        </pc:picChg>
        <pc:picChg chg="mod topLvl">
          <ac:chgData name="Charles Babin" userId="5d42ec09-aa94-4ecc-856a-90c529e9e63c" providerId="ADAL" clId="{4008F1FF-37CE-555A-B327-28B9D895A0A2}" dt="2025-11-13T16:14:10.811" v="13486" actId="165"/>
          <ac:picMkLst>
            <pc:docMk/>
            <pc:sldMk cId="3532369353" sldId="2774"/>
            <ac:picMk id="26" creationId="{F369CBE0-7227-5E56-1E9D-964C42E43BE7}"/>
          </ac:picMkLst>
        </pc:picChg>
        <pc:picChg chg="mod topLvl">
          <ac:chgData name="Charles Babin" userId="5d42ec09-aa94-4ecc-856a-90c529e9e63c" providerId="ADAL" clId="{4008F1FF-37CE-555A-B327-28B9D895A0A2}" dt="2025-11-13T16:13:45.094" v="13479" actId="1076"/>
          <ac:picMkLst>
            <pc:docMk/>
            <pc:sldMk cId="3532369353" sldId="2774"/>
            <ac:picMk id="35" creationId="{6E68A8CC-C87A-90BD-1C73-4124AC8B1646}"/>
          </ac:picMkLst>
        </pc:picChg>
        <pc:picChg chg="add mod">
          <ac:chgData name="Charles Babin" userId="5d42ec09-aa94-4ecc-856a-90c529e9e63c" providerId="ADAL" clId="{4008F1FF-37CE-555A-B327-28B9D895A0A2}" dt="2025-11-17T13:34:16.098" v="15877"/>
          <ac:picMkLst>
            <pc:docMk/>
            <pc:sldMk cId="3532369353" sldId="2774"/>
            <ac:picMk id="37" creationId="{6D1D3498-3EB0-6457-1CB8-CD8DF9958480}"/>
          </ac:picMkLst>
        </pc:picChg>
      </pc:sldChg>
      <pc:sldChg chg="addSp delSp modSp mod delAnim modAnim">
        <pc:chgData name="Charles Babin" userId="5d42ec09-aa94-4ecc-856a-90c529e9e63c" providerId="ADAL" clId="{4008F1FF-37CE-555A-B327-28B9D895A0A2}" dt="2025-11-17T13:51:28.971" v="15975"/>
        <pc:sldMkLst>
          <pc:docMk/>
          <pc:sldMk cId="384767161" sldId="2775"/>
        </pc:sldMkLst>
        <pc:spChg chg="mod">
          <ac:chgData name="Charles Babin" userId="5d42ec09-aa94-4ecc-856a-90c529e9e63c" providerId="ADAL" clId="{4008F1FF-37CE-555A-B327-28B9D895A0A2}" dt="2025-11-13T14:57:57.658" v="12035" actId="1076"/>
          <ac:spMkLst>
            <pc:docMk/>
            <pc:sldMk cId="384767161" sldId="2775"/>
            <ac:spMk id="8" creationId="{3E3880D4-9CC6-B3A2-36DB-63B2FFA475AC}"/>
          </ac:spMkLst>
        </pc:spChg>
        <pc:spChg chg="mod">
          <ac:chgData name="Charles Babin" userId="5d42ec09-aa94-4ecc-856a-90c529e9e63c" providerId="ADAL" clId="{4008F1FF-37CE-555A-B327-28B9D895A0A2}" dt="2025-11-13T13:13:26.279" v="10864" actId="20577"/>
          <ac:spMkLst>
            <pc:docMk/>
            <pc:sldMk cId="384767161" sldId="2775"/>
            <ac:spMk id="23" creationId="{A1B17D0B-F0C8-354D-8144-7E7EB3E442F1}"/>
          </ac:spMkLst>
        </pc:spChg>
        <pc:spChg chg="add mod">
          <ac:chgData name="Charles Babin" userId="5d42ec09-aa94-4ecc-856a-90c529e9e63c" providerId="ADAL" clId="{4008F1FF-37CE-555A-B327-28B9D895A0A2}" dt="2025-11-17T13:50:56.411" v="15969" actId="1076"/>
          <ac:spMkLst>
            <pc:docMk/>
            <pc:sldMk cId="384767161" sldId="2775"/>
            <ac:spMk id="38" creationId="{148B6E72-E515-DCC6-AD63-0EF357C11DC8}"/>
          </ac:spMkLst>
        </pc:spChg>
        <pc:spChg chg="mod topLvl">
          <ac:chgData name="Charles Babin" userId="5d42ec09-aa94-4ecc-856a-90c529e9e63c" providerId="ADAL" clId="{4008F1FF-37CE-555A-B327-28B9D895A0A2}" dt="2025-11-13T13:46:16.889" v="11653" actId="164"/>
          <ac:spMkLst>
            <pc:docMk/>
            <pc:sldMk cId="384767161" sldId="2775"/>
            <ac:spMk id="44" creationId="{44E15AB8-3FBB-2A79-A02B-DC6B6E65C842}"/>
          </ac:spMkLst>
        </pc:spChg>
        <pc:spChg chg="mod topLvl">
          <ac:chgData name="Charles Babin" userId="5d42ec09-aa94-4ecc-856a-90c529e9e63c" providerId="ADAL" clId="{4008F1FF-37CE-555A-B327-28B9D895A0A2}" dt="2025-11-13T13:46:16.889" v="11653" actId="164"/>
          <ac:spMkLst>
            <pc:docMk/>
            <pc:sldMk cId="384767161" sldId="2775"/>
            <ac:spMk id="45" creationId="{892FF721-9490-5A20-AA9F-C523CFB038EB}"/>
          </ac:spMkLst>
        </pc:spChg>
        <pc:spChg chg="add mod">
          <ac:chgData name="Charles Babin" userId="5d42ec09-aa94-4ecc-856a-90c529e9e63c" providerId="ADAL" clId="{4008F1FF-37CE-555A-B327-28B9D895A0A2}" dt="2025-11-13T13:45:51.914" v="11612"/>
          <ac:spMkLst>
            <pc:docMk/>
            <pc:sldMk cId="384767161" sldId="2775"/>
            <ac:spMk id="63" creationId="{E2B1C169-4EA8-EA3B-4F4E-4D778E036C8F}"/>
          </ac:spMkLst>
        </pc:spChg>
        <pc:spChg chg="mod">
          <ac:chgData name="Charles Babin" userId="5d42ec09-aa94-4ecc-856a-90c529e9e63c" providerId="ADAL" clId="{4008F1FF-37CE-555A-B327-28B9D895A0A2}" dt="2025-11-13T13:46:22.667" v="11654" actId="164"/>
          <ac:spMkLst>
            <pc:docMk/>
            <pc:sldMk cId="384767161" sldId="2775"/>
            <ac:spMk id="163" creationId="{18D56A0B-F4DD-C9E6-B361-06A2F4F692A1}"/>
          </ac:spMkLst>
        </pc:spChg>
        <pc:spChg chg="mod">
          <ac:chgData name="Charles Babin" userId="5d42ec09-aa94-4ecc-856a-90c529e9e63c" providerId="ADAL" clId="{4008F1FF-37CE-555A-B327-28B9D895A0A2}" dt="2025-11-13T13:46:22.667" v="11654" actId="164"/>
          <ac:spMkLst>
            <pc:docMk/>
            <pc:sldMk cId="384767161" sldId="2775"/>
            <ac:spMk id="164" creationId="{4D5D7790-2A9E-5A8A-6792-E0A828B72FCD}"/>
          </ac:spMkLst>
        </pc:spChg>
        <pc:spChg chg="mod">
          <ac:chgData name="Charles Babin" userId="5d42ec09-aa94-4ecc-856a-90c529e9e63c" providerId="ADAL" clId="{4008F1FF-37CE-555A-B327-28B9D895A0A2}" dt="2025-11-13T13:46:22.667" v="11654" actId="164"/>
          <ac:spMkLst>
            <pc:docMk/>
            <pc:sldMk cId="384767161" sldId="2775"/>
            <ac:spMk id="165" creationId="{B0324CA7-FE91-BB24-F129-BBAF08029BF1}"/>
          </ac:spMkLst>
        </pc:spChg>
        <pc:spChg chg="mod">
          <ac:chgData name="Charles Babin" userId="5d42ec09-aa94-4ecc-856a-90c529e9e63c" providerId="ADAL" clId="{4008F1FF-37CE-555A-B327-28B9D895A0A2}" dt="2025-11-13T13:46:22.667" v="11654" actId="164"/>
          <ac:spMkLst>
            <pc:docMk/>
            <pc:sldMk cId="384767161" sldId="2775"/>
            <ac:spMk id="166" creationId="{F2E39B3B-D08E-7EAA-AC7B-67E671AD37A7}"/>
          </ac:spMkLst>
        </pc:spChg>
        <pc:spChg chg="mod">
          <ac:chgData name="Charles Babin" userId="5d42ec09-aa94-4ecc-856a-90c529e9e63c" providerId="ADAL" clId="{4008F1FF-37CE-555A-B327-28B9D895A0A2}" dt="2025-11-13T13:46:22.667" v="11654" actId="164"/>
          <ac:spMkLst>
            <pc:docMk/>
            <pc:sldMk cId="384767161" sldId="2775"/>
            <ac:spMk id="168" creationId="{EF923097-8E31-5C00-2D7C-136B8C81D331}"/>
          </ac:spMkLst>
        </pc:spChg>
        <pc:spChg chg="mod topLvl">
          <ac:chgData name="Charles Babin" userId="5d42ec09-aa94-4ecc-856a-90c529e9e63c" providerId="ADAL" clId="{4008F1FF-37CE-555A-B327-28B9D895A0A2}" dt="2025-11-13T13:46:16.889" v="11653" actId="164"/>
          <ac:spMkLst>
            <pc:docMk/>
            <pc:sldMk cId="384767161" sldId="2775"/>
            <ac:spMk id="172" creationId="{62C944B1-4C52-FB0E-99F8-36B9FCAE1926}"/>
          </ac:spMkLst>
        </pc:spChg>
        <pc:spChg chg="mod">
          <ac:chgData name="Charles Babin" userId="5d42ec09-aa94-4ecc-856a-90c529e9e63c" providerId="ADAL" clId="{4008F1FF-37CE-555A-B327-28B9D895A0A2}" dt="2025-11-13T13:47:01.199" v="11696" actId="1076"/>
          <ac:spMkLst>
            <pc:docMk/>
            <pc:sldMk cId="384767161" sldId="2775"/>
            <ac:spMk id="181" creationId="{D2B16FA5-8609-F056-F481-6043A246A716}"/>
          </ac:spMkLst>
        </pc:spChg>
        <pc:spChg chg="add mod">
          <ac:chgData name="Charles Babin" userId="5d42ec09-aa94-4ecc-856a-90c529e9e63c" providerId="ADAL" clId="{4008F1FF-37CE-555A-B327-28B9D895A0A2}" dt="2025-11-13T14:57:57.658" v="12035" actId="1076"/>
          <ac:spMkLst>
            <pc:docMk/>
            <pc:sldMk cId="384767161" sldId="2775"/>
            <ac:spMk id="7174" creationId="{679A4712-138E-7C5C-7C79-87EB146E66B2}"/>
          </ac:spMkLst>
        </pc:spChg>
        <pc:spChg chg="add mod">
          <ac:chgData name="Charles Babin" userId="5d42ec09-aa94-4ecc-856a-90c529e9e63c" providerId="ADAL" clId="{4008F1FF-37CE-555A-B327-28B9D895A0A2}" dt="2025-11-13T14:57:57.658" v="12035" actId="1076"/>
          <ac:spMkLst>
            <pc:docMk/>
            <pc:sldMk cId="384767161" sldId="2775"/>
            <ac:spMk id="7175" creationId="{0A61809A-3958-CAEE-0AF4-763F89ECB874}"/>
          </ac:spMkLst>
        </pc:spChg>
        <pc:spChg chg="add mod">
          <ac:chgData name="Charles Babin" userId="5d42ec09-aa94-4ecc-856a-90c529e9e63c" providerId="ADAL" clId="{4008F1FF-37CE-555A-B327-28B9D895A0A2}" dt="2025-11-13T14:57:57.658" v="12035" actId="1076"/>
          <ac:spMkLst>
            <pc:docMk/>
            <pc:sldMk cId="384767161" sldId="2775"/>
            <ac:spMk id="7178" creationId="{D138702B-B7CE-540E-C70F-46405B1607E4}"/>
          </ac:spMkLst>
        </pc:spChg>
        <pc:spChg chg="add mod">
          <ac:chgData name="Charles Babin" userId="5d42ec09-aa94-4ecc-856a-90c529e9e63c" providerId="ADAL" clId="{4008F1FF-37CE-555A-B327-28B9D895A0A2}" dt="2025-11-13T14:57:57.658" v="12035" actId="1076"/>
          <ac:spMkLst>
            <pc:docMk/>
            <pc:sldMk cId="384767161" sldId="2775"/>
            <ac:spMk id="7179" creationId="{6FA27C38-A760-24F1-BBF8-E951E30699DE}"/>
          </ac:spMkLst>
        </pc:spChg>
        <pc:grpChg chg="add del mod">
          <ac:chgData name="Charles Babin" userId="5d42ec09-aa94-4ecc-856a-90c529e9e63c" providerId="ADAL" clId="{4008F1FF-37CE-555A-B327-28B9D895A0A2}" dt="2025-11-13T13:46:22.667" v="11654" actId="164"/>
          <ac:grpSpMkLst>
            <pc:docMk/>
            <pc:sldMk cId="384767161" sldId="2775"/>
            <ac:grpSpMk id="5" creationId="{F4C0FBF9-B7BB-CEA5-BFE3-5E25081267C0}"/>
          </ac:grpSpMkLst>
        </pc:grpChg>
        <pc:grpChg chg="mod">
          <ac:chgData name="Charles Babin" userId="5d42ec09-aa94-4ecc-856a-90c529e9e63c" providerId="ADAL" clId="{4008F1FF-37CE-555A-B327-28B9D895A0A2}" dt="2025-11-13T13:57:48.960" v="11909" actId="14100"/>
          <ac:grpSpMkLst>
            <pc:docMk/>
            <pc:sldMk cId="384767161" sldId="2775"/>
            <ac:grpSpMk id="182" creationId="{DED8A2F9-EE14-7FD0-74A7-640FF9220248}"/>
          </ac:grpSpMkLst>
        </pc:grpChg>
        <pc:grpChg chg="add mod">
          <ac:chgData name="Charles Babin" userId="5d42ec09-aa94-4ecc-856a-90c529e9e63c" providerId="ADAL" clId="{4008F1FF-37CE-555A-B327-28B9D895A0A2}" dt="2025-11-13T13:51:05.975" v="11754" actId="1076"/>
          <ac:grpSpMkLst>
            <pc:docMk/>
            <pc:sldMk cId="384767161" sldId="2775"/>
            <ac:grpSpMk id="7171" creationId="{104630FF-A590-A4E9-5E12-9A9E56D983DE}"/>
          </ac:grpSpMkLst>
        </pc:grpChg>
        <pc:picChg chg="mod">
          <ac:chgData name="Charles Babin" userId="5d42ec09-aa94-4ecc-856a-90c529e9e63c" providerId="ADAL" clId="{4008F1FF-37CE-555A-B327-28B9D895A0A2}" dt="2025-11-13T13:46:22.667" v="11654" actId="164"/>
          <ac:picMkLst>
            <pc:docMk/>
            <pc:sldMk cId="384767161" sldId="2775"/>
            <ac:picMk id="51" creationId="{CA2F0BB1-5B16-0D91-AAF3-97C159996AAC}"/>
          </ac:picMkLst>
        </pc:picChg>
        <pc:picChg chg="mod">
          <ac:chgData name="Charles Babin" userId="5d42ec09-aa94-4ecc-856a-90c529e9e63c" providerId="ADAL" clId="{4008F1FF-37CE-555A-B327-28B9D895A0A2}" dt="2025-11-13T13:46:22.667" v="11654" actId="164"/>
          <ac:picMkLst>
            <pc:docMk/>
            <pc:sldMk cId="384767161" sldId="2775"/>
            <ac:picMk id="52" creationId="{2AC95EE0-DF58-497F-FBC4-C79CA1226D83}"/>
          </ac:picMkLst>
        </pc:picChg>
        <pc:picChg chg="mod">
          <ac:chgData name="Charles Babin" userId="5d42ec09-aa94-4ecc-856a-90c529e9e63c" providerId="ADAL" clId="{4008F1FF-37CE-555A-B327-28B9D895A0A2}" dt="2025-11-13T13:46:22.667" v="11654" actId="164"/>
          <ac:picMkLst>
            <pc:docMk/>
            <pc:sldMk cId="384767161" sldId="2775"/>
            <ac:picMk id="54" creationId="{F30FAF46-E8B4-5103-3638-8460C0A5BF77}"/>
          </ac:picMkLst>
        </pc:picChg>
        <pc:picChg chg="add mod">
          <ac:chgData name="Charles Babin" userId="5d42ec09-aa94-4ecc-856a-90c529e9e63c" providerId="ADAL" clId="{4008F1FF-37CE-555A-B327-28B9D895A0A2}" dt="2025-11-13T13:45:51.914" v="11612"/>
          <ac:picMkLst>
            <pc:docMk/>
            <pc:sldMk cId="384767161" sldId="2775"/>
            <ac:picMk id="62" creationId="{5CFF3636-00EC-7538-0B05-FD00D9EBC1AD}"/>
          </ac:picMkLst>
        </pc:picChg>
        <pc:picChg chg="add mod">
          <ac:chgData name="Charles Babin" userId="5d42ec09-aa94-4ecc-856a-90c529e9e63c" providerId="ADAL" clId="{4008F1FF-37CE-555A-B327-28B9D895A0A2}" dt="2025-11-13T14:57:57.658" v="12035" actId="1076"/>
          <ac:picMkLst>
            <pc:docMk/>
            <pc:sldMk cId="384767161" sldId="2775"/>
            <ac:picMk id="7173" creationId="{76C02ED7-769D-00B1-8911-56A2EE0CD3F0}"/>
          </ac:picMkLst>
        </pc:picChg>
        <pc:picChg chg="add mod modCrop">
          <ac:chgData name="Charles Babin" userId="5d42ec09-aa94-4ecc-856a-90c529e9e63c" providerId="ADAL" clId="{4008F1FF-37CE-555A-B327-28B9D895A0A2}" dt="2025-11-13T14:57:57.658" v="12035" actId="1076"/>
          <ac:picMkLst>
            <pc:docMk/>
            <pc:sldMk cId="384767161" sldId="2775"/>
            <ac:picMk id="7177" creationId="{104D04D9-9F20-D768-C28F-65A40D3FBD72}"/>
          </ac:picMkLst>
        </pc:picChg>
        <pc:cxnChg chg="add del mod topLvl">
          <ac:chgData name="Charles Babin" userId="5d42ec09-aa94-4ecc-856a-90c529e9e63c" providerId="ADAL" clId="{4008F1FF-37CE-555A-B327-28B9D895A0A2}" dt="2025-11-13T13:46:12.630" v="11651" actId="1038"/>
          <ac:cxnSpMkLst>
            <pc:docMk/>
            <pc:sldMk cId="384767161" sldId="2775"/>
            <ac:cxnSpMk id="49" creationId="{F6A30EBF-DAB2-52B5-E6A1-4A3DF6CF06A0}"/>
          </ac:cxnSpMkLst>
        </pc:cxnChg>
      </pc:sldChg>
      <pc:sldChg chg="addSp delSp modSp mod delAnim modAnim">
        <pc:chgData name="Charles Babin" userId="5d42ec09-aa94-4ecc-856a-90c529e9e63c" providerId="ADAL" clId="{4008F1FF-37CE-555A-B327-28B9D895A0A2}" dt="2025-11-13T15:30:28.801" v="12860"/>
        <pc:sldMkLst>
          <pc:docMk/>
          <pc:sldMk cId="326313071" sldId="2776"/>
        </pc:sldMkLst>
        <pc:spChg chg="mod">
          <ac:chgData name="Charles Babin" userId="5d42ec09-aa94-4ecc-856a-90c529e9e63c" providerId="ADAL" clId="{4008F1FF-37CE-555A-B327-28B9D895A0A2}" dt="2025-11-12T14:12:09.751" v="10499" actId="20577"/>
          <ac:spMkLst>
            <pc:docMk/>
            <pc:sldMk cId="326313071" sldId="2776"/>
            <ac:spMk id="23" creationId="{A1B17D0B-F0C8-354D-8144-7E7EB3E442F1}"/>
          </ac:spMkLst>
        </pc:spChg>
        <pc:spChg chg="mod">
          <ac:chgData name="Charles Babin" userId="5d42ec09-aa94-4ecc-856a-90c529e9e63c" providerId="ADAL" clId="{4008F1FF-37CE-555A-B327-28B9D895A0A2}" dt="2025-11-13T15:20:04.033" v="12472"/>
          <ac:spMkLst>
            <pc:docMk/>
            <pc:sldMk cId="326313071" sldId="2776"/>
            <ac:spMk id="64" creationId="{6CFB7461-1447-637B-A314-F50EB80D1DF4}"/>
          </ac:spMkLst>
        </pc:spChg>
        <pc:spChg chg="mod">
          <ac:chgData name="Charles Babin" userId="5d42ec09-aa94-4ecc-856a-90c529e9e63c" providerId="ADAL" clId="{4008F1FF-37CE-555A-B327-28B9D895A0A2}" dt="2025-11-13T15:20:09.949" v="12473" actId="1076"/>
          <ac:spMkLst>
            <pc:docMk/>
            <pc:sldMk cId="326313071" sldId="2776"/>
            <ac:spMk id="72" creationId="{B59DDABD-A2A6-2F2A-526A-1E92A7B2ACCF}"/>
          </ac:spMkLst>
        </pc:spChg>
        <pc:spChg chg="add mod">
          <ac:chgData name="Charles Babin" userId="5d42ec09-aa94-4ecc-856a-90c529e9e63c" providerId="ADAL" clId="{4008F1FF-37CE-555A-B327-28B9D895A0A2}" dt="2025-11-13T15:20:09.949" v="12473" actId="1076"/>
          <ac:spMkLst>
            <pc:docMk/>
            <pc:sldMk cId="326313071" sldId="2776"/>
            <ac:spMk id="73" creationId="{D4485749-D3DF-3184-AE13-DF9D06264A4F}"/>
          </ac:spMkLst>
        </pc:spChg>
        <pc:spChg chg="mod">
          <ac:chgData name="Charles Babin" userId="5d42ec09-aa94-4ecc-856a-90c529e9e63c" providerId="ADAL" clId="{4008F1FF-37CE-555A-B327-28B9D895A0A2}" dt="2025-11-13T15:20:04.033" v="12472"/>
          <ac:spMkLst>
            <pc:docMk/>
            <pc:sldMk cId="326313071" sldId="2776"/>
            <ac:spMk id="75" creationId="{278F8DF9-E52B-94C3-B1D3-1541D051B96D}"/>
          </ac:spMkLst>
        </pc:spChg>
        <pc:spChg chg="mod">
          <ac:chgData name="Charles Babin" userId="5d42ec09-aa94-4ecc-856a-90c529e9e63c" providerId="ADAL" clId="{4008F1FF-37CE-555A-B327-28B9D895A0A2}" dt="2025-11-13T15:20:04.033" v="12472"/>
          <ac:spMkLst>
            <pc:docMk/>
            <pc:sldMk cId="326313071" sldId="2776"/>
            <ac:spMk id="78" creationId="{BF7AC37B-1F20-38CA-2D1D-8CCC33916A60}"/>
          </ac:spMkLst>
        </pc:spChg>
        <pc:spChg chg="mod">
          <ac:chgData name="Charles Babin" userId="5d42ec09-aa94-4ecc-856a-90c529e9e63c" providerId="ADAL" clId="{4008F1FF-37CE-555A-B327-28B9D895A0A2}" dt="2025-11-13T15:20:04.033" v="12472"/>
          <ac:spMkLst>
            <pc:docMk/>
            <pc:sldMk cId="326313071" sldId="2776"/>
            <ac:spMk id="79" creationId="{2C92DEEA-940B-2B65-5D9C-C2C8EACA9053}"/>
          </ac:spMkLst>
        </pc:spChg>
        <pc:spChg chg="mod">
          <ac:chgData name="Charles Babin" userId="5d42ec09-aa94-4ecc-856a-90c529e9e63c" providerId="ADAL" clId="{4008F1FF-37CE-555A-B327-28B9D895A0A2}" dt="2025-11-13T15:20:04.033" v="12472"/>
          <ac:spMkLst>
            <pc:docMk/>
            <pc:sldMk cId="326313071" sldId="2776"/>
            <ac:spMk id="83" creationId="{9FF55059-D2F0-AA04-6E76-BD0901035F15}"/>
          </ac:spMkLst>
        </pc:spChg>
        <pc:spChg chg="mod">
          <ac:chgData name="Charles Babin" userId="5d42ec09-aa94-4ecc-856a-90c529e9e63c" providerId="ADAL" clId="{4008F1FF-37CE-555A-B327-28B9D895A0A2}" dt="2025-11-13T15:20:04.033" v="12472"/>
          <ac:spMkLst>
            <pc:docMk/>
            <pc:sldMk cId="326313071" sldId="2776"/>
            <ac:spMk id="84" creationId="{FCCA959E-56E9-328F-524F-E5396861AC1B}"/>
          </ac:spMkLst>
        </pc:spChg>
        <pc:spChg chg="mod">
          <ac:chgData name="Charles Babin" userId="5d42ec09-aa94-4ecc-856a-90c529e9e63c" providerId="ADAL" clId="{4008F1FF-37CE-555A-B327-28B9D895A0A2}" dt="2025-11-13T15:20:04.033" v="12472"/>
          <ac:spMkLst>
            <pc:docMk/>
            <pc:sldMk cId="326313071" sldId="2776"/>
            <ac:spMk id="89" creationId="{C8399979-A3CA-7D8F-96B3-27ED273C59BD}"/>
          </ac:spMkLst>
        </pc:spChg>
        <pc:spChg chg="mod">
          <ac:chgData name="Charles Babin" userId="5d42ec09-aa94-4ecc-856a-90c529e9e63c" providerId="ADAL" clId="{4008F1FF-37CE-555A-B327-28B9D895A0A2}" dt="2025-11-13T15:20:04.033" v="12472"/>
          <ac:spMkLst>
            <pc:docMk/>
            <pc:sldMk cId="326313071" sldId="2776"/>
            <ac:spMk id="90" creationId="{BA9627E4-4D1E-5996-B8C3-F1C43A3DB1D4}"/>
          </ac:spMkLst>
        </pc:spChg>
        <pc:spChg chg="mod">
          <ac:chgData name="Charles Babin" userId="5d42ec09-aa94-4ecc-856a-90c529e9e63c" providerId="ADAL" clId="{4008F1FF-37CE-555A-B327-28B9D895A0A2}" dt="2025-11-13T15:20:04.033" v="12472"/>
          <ac:spMkLst>
            <pc:docMk/>
            <pc:sldMk cId="326313071" sldId="2776"/>
            <ac:spMk id="92" creationId="{A569F698-C0A3-D699-16DE-F71F169C808D}"/>
          </ac:spMkLst>
        </pc:spChg>
        <pc:spChg chg="add mod">
          <ac:chgData name="Charles Babin" userId="5d42ec09-aa94-4ecc-856a-90c529e9e63c" providerId="ADAL" clId="{4008F1FF-37CE-555A-B327-28B9D895A0A2}" dt="2025-11-13T15:30:28.801" v="12860"/>
          <ac:spMkLst>
            <pc:docMk/>
            <pc:sldMk cId="326313071" sldId="2776"/>
            <ac:spMk id="106" creationId="{F845518E-07FD-6CF2-6900-BC2F915D89D0}"/>
          </ac:spMkLst>
        </pc:spChg>
        <pc:grpChg chg="mod">
          <ac:chgData name="Charles Babin" userId="5d42ec09-aa94-4ecc-856a-90c529e9e63c" providerId="ADAL" clId="{4008F1FF-37CE-555A-B327-28B9D895A0A2}" dt="2025-11-13T15:20:09.949" v="12473" actId="1076"/>
          <ac:grpSpMkLst>
            <pc:docMk/>
            <pc:sldMk cId="326313071" sldId="2776"/>
            <ac:grpSpMk id="59" creationId="{14194C96-45B7-5C19-E8AB-127D5F739612}"/>
          </ac:grpSpMkLst>
        </pc:grpChg>
        <pc:grpChg chg="mod">
          <ac:chgData name="Charles Babin" userId="5d42ec09-aa94-4ecc-856a-90c529e9e63c" providerId="ADAL" clId="{4008F1FF-37CE-555A-B327-28B9D895A0A2}" dt="2025-11-13T15:20:09.949" v="12473" actId="1076"/>
          <ac:grpSpMkLst>
            <pc:docMk/>
            <pc:sldMk cId="326313071" sldId="2776"/>
            <ac:grpSpMk id="74" creationId="{9C890663-E6B3-7F8E-59FC-90DB256EE418}"/>
          </ac:grpSpMkLst>
        </pc:grpChg>
        <pc:grpChg chg="mod">
          <ac:chgData name="Charles Babin" userId="5d42ec09-aa94-4ecc-856a-90c529e9e63c" providerId="ADAL" clId="{4008F1FF-37CE-555A-B327-28B9D895A0A2}" dt="2025-11-13T15:20:09.949" v="12473" actId="1076"/>
          <ac:grpSpMkLst>
            <pc:docMk/>
            <pc:sldMk cId="326313071" sldId="2776"/>
            <ac:grpSpMk id="100" creationId="{1339FDEE-CE7F-6AE7-146E-D71FDCD7376D}"/>
          </ac:grpSpMkLst>
        </pc:grpChg>
        <pc:picChg chg="mod">
          <ac:chgData name="Charles Babin" userId="5d42ec09-aa94-4ecc-856a-90c529e9e63c" providerId="ADAL" clId="{4008F1FF-37CE-555A-B327-28B9D895A0A2}" dt="2025-11-13T15:20:09.949" v="12473" actId="1076"/>
          <ac:picMkLst>
            <pc:docMk/>
            <pc:sldMk cId="326313071" sldId="2776"/>
            <ac:picMk id="71" creationId="{D62B73F5-95CE-B5DC-33AA-96D5E35913BA}"/>
          </ac:picMkLst>
        </pc:picChg>
        <pc:picChg chg="add mod">
          <ac:chgData name="Charles Babin" userId="5d42ec09-aa94-4ecc-856a-90c529e9e63c" providerId="ADAL" clId="{4008F1FF-37CE-555A-B327-28B9D895A0A2}" dt="2025-11-13T15:30:28.801" v="12860"/>
          <ac:picMkLst>
            <pc:docMk/>
            <pc:sldMk cId="326313071" sldId="2776"/>
            <ac:picMk id="105" creationId="{43570F5A-1F54-DEC4-9C2A-E6B66AF6B32E}"/>
          </ac:picMkLst>
        </pc:picChg>
      </pc:sldChg>
      <pc:sldChg chg="addSp delSp modSp mod delAnim modAnim">
        <pc:chgData name="Charles Babin" userId="5d42ec09-aa94-4ecc-856a-90c529e9e63c" providerId="ADAL" clId="{4008F1FF-37CE-555A-B327-28B9D895A0A2}" dt="2025-11-17T13:59:41.455" v="16064"/>
        <pc:sldMkLst>
          <pc:docMk/>
          <pc:sldMk cId="527784916" sldId="2778"/>
        </pc:sldMkLst>
        <pc:spChg chg="mod">
          <ac:chgData name="Charles Babin" userId="5d42ec09-aa94-4ecc-856a-90c529e9e63c" providerId="ADAL" clId="{4008F1FF-37CE-555A-B327-28B9D895A0A2}" dt="2025-11-17T13:59:03.008" v="16052" actId="1076"/>
          <ac:spMkLst>
            <pc:docMk/>
            <pc:sldMk cId="527784916" sldId="2778"/>
            <ac:spMk id="6" creationId="{831B5C0A-E72C-0641-9B8B-C6D6B84CF3B5}"/>
          </ac:spMkLst>
        </pc:spChg>
        <pc:spChg chg="add mod">
          <ac:chgData name="Charles Babin" userId="5d42ec09-aa94-4ecc-856a-90c529e9e63c" providerId="ADAL" clId="{4008F1FF-37CE-555A-B327-28B9D895A0A2}" dt="2025-11-17T13:33:50.190" v="15863"/>
          <ac:spMkLst>
            <pc:docMk/>
            <pc:sldMk cId="527784916" sldId="2778"/>
            <ac:spMk id="22" creationId="{EFD35A29-E341-18D8-2EC7-085516E5268D}"/>
          </ac:spMkLst>
        </pc:spChg>
        <pc:spChg chg="add mod">
          <ac:chgData name="Charles Babin" userId="5d42ec09-aa94-4ecc-856a-90c529e9e63c" providerId="ADAL" clId="{4008F1FF-37CE-555A-B327-28B9D895A0A2}" dt="2025-11-17T13:58:44.664" v="16048" actId="1076"/>
          <ac:spMkLst>
            <pc:docMk/>
            <pc:sldMk cId="527784916" sldId="2778"/>
            <ac:spMk id="24" creationId="{73C6BE2A-5812-D281-71B9-CA5281DB2D66}"/>
          </ac:spMkLst>
        </pc:spChg>
        <pc:grpChg chg="mod">
          <ac:chgData name="Charles Babin" userId="5d42ec09-aa94-4ecc-856a-90c529e9e63c" providerId="ADAL" clId="{4008F1FF-37CE-555A-B327-28B9D895A0A2}" dt="2025-11-17T13:58:51.694" v="16049" actId="1076"/>
          <ac:grpSpMkLst>
            <pc:docMk/>
            <pc:sldMk cId="527784916" sldId="2778"/>
            <ac:grpSpMk id="4" creationId="{CE0BBBF6-72F9-3BEE-2024-A7DDFD0DA724}"/>
          </ac:grpSpMkLst>
        </pc:grpChg>
        <pc:picChg chg="mod">
          <ac:chgData name="Charles Babin" userId="5d42ec09-aa94-4ecc-856a-90c529e9e63c" providerId="ADAL" clId="{4008F1FF-37CE-555A-B327-28B9D895A0A2}" dt="2025-11-17T13:59:15.548" v="16057" actId="1076"/>
          <ac:picMkLst>
            <pc:docMk/>
            <pc:sldMk cId="527784916" sldId="2778"/>
            <ac:picMk id="7" creationId="{ABEE8113-F793-4846-A0C1-0200C7B86C54}"/>
          </ac:picMkLst>
        </pc:picChg>
        <pc:picChg chg="add mod">
          <ac:chgData name="Charles Babin" userId="5d42ec09-aa94-4ecc-856a-90c529e9e63c" providerId="ADAL" clId="{4008F1FF-37CE-555A-B327-28B9D895A0A2}" dt="2025-11-13T15:54:35.833" v="12921" actId="1076"/>
          <ac:picMkLst>
            <pc:docMk/>
            <pc:sldMk cId="527784916" sldId="2778"/>
            <ac:picMk id="17" creationId="{3A1D1D07-0F86-4BCC-40C1-CA4E69AAE152}"/>
          </ac:picMkLst>
        </pc:picChg>
        <pc:picChg chg="add mod">
          <ac:chgData name="Charles Babin" userId="5d42ec09-aa94-4ecc-856a-90c529e9e63c" providerId="ADAL" clId="{4008F1FF-37CE-555A-B327-28B9D895A0A2}" dt="2025-11-17T13:59:19.804" v="16060" actId="1076"/>
          <ac:picMkLst>
            <pc:docMk/>
            <pc:sldMk cId="527784916" sldId="2778"/>
            <ac:picMk id="19" creationId="{30073C74-1888-F742-FAA2-074E104D6CEB}"/>
          </ac:picMkLst>
        </pc:picChg>
        <pc:picChg chg="add mod">
          <ac:chgData name="Charles Babin" userId="5d42ec09-aa94-4ecc-856a-90c529e9e63c" providerId="ADAL" clId="{4008F1FF-37CE-555A-B327-28B9D895A0A2}" dt="2025-11-17T13:33:50.190" v="15863"/>
          <ac:picMkLst>
            <pc:docMk/>
            <pc:sldMk cId="527784916" sldId="2778"/>
            <ac:picMk id="20" creationId="{E27AC11A-E315-AFD4-2C39-124E4DBEB6AF}"/>
          </ac:picMkLst>
        </pc:picChg>
      </pc:sldChg>
      <pc:sldChg chg="addSp delSp modSp mod delAnim modAnim">
        <pc:chgData name="Charles Babin" userId="5d42ec09-aa94-4ecc-856a-90c529e9e63c" providerId="ADAL" clId="{4008F1FF-37CE-555A-B327-28B9D895A0A2}" dt="2025-11-12T07:34:35.479" v="9875"/>
        <pc:sldMkLst>
          <pc:docMk/>
          <pc:sldMk cId="3814933071" sldId="2787"/>
        </pc:sldMkLst>
        <pc:spChg chg="mod">
          <ac:chgData name="Charles Babin" userId="5d42ec09-aa94-4ecc-856a-90c529e9e63c" providerId="ADAL" clId="{4008F1FF-37CE-555A-B327-28B9D895A0A2}" dt="2025-11-11T12:51:05.355" v="8062" actId="1076"/>
          <ac:spMkLst>
            <pc:docMk/>
            <pc:sldMk cId="3814933071" sldId="2787"/>
            <ac:spMk id="5" creationId="{88D809DF-37BC-25D1-C2E2-9F105E6AC0DC}"/>
          </ac:spMkLst>
        </pc:spChg>
        <pc:spChg chg="mod">
          <ac:chgData name="Charles Babin" userId="5d42ec09-aa94-4ecc-856a-90c529e9e63c" providerId="ADAL" clId="{4008F1FF-37CE-555A-B327-28B9D895A0A2}" dt="2025-11-11T12:38:25.056" v="7648" actId="20577"/>
          <ac:spMkLst>
            <pc:docMk/>
            <pc:sldMk cId="3814933071" sldId="2787"/>
            <ac:spMk id="45" creationId="{6210CC71-0C4B-0142-9AC8-D34BDEF3A92C}"/>
          </ac:spMkLst>
        </pc:spChg>
        <pc:spChg chg="add mod">
          <ac:chgData name="Charles Babin" userId="5d42ec09-aa94-4ecc-856a-90c529e9e63c" providerId="ADAL" clId="{4008F1FF-37CE-555A-B327-28B9D895A0A2}" dt="2025-11-11T12:29:48.438" v="7392"/>
          <ac:spMkLst>
            <pc:docMk/>
            <pc:sldMk cId="3814933071" sldId="2787"/>
            <ac:spMk id="66" creationId="{DBCAB1AA-1B68-8845-A7CF-6118F927169B}"/>
          </ac:spMkLst>
        </pc:spChg>
        <pc:spChg chg="add mod">
          <ac:chgData name="Charles Babin" userId="5d42ec09-aa94-4ecc-856a-90c529e9e63c" providerId="ADAL" clId="{4008F1FF-37CE-555A-B327-28B9D895A0A2}" dt="2025-11-11T12:29:48.438" v="7392"/>
          <ac:spMkLst>
            <pc:docMk/>
            <pc:sldMk cId="3814933071" sldId="2787"/>
            <ac:spMk id="68" creationId="{E43CA135-B97B-79FD-64C5-95729A9B5EB4}"/>
          </ac:spMkLst>
        </pc:spChg>
        <pc:spChg chg="add mod">
          <ac:chgData name="Charles Babin" userId="5d42ec09-aa94-4ecc-856a-90c529e9e63c" providerId="ADAL" clId="{4008F1FF-37CE-555A-B327-28B9D895A0A2}" dt="2025-11-11T12:29:48.438" v="7392"/>
          <ac:spMkLst>
            <pc:docMk/>
            <pc:sldMk cId="3814933071" sldId="2787"/>
            <ac:spMk id="72" creationId="{B4120718-A114-0DE5-4472-C2369649DCA3}"/>
          </ac:spMkLst>
        </pc:spChg>
        <pc:spChg chg="add mod">
          <ac:chgData name="Charles Babin" userId="5d42ec09-aa94-4ecc-856a-90c529e9e63c" providerId="ADAL" clId="{4008F1FF-37CE-555A-B327-28B9D895A0A2}" dt="2025-11-11T12:29:48.438" v="7392"/>
          <ac:spMkLst>
            <pc:docMk/>
            <pc:sldMk cId="3814933071" sldId="2787"/>
            <ac:spMk id="77" creationId="{1DD070BE-0B96-B1EC-1F4C-10ECAA33B5B6}"/>
          </ac:spMkLst>
        </pc:spChg>
        <pc:spChg chg="add mod">
          <ac:chgData name="Charles Babin" userId="5d42ec09-aa94-4ecc-856a-90c529e9e63c" providerId="ADAL" clId="{4008F1FF-37CE-555A-B327-28B9D895A0A2}" dt="2025-11-11T12:29:48.438" v="7392"/>
          <ac:spMkLst>
            <pc:docMk/>
            <pc:sldMk cId="3814933071" sldId="2787"/>
            <ac:spMk id="81" creationId="{5F6DC0A8-549B-4DC4-2835-565C0131F73A}"/>
          </ac:spMkLst>
        </pc:spChg>
        <pc:spChg chg="add mod">
          <ac:chgData name="Charles Babin" userId="5d42ec09-aa94-4ecc-856a-90c529e9e63c" providerId="ADAL" clId="{4008F1FF-37CE-555A-B327-28B9D895A0A2}" dt="2025-11-11T12:29:48.438" v="7392"/>
          <ac:spMkLst>
            <pc:docMk/>
            <pc:sldMk cId="3814933071" sldId="2787"/>
            <ac:spMk id="89" creationId="{5C5268B5-296E-89E2-7481-01A78A0151CC}"/>
          </ac:spMkLst>
        </pc:spChg>
        <pc:spChg chg="add mod">
          <ac:chgData name="Charles Babin" userId="5d42ec09-aa94-4ecc-856a-90c529e9e63c" providerId="ADAL" clId="{4008F1FF-37CE-555A-B327-28B9D895A0A2}" dt="2025-11-11T12:29:48.438" v="7392"/>
          <ac:spMkLst>
            <pc:docMk/>
            <pc:sldMk cId="3814933071" sldId="2787"/>
            <ac:spMk id="90" creationId="{D0235181-4564-41DF-2901-2AC92ADECC52}"/>
          </ac:spMkLst>
        </pc:spChg>
        <pc:spChg chg="add mod">
          <ac:chgData name="Charles Babin" userId="5d42ec09-aa94-4ecc-856a-90c529e9e63c" providerId="ADAL" clId="{4008F1FF-37CE-555A-B327-28B9D895A0A2}" dt="2025-11-11T12:29:48.438" v="7392"/>
          <ac:spMkLst>
            <pc:docMk/>
            <pc:sldMk cId="3814933071" sldId="2787"/>
            <ac:spMk id="97" creationId="{C1E6E4DA-9107-8E81-ACE3-824BDA215895}"/>
          </ac:spMkLst>
        </pc:spChg>
        <pc:spChg chg="add mod">
          <ac:chgData name="Charles Babin" userId="5d42ec09-aa94-4ecc-856a-90c529e9e63c" providerId="ADAL" clId="{4008F1FF-37CE-555A-B327-28B9D895A0A2}" dt="2025-11-11T12:51:05.355" v="8062" actId="1076"/>
          <ac:spMkLst>
            <pc:docMk/>
            <pc:sldMk cId="3814933071" sldId="2787"/>
            <ac:spMk id="8195" creationId="{BBFE6CA5-7B53-0736-D5C2-C5F4D2315AD4}"/>
          </ac:spMkLst>
        </pc:spChg>
        <pc:spChg chg="add mod">
          <ac:chgData name="Charles Babin" userId="5d42ec09-aa94-4ecc-856a-90c529e9e63c" providerId="ADAL" clId="{4008F1FF-37CE-555A-B327-28B9D895A0A2}" dt="2025-11-11T12:51:05.355" v="8062" actId="1076"/>
          <ac:spMkLst>
            <pc:docMk/>
            <pc:sldMk cId="3814933071" sldId="2787"/>
            <ac:spMk id="8197" creationId="{DDA18467-1C50-6F91-2E2C-63AAF59C5463}"/>
          </ac:spMkLst>
        </pc:spChg>
        <pc:spChg chg="add mod">
          <ac:chgData name="Charles Babin" userId="5d42ec09-aa94-4ecc-856a-90c529e9e63c" providerId="ADAL" clId="{4008F1FF-37CE-555A-B327-28B9D895A0A2}" dt="2025-11-11T12:52:14.735" v="8092" actId="1076"/>
          <ac:spMkLst>
            <pc:docMk/>
            <pc:sldMk cId="3814933071" sldId="2787"/>
            <ac:spMk id="8200" creationId="{43F2D8BE-5A60-2FA8-017E-3CBCC987532F}"/>
          </ac:spMkLst>
        </pc:spChg>
        <pc:spChg chg="add mod">
          <ac:chgData name="Charles Babin" userId="5d42ec09-aa94-4ecc-856a-90c529e9e63c" providerId="ADAL" clId="{4008F1FF-37CE-555A-B327-28B9D895A0A2}" dt="2025-11-11T12:52:11.648" v="8091" actId="1076"/>
          <ac:spMkLst>
            <pc:docMk/>
            <pc:sldMk cId="3814933071" sldId="2787"/>
            <ac:spMk id="8201" creationId="{357D097B-E874-4980-2A17-9875BCC0338C}"/>
          </ac:spMkLst>
        </pc:spChg>
        <pc:spChg chg="add mod">
          <ac:chgData name="Charles Babin" userId="5d42ec09-aa94-4ecc-856a-90c529e9e63c" providerId="ADAL" clId="{4008F1FF-37CE-555A-B327-28B9D895A0A2}" dt="2025-11-11T13:12:12.268" v="8567" actId="1076"/>
          <ac:spMkLst>
            <pc:docMk/>
            <pc:sldMk cId="3814933071" sldId="2787"/>
            <ac:spMk id="8205" creationId="{9BAEA68A-00BD-DD36-EBD3-255CB80922D1}"/>
          </ac:spMkLst>
        </pc:spChg>
        <pc:spChg chg="add mod">
          <ac:chgData name="Charles Babin" userId="5d42ec09-aa94-4ecc-856a-90c529e9e63c" providerId="ADAL" clId="{4008F1FF-37CE-555A-B327-28B9D895A0A2}" dt="2025-11-12T07:21:34.283" v="9684"/>
          <ac:spMkLst>
            <pc:docMk/>
            <pc:sldMk cId="3814933071" sldId="2787"/>
            <ac:spMk id="8208" creationId="{5B46EC2A-E8AF-800A-817D-3429423B2C28}"/>
          </ac:spMkLst>
        </pc:spChg>
        <pc:spChg chg="add mod">
          <ac:chgData name="Charles Babin" userId="5d42ec09-aa94-4ecc-856a-90c529e9e63c" providerId="ADAL" clId="{4008F1FF-37CE-555A-B327-28B9D895A0A2}" dt="2025-11-12T07:25:55.305" v="9716"/>
          <ac:spMkLst>
            <pc:docMk/>
            <pc:sldMk cId="3814933071" sldId="2787"/>
            <ac:spMk id="8209" creationId="{F5818059-BA4F-A9BD-CCDE-242492B5E65D}"/>
          </ac:spMkLst>
        </pc:spChg>
        <pc:spChg chg="add mod">
          <ac:chgData name="Charles Babin" userId="5d42ec09-aa94-4ecc-856a-90c529e9e63c" providerId="ADAL" clId="{4008F1FF-37CE-555A-B327-28B9D895A0A2}" dt="2025-11-12T07:25:55.305" v="9716"/>
          <ac:spMkLst>
            <pc:docMk/>
            <pc:sldMk cId="3814933071" sldId="2787"/>
            <ac:spMk id="8210" creationId="{967FAFB2-9FD6-702B-31B2-28ABE32385CD}"/>
          </ac:spMkLst>
        </pc:spChg>
        <pc:spChg chg="add mod">
          <ac:chgData name="Charles Babin" userId="5d42ec09-aa94-4ecc-856a-90c529e9e63c" providerId="ADAL" clId="{4008F1FF-37CE-555A-B327-28B9D895A0A2}" dt="2025-11-12T07:34:35.479" v="9875"/>
          <ac:spMkLst>
            <pc:docMk/>
            <pc:sldMk cId="3814933071" sldId="2787"/>
            <ac:spMk id="8214" creationId="{37CF6439-A1BF-4E5F-7F5D-AEF0708848A0}"/>
          </ac:spMkLst>
        </pc:spChg>
        <pc:picChg chg="mod topLvl">
          <ac:chgData name="Charles Babin" userId="5d42ec09-aa94-4ecc-856a-90c529e9e63c" providerId="ADAL" clId="{4008F1FF-37CE-555A-B327-28B9D895A0A2}" dt="2025-11-11T12:30:25.194" v="7401" actId="1076"/>
          <ac:picMkLst>
            <pc:docMk/>
            <pc:sldMk cId="3814933071" sldId="2787"/>
            <ac:picMk id="113" creationId="{68499181-DC44-B868-BCCB-BF685BA979D9}"/>
          </ac:picMkLst>
        </pc:picChg>
        <pc:picChg chg="mod topLvl">
          <ac:chgData name="Charles Babin" userId="5d42ec09-aa94-4ecc-856a-90c529e9e63c" providerId="ADAL" clId="{4008F1FF-37CE-555A-B327-28B9D895A0A2}" dt="2025-11-11T12:30:18.175" v="7397" actId="165"/>
          <ac:picMkLst>
            <pc:docMk/>
            <pc:sldMk cId="3814933071" sldId="2787"/>
            <ac:picMk id="119" creationId="{E9CF9080-0EA8-D093-9E09-47F8F73D0FDF}"/>
          </ac:picMkLst>
        </pc:picChg>
        <pc:picChg chg="mod topLvl">
          <ac:chgData name="Charles Babin" userId="5d42ec09-aa94-4ecc-856a-90c529e9e63c" providerId="ADAL" clId="{4008F1FF-37CE-555A-B327-28B9D895A0A2}" dt="2025-11-11T12:30:18.175" v="7397" actId="165"/>
          <ac:picMkLst>
            <pc:docMk/>
            <pc:sldMk cId="3814933071" sldId="2787"/>
            <ac:picMk id="120" creationId="{1F0180A6-3AAC-897C-0D42-E74EEB3E3614}"/>
          </ac:picMkLst>
        </pc:picChg>
        <pc:picChg chg="add mod">
          <ac:chgData name="Charles Babin" userId="5d42ec09-aa94-4ecc-856a-90c529e9e63c" providerId="ADAL" clId="{4008F1FF-37CE-555A-B327-28B9D895A0A2}" dt="2025-11-11T12:51:05.355" v="8062" actId="1076"/>
          <ac:picMkLst>
            <pc:docMk/>
            <pc:sldMk cId="3814933071" sldId="2787"/>
            <ac:picMk id="127" creationId="{50B156DB-542E-2761-5432-5446779481E2}"/>
          </ac:picMkLst>
        </pc:picChg>
        <pc:picChg chg="add mod">
          <ac:chgData name="Charles Babin" userId="5d42ec09-aa94-4ecc-856a-90c529e9e63c" providerId="ADAL" clId="{4008F1FF-37CE-555A-B327-28B9D895A0A2}" dt="2025-11-11T12:51:15.556" v="8079" actId="1076"/>
          <ac:picMkLst>
            <pc:docMk/>
            <pc:sldMk cId="3814933071" sldId="2787"/>
            <ac:picMk id="8199" creationId="{932DFC60-01A4-EA20-9D0F-7ED5F273B0A8}"/>
          </ac:picMkLst>
        </pc:picChg>
        <pc:picChg chg="add mod">
          <ac:chgData name="Charles Babin" userId="5d42ec09-aa94-4ecc-856a-90c529e9e63c" providerId="ADAL" clId="{4008F1FF-37CE-555A-B327-28B9D895A0A2}" dt="2025-11-12T07:21:41.097" v="9685" actId="167"/>
          <ac:picMkLst>
            <pc:docMk/>
            <pc:sldMk cId="3814933071" sldId="2787"/>
            <ac:picMk id="8207" creationId="{3C32A304-BF71-D08D-55FA-840E7A3A2D4F}"/>
          </ac:picMkLst>
        </pc:picChg>
        <pc:picChg chg="add mod">
          <ac:chgData name="Charles Babin" userId="5d42ec09-aa94-4ecc-856a-90c529e9e63c" providerId="ADAL" clId="{4008F1FF-37CE-555A-B327-28B9D895A0A2}" dt="2025-11-12T07:34:35.479" v="9875"/>
          <ac:picMkLst>
            <pc:docMk/>
            <pc:sldMk cId="3814933071" sldId="2787"/>
            <ac:picMk id="8213" creationId="{51275543-C4A3-6D66-5578-E5A59DEEAFA8}"/>
          </ac:picMkLst>
        </pc:picChg>
        <pc:cxnChg chg="mod topLvl">
          <ac:chgData name="Charles Babin" userId="5d42ec09-aa94-4ecc-856a-90c529e9e63c" providerId="ADAL" clId="{4008F1FF-37CE-555A-B327-28B9D895A0A2}" dt="2025-11-11T12:30:18.175" v="7397" actId="165"/>
          <ac:cxnSpMkLst>
            <pc:docMk/>
            <pc:sldMk cId="3814933071" sldId="2787"/>
            <ac:cxnSpMk id="114" creationId="{E1C66151-0003-1FD4-7496-F318148D6C37}"/>
          </ac:cxnSpMkLst>
        </pc:cxnChg>
        <pc:cxnChg chg="mod topLvl">
          <ac:chgData name="Charles Babin" userId="5d42ec09-aa94-4ecc-856a-90c529e9e63c" providerId="ADAL" clId="{4008F1FF-37CE-555A-B327-28B9D895A0A2}" dt="2025-11-11T12:30:18.175" v="7397" actId="165"/>
          <ac:cxnSpMkLst>
            <pc:docMk/>
            <pc:sldMk cId="3814933071" sldId="2787"/>
            <ac:cxnSpMk id="117" creationId="{5578963B-8211-B9B7-B22E-BD3E1DA6A9BC}"/>
          </ac:cxnSpMkLst>
        </pc:cxnChg>
        <pc:cxnChg chg="add mod">
          <ac:chgData name="Charles Babin" userId="5d42ec09-aa94-4ecc-856a-90c529e9e63c" providerId="ADAL" clId="{4008F1FF-37CE-555A-B327-28B9D895A0A2}" dt="2025-11-11T12:29:57.709" v="7394"/>
          <ac:cxnSpMkLst>
            <pc:docMk/>
            <pc:sldMk cId="3814933071" sldId="2787"/>
            <ac:cxnSpMk id="125" creationId="{2B4FCDB0-ACEC-8216-DEC2-E8B964A04869}"/>
          </ac:cxnSpMkLst>
        </pc:cxnChg>
        <pc:cxnChg chg="add mod">
          <ac:chgData name="Charles Babin" userId="5d42ec09-aa94-4ecc-856a-90c529e9e63c" providerId="ADAL" clId="{4008F1FF-37CE-555A-B327-28B9D895A0A2}" dt="2025-11-11T12:55:12.423" v="8134"/>
          <ac:cxnSpMkLst>
            <pc:docMk/>
            <pc:sldMk cId="3814933071" sldId="2787"/>
            <ac:cxnSpMk id="8204" creationId="{CD0DAB5F-8FC6-D199-F08A-1FBDA0386E7F}"/>
          </ac:cxnSpMkLst>
        </pc:cxnChg>
      </pc:sldChg>
      <pc:sldChg chg="addSp delSp modSp mod ord addAnim delAnim modAnim">
        <pc:chgData name="Charles Babin" userId="5d42ec09-aa94-4ecc-856a-90c529e9e63c" providerId="ADAL" clId="{4008F1FF-37CE-555A-B327-28B9D895A0A2}" dt="2025-11-12T15:58:27.561" v="10622"/>
        <pc:sldMkLst>
          <pc:docMk/>
          <pc:sldMk cId="2121471099" sldId="2788"/>
        </pc:sldMkLst>
        <pc:spChg chg="mod">
          <ac:chgData name="Charles Babin" userId="5d42ec09-aa94-4ecc-856a-90c529e9e63c" providerId="ADAL" clId="{4008F1FF-37CE-555A-B327-28B9D895A0A2}" dt="2025-11-11T13:13:45.954" v="8669" actId="1076"/>
          <ac:spMkLst>
            <pc:docMk/>
            <pc:sldMk cId="2121471099" sldId="2788"/>
            <ac:spMk id="4" creationId="{609A30EE-6563-2BDA-0F9A-514F4AFF903E}"/>
          </ac:spMkLst>
        </pc:spChg>
        <pc:spChg chg="mod">
          <ac:chgData name="Charles Babin" userId="5d42ec09-aa94-4ecc-856a-90c529e9e63c" providerId="ADAL" clId="{4008F1FF-37CE-555A-B327-28B9D895A0A2}" dt="2025-11-12T07:24:12.331" v="9703" actId="1076"/>
          <ac:spMkLst>
            <pc:docMk/>
            <pc:sldMk cId="2121471099" sldId="2788"/>
            <ac:spMk id="12" creationId="{9E018E55-BF29-B512-9602-BB7BD14A925C}"/>
          </ac:spMkLst>
        </pc:spChg>
        <pc:spChg chg="mod">
          <ac:chgData name="Charles Babin" userId="5d42ec09-aa94-4ecc-856a-90c529e9e63c" providerId="ADAL" clId="{4008F1FF-37CE-555A-B327-28B9D895A0A2}" dt="2025-11-12T07:24:36.185" v="9708" actId="1076"/>
          <ac:spMkLst>
            <pc:docMk/>
            <pc:sldMk cId="2121471099" sldId="2788"/>
            <ac:spMk id="13" creationId="{31760C0C-E615-796C-8067-F9B8744D2937}"/>
          </ac:spMkLst>
        </pc:spChg>
        <pc:spChg chg="mod">
          <ac:chgData name="Charles Babin" userId="5d42ec09-aa94-4ecc-856a-90c529e9e63c" providerId="ADAL" clId="{4008F1FF-37CE-555A-B327-28B9D895A0A2}" dt="2025-11-12T07:24:36.185" v="9708" actId="1076"/>
          <ac:spMkLst>
            <pc:docMk/>
            <pc:sldMk cId="2121471099" sldId="2788"/>
            <ac:spMk id="21" creationId="{DF4849B5-165B-4DE1-0E15-CB6664444ED4}"/>
          </ac:spMkLst>
        </pc:spChg>
        <pc:spChg chg="mod">
          <ac:chgData name="Charles Babin" userId="5d42ec09-aa94-4ecc-856a-90c529e9e63c" providerId="ADAL" clId="{4008F1FF-37CE-555A-B327-28B9D895A0A2}" dt="2025-11-11T12:56:18.933" v="8165" actId="1038"/>
          <ac:spMkLst>
            <pc:docMk/>
            <pc:sldMk cId="2121471099" sldId="2788"/>
            <ac:spMk id="27" creationId="{9632219F-5810-5B3A-B320-7DEB7EB5AD90}"/>
          </ac:spMkLst>
        </pc:spChg>
        <pc:spChg chg="mod topLvl">
          <ac:chgData name="Charles Babin" userId="5d42ec09-aa94-4ecc-856a-90c529e9e63c" providerId="ADAL" clId="{4008F1FF-37CE-555A-B327-28B9D895A0A2}" dt="2025-11-12T07:26:43.940" v="9726" actId="165"/>
          <ac:spMkLst>
            <pc:docMk/>
            <pc:sldMk cId="2121471099" sldId="2788"/>
            <ac:spMk id="30" creationId="{0437A620-F084-E6F8-7559-6FE093F31728}"/>
          </ac:spMkLst>
        </pc:spChg>
        <pc:spChg chg="mod topLvl">
          <ac:chgData name="Charles Babin" userId="5d42ec09-aa94-4ecc-856a-90c529e9e63c" providerId="ADAL" clId="{4008F1FF-37CE-555A-B327-28B9D895A0A2}" dt="2025-11-12T07:29:48.061" v="9769" actId="165"/>
          <ac:spMkLst>
            <pc:docMk/>
            <pc:sldMk cId="2121471099" sldId="2788"/>
            <ac:spMk id="32" creationId="{5742B783-1977-D0F4-F91E-20F5213C80BE}"/>
          </ac:spMkLst>
        </pc:spChg>
        <pc:spChg chg="mod topLvl">
          <ac:chgData name="Charles Babin" userId="5d42ec09-aa94-4ecc-856a-90c529e9e63c" providerId="ADAL" clId="{4008F1FF-37CE-555A-B327-28B9D895A0A2}" dt="2025-11-12T07:29:48.061" v="9769" actId="165"/>
          <ac:spMkLst>
            <pc:docMk/>
            <pc:sldMk cId="2121471099" sldId="2788"/>
            <ac:spMk id="36" creationId="{875FB3E3-5A6C-B5FE-29AB-E4D4DE87E779}"/>
          </ac:spMkLst>
        </pc:spChg>
        <pc:spChg chg="mod topLvl">
          <ac:chgData name="Charles Babin" userId="5d42ec09-aa94-4ecc-856a-90c529e9e63c" providerId="ADAL" clId="{4008F1FF-37CE-555A-B327-28B9D895A0A2}" dt="2025-11-12T07:29:48.061" v="9769" actId="165"/>
          <ac:spMkLst>
            <pc:docMk/>
            <pc:sldMk cId="2121471099" sldId="2788"/>
            <ac:spMk id="37" creationId="{D9894414-137E-D3D0-4FB5-8A906FB04DDF}"/>
          </ac:spMkLst>
        </pc:spChg>
        <pc:spChg chg="mod topLvl">
          <ac:chgData name="Charles Babin" userId="5d42ec09-aa94-4ecc-856a-90c529e9e63c" providerId="ADAL" clId="{4008F1FF-37CE-555A-B327-28B9D895A0A2}" dt="2025-11-12T07:29:48.061" v="9769" actId="165"/>
          <ac:spMkLst>
            <pc:docMk/>
            <pc:sldMk cId="2121471099" sldId="2788"/>
            <ac:spMk id="38" creationId="{94E355A3-0A4E-39DA-1FA7-93317296E882}"/>
          </ac:spMkLst>
        </pc:spChg>
        <pc:spChg chg="mod topLvl">
          <ac:chgData name="Charles Babin" userId="5d42ec09-aa94-4ecc-856a-90c529e9e63c" providerId="ADAL" clId="{4008F1FF-37CE-555A-B327-28B9D895A0A2}" dt="2025-11-12T07:29:48.061" v="9769" actId="165"/>
          <ac:spMkLst>
            <pc:docMk/>
            <pc:sldMk cId="2121471099" sldId="2788"/>
            <ac:spMk id="43" creationId="{65F6C909-CA23-E27B-70C0-CEDA6FCEAFEC}"/>
          </ac:spMkLst>
        </pc:spChg>
        <pc:spChg chg="mod topLvl">
          <ac:chgData name="Charles Babin" userId="5d42ec09-aa94-4ecc-856a-90c529e9e63c" providerId="ADAL" clId="{4008F1FF-37CE-555A-B327-28B9D895A0A2}" dt="2025-11-12T07:29:48.061" v="9769" actId="165"/>
          <ac:spMkLst>
            <pc:docMk/>
            <pc:sldMk cId="2121471099" sldId="2788"/>
            <ac:spMk id="44" creationId="{F071C546-0CA6-3E03-E385-31B203C25804}"/>
          </ac:spMkLst>
        </pc:spChg>
        <pc:spChg chg="add del mod topLvl">
          <ac:chgData name="Charles Babin" userId="5d42ec09-aa94-4ecc-856a-90c529e9e63c" providerId="ADAL" clId="{4008F1FF-37CE-555A-B327-28B9D895A0A2}" dt="2025-11-11T13:13:15.006" v="8642" actId="1076"/>
          <ac:spMkLst>
            <pc:docMk/>
            <pc:sldMk cId="2121471099" sldId="2788"/>
            <ac:spMk id="47" creationId="{59F55223-D35E-A7EB-F7AB-204530C9174A}"/>
          </ac:spMkLst>
        </pc:spChg>
        <pc:spChg chg="mod topLvl">
          <ac:chgData name="Charles Babin" userId="5d42ec09-aa94-4ecc-856a-90c529e9e63c" providerId="ADAL" clId="{4008F1FF-37CE-555A-B327-28B9D895A0A2}" dt="2025-11-11T13:13:15.006" v="8642" actId="1076"/>
          <ac:spMkLst>
            <pc:docMk/>
            <pc:sldMk cId="2121471099" sldId="2788"/>
            <ac:spMk id="52" creationId="{5C0BB449-45BE-E993-A196-D00E59A8F231}"/>
          </ac:spMkLst>
        </pc:spChg>
        <pc:spChg chg="mod topLvl">
          <ac:chgData name="Charles Babin" userId="5d42ec09-aa94-4ecc-856a-90c529e9e63c" providerId="ADAL" clId="{4008F1FF-37CE-555A-B327-28B9D895A0A2}" dt="2025-11-11T13:13:15.006" v="8642" actId="1076"/>
          <ac:spMkLst>
            <pc:docMk/>
            <pc:sldMk cId="2121471099" sldId="2788"/>
            <ac:spMk id="53" creationId="{D5A11A49-A078-4A6E-E770-F3E5825E163E}"/>
          </ac:spMkLst>
        </pc:spChg>
        <pc:spChg chg="mod topLvl">
          <ac:chgData name="Charles Babin" userId="5d42ec09-aa94-4ecc-856a-90c529e9e63c" providerId="ADAL" clId="{4008F1FF-37CE-555A-B327-28B9D895A0A2}" dt="2025-11-11T13:13:15.006" v="8642" actId="1076"/>
          <ac:spMkLst>
            <pc:docMk/>
            <pc:sldMk cId="2121471099" sldId="2788"/>
            <ac:spMk id="54" creationId="{073634AD-8EE1-1863-D6B3-0A096D03B8DB}"/>
          </ac:spMkLst>
        </pc:spChg>
        <pc:spChg chg="mod">
          <ac:chgData name="Charles Babin" userId="5d42ec09-aa94-4ecc-856a-90c529e9e63c" providerId="ADAL" clId="{4008F1FF-37CE-555A-B327-28B9D895A0A2}" dt="2025-11-11T13:04:51.305" v="8385" actId="165"/>
          <ac:spMkLst>
            <pc:docMk/>
            <pc:sldMk cId="2121471099" sldId="2788"/>
            <ac:spMk id="58" creationId="{BB3639FC-7CD7-6018-6645-AF534F4E7FD9}"/>
          </ac:spMkLst>
        </pc:spChg>
        <pc:spChg chg="mod">
          <ac:chgData name="Charles Babin" userId="5d42ec09-aa94-4ecc-856a-90c529e9e63c" providerId="ADAL" clId="{4008F1FF-37CE-555A-B327-28B9D895A0A2}" dt="2025-11-11T13:04:51.305" v="8385" actId="165"/>
          <ac:spMkLst>
            <pc:docMk/>
            <pc:sldMk cId="2121471099" sldId="2788"/>
            <ac:spMk id="60" creationId="{4DE18BB0-A1FD-E231-6562-4D2700CD7413}"/>
          </ac:spMkLst>
        </pc:spChg>
        <pc:spChg chg="mod">
          <ac:chgData name="Charles Babin" userId="5d42ec09-aa94-4ecc-856a-90c529e9e63c" providerId="ADAL" clId="{4008F1FF-37CE-555A-B327-28B9D895A0A2}" dt="2025-11-11T13:04:51.305" v="8385" actId="165"/>
          <ac:spMkLst>
            <pc:docMk/>
            <pc:sldMk cId="2121471099" sldId="2788"/>
            <ac:spMk id="63" creationId="{4E49E82F-6865-3E6D-83A1-38C69AB4315F}"/>
          </ac:spMkLst>
        </pc:spChg>
        <pc:spChg chg="mod">
          <ac:chgData name="Charles Babin" userId="5d42ec09-aa94-4ecc-856a-90c529e9e63c" providerId="ADAL" clId="{4008F1FF-37CE-555A-B327-28B9D895A0A2}" dt="2025-11-11T13:13:15.006" v="8642" actId="1076"/>
          <ac:spMkLst>
            <pc:docMk/>
            <pc:sldMk cId="2121471099" sldId="2788"/>
            <ac:spMk id="67" creationId="{CEF5E1DB-C0BC-E39B-8ABD-5E26357C97EA}"/>
          </ac:spMkLst>
        </pc:spChg>
        <pc:spChg chg="mod">
          <ac:chgData name="Charles Babin" userId="5d42ec09-aa94-4ecc-856a-90c529e9e63c" providerId="ADAL" clId="{4008F1FF-37CE-555A-B327-28B9D895A0A2}" dt="2025-11-11T12:56:18.933" v="8165" actId="1038"/>
          <ac:spMkLst>
            <pc:docMk/>
            <pc:sldMk cId="2121471099" sldId="2788"/>
            <ac:spMk id="167" creationId="{F27CED3C-9231-ED6C-601E-DA0AD76467F2}"/>
          </ac:spMkLst>
        </pc:spChg>
        <pc:spChg chg="mod">
          <ac:chgData name="Charles Babin" userId="5d42ec09-aa94-4ecc-856a-90c529e9e63c" providerId="ADAL" clId="{4008F1FF-37CE-555A-B327-28B9D895A0A2}" dt="2025-11-11T12:56:18.933" v="8165" actId="1038"/>
          <ac:spMkLst>
            <pc:docMk/>
            <pc:sldMk cId="2121471099" sldId="2788"/>
            <ac:spMk id="168" creationId="{DA38B007-DD60-5817-76E4-6AF728D5AE5D}"/>
          </ac:spMkLst>
        </pc:spChg>
        <pc:spChg chg="mod">
          <ac:chgData name="Charles Babin" userId="5d42ec09-aa94-4ecc-856a-90c529e9e63c" providerId="ADAL" clId="{4008F1FF-37CE-555A-B327-28B9D895A0A2}" dt="2025-11-11T12:56:18.933" v="8165" actId="1038"/>
          <ac:spMkLst>
            <pc:docMk/>
            <pc:sldMk cId="2121471099" sldId="2788"/>
            <ac:spMk id="169" creationId="{E0BE3F09-C00E-1778-EDE6-31412B340D55}"/>
          </ac:spMkLst>
        </pc:spChg>
        <pc:spChg chg="mod">
          <ac:chgData name="Charles Babin" userId="5d42ec09-aa94-4ecc-856a-90c529e9e63c" providerId="ADAL" clId="{4008F1FF-37CE-555A-B327-28B9D895A0A2}" dt="2025-11-11T12:56:18.933" v="8165" actId="1038"/>
          <ac:spMkLst>
            <pc:docMk/>
            <pc:sldMk cId="2121471099" sldId="2788"/>
            <ac:spMk id="170" creationId="{8F40776E-710E-C89C-03E5-66D6A5FDC7D8}"/>
          </ac:spMkLst>
        </pc:spChg>
        <pc:spChg chg="mod">
          <ac:chgData name="Charles Babin" userId="5d42ec09-aa94-4ecc-856a-90c529e9e63c" providerId="ADAL" clId="{4008F1FF-37CE-555A-B327-28B9D895A0A2}" dt="2025-11-11T12:56:18.933" v="8165" actId="1038"/>
          <ac:spMkLst>
            <pc:docMk/>
            <pc:sldMk cId="2121471099" sldId="2788"/>
            <ac:spMk id="228" creationId="{968B6294-4966-90A4-2855-246D8ED058EE}"/>
          </ac:spMkLst>
        </pc:spChg>
        <pc:spChg chg="mod">
          <ac:chgData name="Charles Babin" userId="5d42ec09-aa94-4ecc-856a-90c529e9e63c" providerId="ADAL" clId="{4008F1FF-37CE-555A-B327-28B9D895A0A2}" dt="2025-11-11T12:56:18.933" v="8165" actId="1038"/>
          <ac:spMkLst>
            <pc:docMk/>
            <pc:sldMk cId="2121471099" sldId="2788"/>
            <ac:spMk id="232" creationId="{79E789CD-254D-0A6A-5AB2-2E2238E8DC4B}"/>
          </ac:spMkLst>
        </pc:spChg>
        <pc:spChg chg="mod">
          <ac:chgData name="Charles Babin" userId="5d42ec09-aa94-4ecc-856a-90c529e9e63c" providerId="ADAL" clId="{4008F1FF-37CE-555A-B327-28B9D895A0A2}" dt="2025-11-11T12:56:18.933" v="8165" actId="1038"/>
          <ac:spMkLst>
            <pc:docMk/>
            <pc:sldMk cId="2121471099" sldId="2788"/>
            <ac:spMk id="237" creationId="{8A922682-A742-977A-B3A0-CD557DC7D244}"/>
          </ac:spMkLst>
        </pc:spChg>
        <pc:spChg chg="add mod">
          <ac:chgData name="Charles Babin" userId="5d42ec09-aa94-4ecc-856a-90c529e9e63c" providerId="ADAL" clId="{4008F1FF-37CE-555A-B327-28B9D895A0A2}" dt="2025-11-11T12:55:59.492" v="8142"/>
          <ac:spMkLst>
            <pc:docMk/>
            <pc:sldMk cId="2121471099" sldId="2788"/>
            <ac:spMk id="247" creationId="{A097727D-E0D0-27E7-95D7-02E8FA2C9921}"/>
          </ac:spMkLst>
        </pc:spChg>
        <pc:spChg chg="add mod">
          <ac:chgData name="Charles Babin" userId="5d42ec09-aa94-4ecc-856a-90c529e9e63c" providerId="ADAL" clId="{4008F1FF-37CE-555A-B327-28B9D895A0A2}" dt="2025-11-11T12:55:59.492" v="8142"/>
          <ac:spMkLst>
            <pc:docMk/>
            <pc:sldMk cId="2121471099" sldId="2788"/>
            <ac:spMk id="253" creationId="{DE9530DF-F4AD-27BD-EB73-799187A3D600}"/>
          </ac:spMkLst>
        </pc:spChg>
        <pc:spChg chg="mod">
          <ac:chgData name="Charles Babin" userId="5d42ec09-aa94-4ecc-856a-90c529e9e63c" providerId="ADAL" clId="{4008F1FF-37CE-555A-B327-28B9D895A0A2}" dt="2025-11-11T12:56:18.933" v="8165" actId="1038"/>
          <ac:spMkLst>
            <pc:docMk/>
            <pc:sldMk cId="2121471099" sldId="2788"/>
            <ac:spMk id="256" creationId="{91729DAA-6250-74A3-FDCF-5F6F2825C426}"/>
          </ac:spMkLst>
        </pc:spChg>
        <pc:spChg chg="mod">
          <ac:chgData name="Charles Babin" userId="5d42ec09-aa94-4ecc-856a-90c529e9e63c" providerId="ADAL" clId="{4008F1FF-37CE-555A-B327-28B9D895A0A2}" dt="2025-11-11T12:56:18.933" v="8165" actId="1038"/>
          <ac:spMkLst>
            <pc:docMk/>
            <pc:sldMk cId="2121471099" sldId="2788"/>
            <ac:spMk id="257" creationId="{3826043C-1EB4-DAD7-9ACD-60B9E83C1DA5}"/>
          </ac:spMkLst>
        </pc:spChg>
        <pc:spChg chg="add mod">
          <ac:chgData name="Charles Babin" userId="5d42ec09-aa94-4ecc-856a-90c529e9e63c" providerId="ADAL" clId="{4008F1FF-37CE-555A-B327-28B9D895A0A2}" dt="2025-11-11T12:55:59.492" v="8142"/>
          <ac:spMkLst>
            <pc:docMk/>
            <pc:sldMk cId="2121471099" sldId="2788"/>
            <ac:spMk id="258" creationId="{42288A3F-D74E-F37E-78CA-ECC31931C2DB}"/>
          </ac:spMkLst>
        </pc:spChg>
        <pc:spChg chg="add mod">
          <ac:chgData name="Charles Babin" userId="5d42ec09-aa94-4ecc-856a-90c529e9e63c" providerId="ADAL" clId="{4008F1FF-37CE-555A-B327-28B9D895A0A2}" dt="2025-11-11T12:55:59.492" v="8142"/>
          <ac:spMkLst>
            <pc:docMk/>
            <pc:sldMk cId="2121471099" sldId="2788"/>
            <ac:spMk id="260" creationId="{016FDAE0-4B9D-A21F-1E8B-A057E0BAAB04}"/>
          </ac:spMkLst>
        </pc:spChg>
        <pc:spChg chg="add mod">
          <ac:chgData name="Charles Babin" userId="5d42ec09-aa94-4ecc-856a-90c529e9e63c" providerId="ADAL" clId="{4008F1FF-37CE-555A-B327-28B9D895A0A2}" dt="2025-11-11T12:55:59.492" v="8142"/>
          <ac:spMkLst>
            <pc:docMk/>
            <pc:sldMk cId="2121471099" sldId="2788"/>
            <ac:spMk id="263" creationId="{0F40DE25-D7E4-F417-4D31-1AB3886A1F93}"/>
          </ac:spMkLst>
        </pc:spChg>
        <pc:spChg chg="add mod">
          <ac:chgData name="Charles Babin" userId="5d42ec09-aa94-4ecc-856a-90c529e9e63c" providerId="ADAL" clId="{4008F1FF-37CE-555A-B327-28B9D895A0A2}" dt="2025-11-11T12:55:59.492" v="8142"/>
          <ac:spMkLst>
            <pc:docMk/>
            <pc:sldMk cId="2121471099" sldId="2788"/>
            <ac:spMk id="264" creationId="{E9E773F8-C17B-50E8-25F5-C49CF32F9894}"/>
          </ac:spMkLst>
        </pc:spChg>
        <pc:spChg chg="add mod">
          <ac:chgData name="Charles Babin" userId="5d42ec09-aa94-4ecc-856a-90c529e9e63c" providerId="ADAL" clId="{4008F1FF-37CE-555A-B327-28B9D895A0A2}" dt="2025-11-11T12:55:59.492" v="8142"/>
          <ac:spMkLst>
            <pc:docMk/>
            <pc:sldMk cId="2121471099" sldId="2788"/>
            <ac:spMk id="270" creationId="{37492090-08D3-AD40-6F5A-7534475E0F7E}"/>
          </ac:spMkLst>
        </pc:spChg>
        <pc:spChg chg="mod topLvl">
          <ac:chgData name="Charles Babin" userId="5d42ec09-aa94-4ecc-856a-90c529e9e63c" providerId="ADAL" clId="{4008F1FF-37CE-555A-B327-28B9D895A0A2}" dt="2025-11-12T07:26:08.688" v="9721" actId="165"/>
          <ac:spMkLst>
            <pc:docMk/>
            <pc:sldMk cId="2121471099" sldId="2788"/>
            <ac:spMk id="271" creationId="{CA5FB531-B74D-2589-FE43-D2B47BE96B30}"/>
          </ac:spMkLst>
        </pc:spChg>
        <pc:spChg chg="add mod">
          <ac:chgData name="Charles Babin" userId="5d42ec09-aa94-4ecc-856a-90c529e9e63c" providerId="ADAL" clId="{4008F1FF-37CE-555A-B327-28B9D895A0A2}" dt="2025-11-11T12:55:59.492" v="8142"/>
          <ac:spMkLst>
            <pc:docMk/>
            <pc:sldMk cId="2121471099" sldId="2788"/>
            <ac:spMk id="274" creationId="{E3D3B229-B627-052F-B16E-B7088EAB8C49}"/>
          </ac:spMkLst>
        </pc:spChg>
        <pc:spChg chg="add mod">
          <ac:chgData name="Charles Babin" userId="5d42ec09-aa94-4ecc-856a-90c529e9e63c" providerId="ADAL" clId="{4008F1FF-37CE-555A-B327-28B9D895A0A2}" dt="2025-11-11T12:55:59.492" v="8142"/>
          <ac:spMkLst>
            <pc:docMk/>
            <pc:sldMk cId="2121471099" sldId="2788"/>
            <ac:spMk id="279" creationId="{E8C35B64-B69D-4B1E-7720-E2F5031E1896}"/>
          </ac:spMkLst>
        </pc:spChg>
        <pc:spChg chg="add mod">
          <ac:chgData name="Charles Babin" userId="5d42ec09-aa94-4ecc-856a-90c529e9e63c" providerId="ADAL" clId="{4008F1FF-37CE-555A-B327-28B9D895A0A2}" dt="2025-11-12T07:24:20.819" v="9705" actId="1076"/>
          <ac:spMkLst>
            <pc:docMk/>
            <pc:sldMk cId="2121471099" sldId="2788"/>
            <ac:spMk id="285" creationId="{28992E9F-5163-36DC-F23B-B620594F1D33}"/>
          </ac:spMkLst>
        </pc:spChg>
        <pc:spChg chg="add mod">
          <ac:chgData name="Charles Babin" userId="5d42ec09-aa94-4ecc-856a-90c529e9e63c" providerId="ADAL" clId="{4008F1FF-37CE-555A-B327-28B9D895A0A2}" dt="2025-11-12T07:24:20.819" v="9705" actId="1076"/>
          <ac:spMkLst>
            <pc:docMk/>
            <pc:sldMk cId="2121471099" sldId="2788"/>
            <ac:spMk id="286" creationId="{19408E0B-7106-F80B-3E7F-2B663899F24B}"/>
          </ac:spMkLst>
        </pc:spChg>
        <pc:spChg chg="add mod">
          <ac:chgData name="Charles Babin" userId="5d42ec09-aa94-4ecc-856a-90c529e9e63c" providerId="ADAL" clId="{4008F1FF-37CE-555A-B327-28B9D895A0A2}" dt="2025-11-11T13:13:11.875" v="8641" actId="1076"/>
          <ac:spMkLst>
            <pc:docMk/>
            <pc:sldMk cId="2121471099" sldId="2788"/>
            <ac:spMk id="292" creationId="{C6918944-D706-EDE6-206A-A25E47AC504C}"/>
          </ac:spMkLst>
        </pc:spChg>
        <pc:spChg chg="add mod">
          <ac:chgData name="Charles Babin" userId="5d42ec09-aa94-4ecc-856a-90c529e9e63c" providerId="ADAL" clId="{4008F1FF-37CE-555A-B327-28B9D895A0A2}" dt="2025-11-12T07:26:00.465" v="9718"/>
          <ac:spMkLst>
            <pc:docMk/>
            <pc:sldMk cId="2121471099" sldId="2788"/>
            <ac:spMk id="293" creationId="{6A1DC5A9-850C-FAFA-1146-C0921E2EE27C}"/>
          </ac:spMkLst>
        </pc:spChg>
        <pc:spChg chg="add mod">
          <ac:chgData name="Charles Babin" userId="5d42ec09-aa94-4ecc-856a-90c529e9e63c" providerId="ADAL" clId="{4008F1FF-37CE-555A-B327-28B9D895A0A2}" dt="2025-11-12T07:26:00.465" v="9718"/>
          <ac:spMkLst>
            <pc:docMk/>
            <pc:sldMk cId="2121471099" sldId="2788"/>
            <ac:spMk id="294" creationId="{51B06AC7-73FD-C1B4-7FBF-9BDB69B5BE02}"/>
          </ac:spMkLst>
        </pc:spChg>
        <pc:spChg chg="add mod">
          <ac:chgData name="Charles Babin" userId="5d42ec09-aa94-4ecc-856a-90c529e9e63c" providerId="ADAL" clId="{4008F1FF-37CE-555A-B327-28B9D895A0A2}" dt="2025-11-12T07:29:09.763" v="9765" actId="1038"/>
          <ac:spMkLst>
            <pc:docMk/>
            <pc:sldMk cId="2121471099" sldId="2788"/>
            <ac:spMk id="297" creationId="{6AA19424-972B-C20D-0DA6-961F0F8A458F}"/>
          </ac:spMkLst>
        </pc:spChg>
        <pc:spChg chg="add mod">
          <ac:chgData name="Charles Babin" userId="5d42ec09-aa94-4ecc-856a-90c529e9e63c" providerId="ADAL" clId="{4008F1FF-37CE-555A-B327-28B9D895A0A2}" dt="2025-11-12T07:34:38.854" v="9877"/>
          <ac:spMkLst>
            <pc:docMk/>
            <pc:sldMk cId="2121471099" sldId="2788"/>
            <ac:spMk id="304" creationId="{396E3C46-43B5-1819-65B2-676854F94AB0}"/>
          </ac:spMkLst>
        </pc:spChg>
        <pc:spChg chg="mod topLvl">
          <ac:chgData name="Charles Babin" userId="5d42ec09-aa94-4ecc-856a-90c529e9e63c" providerId="ADAL" clId="{4008F1FF-37CE-555A-B327-28B9D895A0A2}" dt="2025-11-12T07:26:43.940" v="9726" actId="165"/>
          <ac:spMkLst>
            <pc:docMk/>
            <pc:sldMk cId="2121471099" sldId="2788"/>
            <ac:spMk id="307" creationId="{3A9FE17E-4140-963C-900C-9F288EB79B93}"/>
          </ac:spMkLst>
        </pc:spChg>
        <pc:spChg chg="mod topLvl">
          <ac:chgData name="Charles Babin" userId="5d42ec09-aa94-4ecc-856a-90c529e9e63c" providerId="ADAL" clId="{4008F1FF-37CE-555A-B327-28B9D895A0A2}" dt="2025-11-12T07:26:43.940" v="9726" actId="165"/>
          <ac:spMkLst>
            <pc:docMk/>
            <pc:sldMk cId="2121471099" sldId="2788"/>
            <ac:spMk id="308" creationId="{F3A7846D-3579-C975-22CE-8949CAC82416}"/>
          </ac:spMkLst>
        </pc:spChg>
        <pc:spChg chg="mod topLvl">
          <ac:chgData name="Charles Babin" userId="5d42ec09-aa94-4ecc-856a-90c529e9e63c" providerId="ADAL" clId="{4008F1FF-37CE-555A-B327-28B9D895A0A2}" dt="2025-11-12T07:26:43.940" v="9726" actId="165"/>
          <ac:spMkLst>
            <pc:docMk/>
            <pc:sldMk cId="2121471099" sldId="2788"/>
            <ac:spMk id="312" creationId="{ED6641A9-8FCD-A18D-FECE-F907DFDC4B7C}"/>
          </ac:spMkLst>
        </pc:spChg>
        <pc:spChg chg="mod topLvl">
          <ac:chgData name="Charles Babin" userId="5d42ec09-aa94-4ecc-856a-90c529e9e63c" providerId="ADAL" clId="{4008F1FF-37CE-555A-B327-28B9D895A0A2}" dt="2025-11-12T07:26:43.940" v="9726" actId="165"/>
          <ac:spMkLst>
            <pc:docMk/>
            <pc:sldMk cId="2121471099" sldId="2788"/>
            <ac:spMk id="322" creationId="{6C0591BA-6504-682B-BB1A-16515C7544A7}"/>
          </ac:spMkLst>
        </pc:spChg>
        <pc:grpChg chg="mod">
          <ac:chgData name="Charles Babin" userId="5d42ec09-aa94-4ecc-856a-90c529e9e63c" providerId="ADAL" clId="{4008F1FF-37CE-555A-B327-28B9D895A0A2}" dt="2025-11-12T07:24:12.331" v="9703" actId="1076"/>
          <ac:grpSpMkLst>
            <pc:docMk/>
            <pc:sldMk cId="2121471099" sldId="2788"/>
            <ac:grpSpMk id="22" creationId="{150AE19B-0CFF-F5D3-69CB-C3785804832F}"/>
          </ac:grpSpMkLst>
        </pc:grpChg>
        <pc:grpChg chg="add del mod">
          <ac:chgData name="Charles Babin" userId="5d42ec09-aa94-4ecc-856a-90c529e9e63c" providerId="ADAL" clId="{4008F1FF-37CE-555A-B327-28B9D895A0A2}" dt="2025-11-11T12:55:34.395" v="8138" actId="478"/>
          <ac:grpSpMkLst>
            <pc:docMk/>
            <pc:sldMk cId="2121471099" sldId="2788"/>
            <ac:grpSpMk id="33" creationId="{70374F4C-39BF-0E54-8F2D-DBE4A77ECC2C}"/>
          </ac:grpSpMkLst>
        </pc:grpChg>
        <pc:grpChg chg="mod topLvl">
          <ac:chgData name="Charles Babin" userId="5d42ec09-aa94-4ecc-856a-90c529e9e63c" providerId="ADAL" clId="{4008F1FF-37CE-555A-B327-28B9D895A0A2}" dt="2025-11-11T13:13:15.006" v="8642" actId="1076"/>
          <ac:grpSpMkLst>
            <pc:docMk/>
            <pc:sldMk cId="2121471099" sldId="2788"/>
            <ac:grpSpMk id="49" creationId="{3EAAFFF6-D885-B865-DF5E-B4340CE92314}"/>
          </ac:grpSpMkLst>
        </pc:grpChg>
        <pc:picChg chg="mod topLvl">
          <ac:chgData name="Charles Babin" userId="5d42ec09-aa94-4ecc-856a-90c529e9e63c" providerId="ADAL" clId="{4008F1FF-37CE-555A-B327-28B9D895A0A2}" dt="2025-11-12T07:29:48.061" v="9769" actId="165"/>
          <ac:picMkLst>
            <pc:docMk/>
            <pc:sldMk cId="2121471099" sldId="2788"/>
            <ac:picMk id="25" creationId="{C7B0106F-C38A-B533-A1F3-D04B640050D5}"/>
          </ac:picMkLst>
        </pc:picChg>
        <pc:picChg chg="mod topLvl">
          <ac:chgData name="Charles Babin" userId="5d42ec09-aa94-4ecc-856a-90c529e9e63c" providerId="ADAL" clId="{4008F1FF-37CE-555A-B327-28B9D895A0A2}" dt="2025-11-11T13:13:15.006" v="8642" actId="1076"/>
          <ac:picMkLst>
            <pc:docMk/>
            <pc:sldMk cId="2121471099" sldId="2788"/>
            <ac:picMk id="51" creationId="{96913CC0-2788-5B77-CFFC-4C316DE57BAF}"/>
          </ac:picMkLst>
        </pc:picChg>
        <pc:picChg chg="mod topLvl">
          <ac:chgData name="Charles Babin" userId="5d42ec09-aa94-4ecc-856a-90c529e9e63c" providerId="ADAL" clId="{4008F1FF-37CE-555A-B327-28B9D895A0A2}" dt="2025-11-12T07:26:43.940" v="9726" actId="165"/>
          <ac:picMkLst>
            <pc:docMk/>
            <pc:sldMk cId="2121471099" sldId="2788"/>
            <ac:picMk id="269" creationId="{3612C734-B482-44C1-5781-1922DBA790A6}"/>
          </ac:picMkLst>
        </pc:picChg>
        <pc:picChg chg="add mod">
          <ac:chgData name="Charles Babin" userId="5d42ec09-aa94-4ecc-856a-90c529e9e63c" providerId="ADAL" clId="{4008F1FF-37CE-555A-B327-28B9D895A0A2}" dt="2025-11-12T07:34:38.854" v="9877"/>
          <ac:picMkLst>
            <pc:docMk/>
            <pc:sldMk cId="2121471099" sldId="2788"/>
            <ac:picMk id="303" creationId="{DB4CBFAA-3E22-5775-E91A-F25AF6D3C373}"/>
          </ac:picMkLst>
        </pc:picChg>
        <pc:cxnChg chg="mod">
          <ac:chgData name="Charles Babin" userId="5d42ec09-aa94-4ecc-856a-90c529e9e63c" providerId="ADAL" clId="{4008F1FF-37CE-555A-B327-28B9D895A0A2}" dt="2025-11-12T07:23:38.645" v="9696" actId="1076"/>
          <ac:cxnSpMkLst>
            <pc:docMk/>
            <pc:sldMk cId="2121471099" sldId="2788"/>
            <ac:cxnSpMk id="2" creationId="{9900B82E-9090-B245-AC1A-A573854A5A9F}"/>
          </ac:cxnSpMkLst>
        </pc:cxnChg>
        <pc:cxnChg chg="add mod">
          <ac:chgData name="Charles Babin" userId="5d42ec09-aa94-4ecc-856a-90c529e9e63c" providerId="ADAL" clId="{4008F1FF-37CE-555A-B327-28B9D895A0A2}" dt="2025-11-12T15:58:27.561" v="10622"/>
          <ac:cxnSpMkLst>
            <pc:docMk/>
            <pc:sldMk cId="2121471099" sldId="2788"/>
            <ac:cxnSpMk id="11" creationId="{0620084A-B0E6-7250-20C2-49906C248801}"/>
          </ac:cxnSpMkLst>
        </pc:cxnChg>
        <pc:cxnChg chg="mod topLvl">
          <ac:chgData name="Charles Babin" userId="5d42ec09-aa94-4ecc-856a-90c529e9e63c" providerId="ADAL" clId="{4008F1FF-37CE-555A-B327-28B9D895A0A2}" dt="2025-11-12T07:29:48.061" v="9769" actId="165"/>
          <ac:cxnSpMkLst>
            <pc:docMk/>
            <pc:sldMk cId="2121471099" sldId="2788"/>
            <ac:cxnSpMk id="39" creationId="{0F245FD2-E9DE-8A59-C0B7-5831B01B8ECA}"/>
          </ac:cxnSpMkLst>
        </pc:cxnChg>
        <pc:cxnChg chg="mod">
          <ac:chgData name="Charles Babin" userId="5d42ec09-aa94-4ecc-856a-90c529e9e63c" providerId="ADAL" clId="{4008F1FF-37CE-555A-B327-28B9D895A0A2}" dt="2025-11-11T13:13:15.006" v="8642" actId="1076"/>
          <ac:cxnSpMkLst>
            <pc:docMk/>
            <pc:sldMk cId="2121471099" sldId="2788"/>
            <ac:cxnSpMk id="50" creationId="{F67EEA7C-1DD7-0968-A0CF-BD6AAAA01FBE}"/>
          </ac:cxnSpMkLst>
        </pc:cxnChg>
        <pc:cxnChg chg="mod">
          <ac:chgData name="Charles Babin" userId="5d42ec09-aa94-4ecc-856a-90c529e9e63c" providerId="ADAL" clId="{4008F1FF-37CE-555A-B327-28B9D895A0A2}" dt="2025-11-11T13:13:15.006" v="8642" actId="1076"/>
          <ac:cxnSpMkLst>
            <pc:docMk/>
            <pc:sldMk cId="2121471099" sldId="2788"/>
            <ac:cxnSpMk id="55" creationId="{5B01981B-3444-B872-3295-60F2C2671E92}"/>
          </ac:cxnSpMkLst>
        </pc:cxnChg>
        <pc:cxnChg chg="mod topLvl">
          <ac:chgData name="Charles Babin" userId="5d42ec09-aa94-4ecc-856a-90c529e9e63c" providerId="ADAL" clId="{4008F1FF-37CE-555A-B327-28B9D895A0A2}" dt="2025-11-11T13:13:15.006" v="8642" actId="1076"/>
          <ac:cxnSpMkLst>
            <pc:docMk/>
            <pc:sldMk cId="2121471099" sldId="2788"/>
            <ac:cxnSpMk id="57" creationId="{E0A1FAE4-0EF3-43B3-CF90-17D49A7877B0}"/>
          </ac:cxnSpMkLst>
        </pc:cxnChg>
        <pc:cxnChg chg="add mod">
          <ac:chgData name="Charles Babin" userId="5d42ec09-aa94-4ecc-856a-90c529e9e63c" providerId="ADAL" clId="{4008F1FF-37CE-555A-B327-28B9D895A0A2}" dt="2025-11-12T07:29:16.569" v="9767" actId="692"/>
          <ac:cxnSpMkLst>
            <pc:docMk/>
            <pc:sldMk cId="2121471099" sldId="2788"/>
            <ac:cxnSpMk id="299" creationId="{D98603B5-3C7A-1974-2AE6-09065DCE413A}"/>
          </ac:cxnSpMkLst>
        </pc:cxnChg>
        <pc:cxnChg chg="add mod">
          <ac:chgData name="Charles Babin" userId="5d42ec09-aa94-4ecc-856a-90c529e9e63c" providerId="ADAL" clId="{4008F1FF-37CE-555A-B327-28B9D895A0A2}" dt="2025-11-12T07:29:13.238" v="9766" actId="692"/>
          <ac:cxnSpMkLst>
            <pc:docMk/>
            <pc:sldMk cId="2121471099" sldId="2788"/>
            <ac:cxnSpMk id="301" creationId="{770E25A5-9557-860C-F2F9-C8FCD46B21A3}"/>
          </ac:cxnSpMkLst>
        </pc:cxnChg>
        <pc:cxnChg chg="mod topLvl">
          <ac:chgData name="Charles Babin" userId="5d42ec09-aa94-4ecc-856a-90c529e9e63c" providerId="ADAL" clId="{4008F1FF-37CE-555A-B327-28B9D895A0A2}" dt="2025-11-12T07:29:09.763" v="9765" actId="1038"/>
          <ac:cxnSpMkLst>
            <pc:docMk/>
            <pc:sldMk cId="2121471099" sldId="2788"/>
            <ac:cxnSpMk id="311" creationId="{F6062664-DEE2-575B-04A9-B66E64C960E0}"/>
          </ac:cxnSpMkLst>
        </pc:cxnChg>
        <pc:cxnChg chg="mod topLvl">
          <ac:chgData name="Charles Babin" userId="5d42ec09-aa94-4ecc-856a-90c529e9e63c" providerId="ADAL" clId="{4008F1FF-37CE-555A-B327-28B9D895A0A2}" dt="2025-11-12T07:29:05.563" v="9760" actId="692"/>
          <ac:cxnSpMkLst>
            <pc:docMk/>
            <pc:sldMk cId="2121471099" sldId="2788"/>
            <ac:cxnSpMk id="317" creationId="{3FFAE4E2-BDDE-5021-B646-ACCF6C4F79ED}"/>
          </ac:cxnSpMkLst>
        </pc:cxnChg>
      </pc:sldChg>
      <pc:sldChg chg="addSp delSp modSp mod modAnim">
        <pc:chgData name="Charles Babin" userId="5d42ec09-aa94-4ecc-856a-90c529e9e63c" providerId="ADAL" clId="{4008F1FF-37CE-555A-B327-28B9D895A0A2}" dt="2025-11-17T13:58:10.895" v="16041"/>
        <pc:sldMkLst>
          <pc:docMk/>
          <pc:sldMk cId="1160484280" sldId="2790"/>
        </pc:sldMkLst>
        <pc:spChg chg="add mod">
          <ac:chgData name="Charles Babin" userId="5d42ec09-aa94-4ecc-856a-90c529e9e63c" providerId="ADAL" clId="{4008F1FF-37CE-555A-B327-28B9D895A0A2}" dt="2025-11-17T10:39:50.764" v="15534" actId="767"/>
          <ac:spMkLst>
            <pc:docMk/>
            <pc:sldMk cId="1160484280" sldId="2790"/>
            <ac:spMk id="26" creationId="{4209A7FA-0148-FF04-3D84-82B15DA52D54}"/>
          </ac:spMkLst>
        </pc:spChg>
        <pc:spChg chg="add mod">
          <ac:chgData name="Charles Babin" userId="5d42ec09-aa94-4ecc-856a-90c529e9e63c" providerId="ADAL" clId="{4008F1FF-37CE-555A-B327-28B9D895A0A2}" dt="2025-11-17T13:57:34.215" v="16035" actId="164"/>
          <ac:spMkLst>
            <pc:docMk/>
            <pc:sldMk cId="1160484280" sldId="2790"/>
            <ac:spMk id="27" creationId="{BCA6ACCF-F61B-F361-E17C-D74BBD0152E5}"/>
          </ac:spMkLst>
        </pc:spChg>
        <pc:spChg chg="mod topLvl">
          <ac:chgData name="Charles Babin" userId="5d42ec09-aa94-4ecc-856a-90c529e9e63c" providerId="ADAL" clId="{4008F1FF-37CE-555A-B327-28B9D895A0A2}" dt="2025-11-17T13:57:29.762" v="16032" actId="164"/>
          <ac:spMkLst>
            <pc:docMk/>
            <pc:sldMk cId="1160484280" sldId="2790"/>
            <ac:spMk id="113" creationId="{5836D079-9817-52CA-38E8-6507E1BC66B2}"/>
          </ac:spMkLst>
        </pc:spChg>
        <pc:spChg chg="mod topLvl">
          <ac:chgData name="Charles Babin" userId="5d42ec09-aa94-4ecc-856a-90c529e9e63c" providerId="ADAL" clId="{4008F1FF-37CE-555A-B327-28B9D895A0A2}" dt="2025-11-17T10:38:29.081" v="15531" actId="1076"/>
          <ac:spMkLst>
            <pc:docMk/>
            <pc:sldMk cId="1160484280" sldId="2790"/>
            <ac:spMk id="114" creationId="{270CDF3F-C74D-EC77-6A4C-4689D29A87DA}"/>
          </ac:spMkLst>
        </pc:spChg>
        <pc:spChg chg="mod">
          <ac:chgData name="Charles Babin" userId="5d42ec09-aa94-4ecc-856a-90c529e9e63c" providerId="ADAL" clId="{4008F1FF-37CE-555A-B327-28B9D895A0A2}" dt="2025-11-17T10:38:27.035" v="15529" actId="165"/>
          <ac:spMkLst>
            <pc:docMk/>
            <pc:sldMk cId="1160484280" sldId="2790"/>
            <ac:spMk id="118" creationId="{BD4A5881-2E30-FFF7-DF4F-4DFFCC9E560B}"/>
          </ac:spMkLst>
        </pc:spChg>
        <pc:grpChg chg="add mod">
          <ac:chgData name="Charles Babin" userId="5d42ec09-aa94-4ecc-856a-90c529e9e63c" providerId="ADAL" clId="{4008F1FF-37CE-555A-B327-28B9D895A0A2}" dt="2025-11-17T13:57:40.757" v="16036" actId="1076"/>
          <ac:grpSpMkLst>
            <pc:docMk/>
            <pc:sldMk cId="1160484280" sldId="2790"/>
            <ac:grpSpMk id="31" creationId="{D15F51D9-F068-3535-3F2C-F85059EF497F}"/>
          </ac:grpSpMkLst>
        </pc:grpChg>
        <pc:grpChg chg="add mod">
          <ac:chgData name="Charles Babin" userId="5d42ec09-aa94-4ecc-856a-90c529e9e63c" providerId="ADAL" clId="{4008F1FF-37CE-555A-B327-28B9D895A0A2}" dt="2025-11-17T13:57:34.215" v="16035" actId="164"/>
          <ac:grpSpMkLst>
            <pc:docMk/>
            <pc:sldMk cId="1160484280" sldId="2790"/>
            <ac:grpSpMk id="42" creationId="{70B62732-39AD-AEA8-CCC6-7D1F98870DF6}"/>
          </ac:grpSpMkLst>
        </pc:grpChg>
        <pc:grpChg chg="mod topLvl">
          <ac:chgData name="Charles Babin" userId="5d42ec09-aa94-4ecc-856a-90c529e9e63c" providerId="ADAL" clId="{4008F1FF-37CE-555A-B327-28B9D895A0A2}" dt="2025-11-17T13:57:29.762" v="16032" actId="164"/>
          <ac:grpSpMkLst>
            <pc:docMk/>
            <pc:sldMk cId="1160484280" sldId="2790"/>
            <ac:grpSpMk id="119" creationId="{1990F6EA-915B-53D5-65F5-5E66AFC7EDE6}"/>
          </ac:grpSpMkLst>
        </pc:grpChg>
        <pc:picChg chg="add mod">
          <ac:chgData name="Charles Babin" userId="5d42ec09-aa94-4ecc-856a-90c529e9e63c" providerId="ADAL" clId="{4008F1FF-37CE-555A-B327-28B9D895A0A2}" dt="2025-11-17T13:57:34.215" v="16035" actId="164"/>
          <ac:picMkLst>
            <pc:docMk/>
            <pc:sldMk cId="1160484280" sldId="2790"/>
            <ac:picMk id="25" creationId="{693C5DF2-366D-4FA2-BB44-E000DD5F078C}"/>
          </ac:picMkLst>
        </pc:picChg>
        <pc:picChg chg="mod">
          <ac:chgData name="Charles Babin" userId="5d42ec09-aa94-4ecc-856a-90c529e9e63c" providerId="ADAL" clId="{4008F1FF-37CE-555A-B327-28B9D895A0A2}" dt="2025-11-17T10:38:27.035" v="15529" actId="165"/>
          <ac:picMkLst>
            <pc:docMk/>
            <pc:sldMk cId="1160484280" sldId="2790"/>
            <ac:picMk id="105" creationId="{0B9A92A1-282F-83EC-0211-36A15E0EDB80}"/>
          </ac:picMkLst>
        </pc:picChg>
      </pc:sldChg>
      <pc:sldChg chg="addSp delSp modSp mod">
        <pc:chgData name="Charles Babin" userId="5d42ec09-aa94-4ecc-856a-90c529e9e63c" providerId="ADAL" clId="{4008F1FF-37CE-555A-B327-28B9D895A0A2}" dt="2025-11-10T07:17:15.842" v="150" actId="1076"/>
        <pc:sldMkLst>
          <pc:docMk/>
          <pc:sldMk cId="39697522" sldId="2792"/>
        </pc:sldMkLst>
        <pc:picChg chg="add mod">
          <ac:chgData name="Charles Babin" userId="5d42ec09-aa94-4ecc-856a-90c529e9e63c" providerId="ADAL" clId="{4008F1FF-37CE-555A-B327-28B9D895A0A2}" dt="2025-11-10T07:17:15.842" v="150" actId="1076"/>
          <ac:picMkLst>
            <pc:docMk/>
            <pc:sldMk cId="39697522" sldId="2792"/>
            <ac:picMk id="5" creationId="{466112C1-443B-F264-8026-F7DD1D3B693F}"/>
          </ac:picMkLst>
        </pc:picChg>
      </pc:sldChg>
      <pc:sldChg chg="addSp delSp modSp mod">
        <pc:chgData name="Charles Babin" userId="5d42ec09-aa94-4ecc-856a-90c529e9e63c" providerId="ADAL" clId="{4008F1FF-37CE-555A-B327-28B9D895A0A2}" dt="2025-11-12T07:33:12.217" v="9827"/>
        <pc:sldMkLst>
          <pc:docMk/>
          <pc:sldMk cId="1840354993" sldId="2796"/>
        </pc:sldMkLst>
        <pc:spChg chg="add mod">
          <ac:chgData name="Charles Babin" userId="5d42ec09-aa94-4ecc-856a-90c529e9e63c" providerId="ADAL" clId="{4008F1FF-37CE-555A-B327-28B9D895A0A2}" dt="2025-11-12T07:33:12.217" v="9827"/>
          <ac:spMkLst>
            <pc:docMk/>
            <pc:sldMk cId="1840354993" sldId="2796"/>
            <ac:spMk id="4" creationId="{DE49D67D-686F-B247-615F-0EDD9A62E4A1}"/>
          </ac:spMkLst>
        </pc:spChg>
        <pc:picChg chg="add mod">
          <ac:chgData name="Charles Babin" userId="5d42ec09-aa94-4ecc-856a-90c529e9e63c" providerId="ADAL" clId="{4008F1FF-37CE-555A-B327-28B9D895A0A2}" dt="2025-11-10T07:18:22.244" v="152"/>
          <ac:picMkLst>
            <pc:docMk/>
            <pc:sldMk cId="1840354993" sldId="2796"/>
            <ac:picMk id="5" creationId="{2C212DDE-ACA1-C2BF-DE7F-803AC317CB02}"/>
          </ac:picMkLst>
        </pc:picChg>
      </pc:sldChg>
      <pc:sldChg chg="addSp delSp modSp mod">
        <pc:chgData name="Charles Babin" userId="5d42ec09-aa94-4ecc-856a-90c529e9e63c" providerId="ADAL" clId="{4008F1FF-37CE-555A-B327-28B9D895A0A2}" dt="2025-11-12T07:33:15.473" v="9829"/>
        <pc:sldMkLst>
          <pc:docMk/>
          <pc:sldMk cId="3080974824" sldId="2797"/>
        </pc:sldMkLst>
        <pc:spChg chg="add mod">
          <ac:chgData name="Charles Babin" userId="5d42ec09-aa94-4ecc-856a-90c529e9e63c" providerId="ADAL" clId="{4008F1FF-37CE-555A-B327-28B9D895A0A2}" dt="2025-11-12T07:33:15.473" v="9829"/>
          <ac:spMkLst>
            <pc:docMk/>
            <pc:sldMk cId="3080974824" sldId="2797"/>
            <ac:spMk id="9" creationId="{807C1BF8-4406-3DDB-B5B7-5CF3D73DF2A2}"/>
          </ac:spMkLst>
        </pc:spChg>
        <pc:picChg chg="add mod">
          <ac:chgData name="Charles Babin" userId="5d42ec09-aa94-4ecc-856a-90c529e9e63c" providerId="ADAL" clId="{4008F1FF-37CE-555A-B327-28B9D895A0A2}" dt="2025-11-11T06:57:26.225" v="4609"/>
          <ac:picMkLst>
            <pc:docMk/>
            <pc:sldMk cId="3080974824" sldId="2797"/>
            <ac:picMk id="3" creationId="{48C25CD8-E4E3-BE54-9FFC-A27311FF4390}"/>
          </ac:picMkLst>
        </pc:picChg>
      </pc:sldChg>
      <pc:sldChg chg="addSp delSp modSp mod">
        <pc:chgData name="Charles Babin" userId="5d42ec09-aa94-4ecc-856a-90c529e9e63c" providerId="ADAL" clId="{4008F1FF-37CE-555A-B327-28B9D895A0A2}" dt="2025-11-12T07:33:17.234" v="9831"/>
        <pc:sldMkLst>
          <pc:docMk/>
          <pc:sldMk cId="3569829593" sldId="2798"/>
        </pc:sldMkLst>
        <pc:spChg chg="add mod">
          <ac:chgData name="Charles Babin" userId="5d42ec09-aa94-4ecc-856a-90c529e9e63c" providerId="ADAL" clId="{4008F1FF-37CE-555A-B327-28B9D895A0A2}" dt="2025-11-12T07:33:17.234" v="9831"/>
          <ac:spMkLst>
            <pc:docMk/>
            <pc:sldMk cId="3569829593" sldId="2798"/>
            <ac:spMk id="25" creationId="{47B93285-5C91-7D6F-28F2-F9B3F74B1D33}"/>
          </ac:spMkLst>
        </pc:spChg>
        <pc:picChg chg="add mod">
          <ac:chgData name="Charles Babin" userId="5d42ec09-aa94-4ecc-856a-90c529e9e63c" providerId="ADAL" clId="{4008F1FF-37CE-555A-B327-28B9D895A0A2}" dt="2025-11-11T06:57:29.267" v="4611"/>
          <ac:picMkLst>
            <pc:docMk/>
            <pc:sldMk cId="3569829593" sldId="2798"/>
            <ac:picMk id="12" creationId="{22B221A0-F890-D5F1-1F7A-C41889EDAE33}"/>
          </ac:picMkLst>
        </pc:picChg>
      </pc:sldChg>
      <pc:sldChg chg="addSp delSp modSp add mod delAnim">
        <pc:chgData name="Charles Babin" userId="5d42ec09-aa94-4ecc-856a-90c529e9e63c" providerId="ADAL" clId="{4008F1FF-37CE-555A-B327-28B9D895A0A2}" dt="2025-11-17T13:34:50.928" v="15897"/>
        <pc:sldMkLst>
          <pc:docMk/>
          <pc:sldMk cId="2462089952" sldId="2805"/>
        </pc:sldMkLst>
        <pc:spChg chg="add mod">
          <ac:chgData name="Charles Babin" userId="5d42ec09-aa94-4ecc-856a-90c529e9e63c" providerId="ADAL" clId="{4008F1FF-37CE-555A-B327-28B9D895A0A2}" dt="2025-11-17T13:34:50.928" v="15897"/>
          <ac:spMkLst>
            <pc:docMk/>
            <pc:sldMk cId="2462089952" sldId="2805"/>
            <ac:spMk id="12" creationId="{D112F0AE-4033-A13D-64D9-C4AF5B3FEBB8}"/>
          </ac:spMkLst>
        </pc:spChg>
        <pc:picChg chg="add mod">
          <ac:chgData name="Charles Babin" userId="5d42ec09-aa94-4ecc-856a-90c529e9e63c" providerId="ADAL" clId="{4008F1FF-37CE-555A-B327-28B9D895A0A2}" dt="2025-11-17T13:34:50.928" v="15897"/>
          <ac:picMkLst>
            <pc:docMk/>
            <pc:sldMk cId="2462089952" sldId="2805"/>
            <ac:picMk id="6" creationId="{C2BFC85D-0C20-D3EE-629C-68A2E1237AB5}"/>
          </ac:picMkLst>
        </pc:picChg>
      </pc:sldChg>
      <pc:sldChg chg="addSp delSp modSp add mod">
        <pc:chgData name="Charles Babin" userId="5d42ec09-aa94-4ecc-856a-90c529e9e63c" providerId="ADAL" clId="{4008F1FF-37CE-555A-B327-28B9D895A0A2}" dt="2025-11-17T14:01:44.346" v="16080" actId="122"/>
        <pc:sldMkLst>
          <pc:docMk/>
          <pc:sldMk cId="2071776821" sldId="2808"/>
        </pc:sldMkLst>
        <pc:spChg chg="add mod">
          <ac:chgData name="Charles Babin" userId="5d42ec09-aa94-4ecc-856a-90c529e9e63c" providerId="ADAL" clId="{4008F1FF-37CE-555A-B327-28B9D895A0A2}" dt="2025-11-17T13:34:22.333" v="15881"/>
          <ac:spMkLst>
            <pc:docMk/>
            <pc:sldMk cId="2071776821" sldId="2808"/>
            <ac:spMk id="4" creationId="{6DC588A6-966B-998E-FC5F-EE8588C54C5C}"/>
          </ac:spMkLst>
        </pc:spChg>
        <pc:spChg chg="mod">
          <ac:chgData name="Charles Babin" userId="5d42ec09-aa94-4ecc-856a-90c529e9e63c" providerId="ADAL" clId="{4008F1FF-37CE-555A-B327-28B9D895A0A2}" dt="2025-11-17T14:01:44.346" v="16080" actId="122"/>
          <ac:spMkLst>
            <pc:docMk/>
            <pc:sldMk cId="2071776821" sldId="2808"/>
            <ac:spMk id="57" creationId="{AAE060EB-0C9D-4418-801A-B7ECD4F0CEA8}"/>
          </ac:spMkLst>
        </pc:spChg>
        <pc:picChg chg="add mod">
          <ac:chgData name="Charles Babin" userId="5d42ec09-aa94-4ecc-856a-90c529e9e63c" providerId="ADAL" clId="{4008F1FF-37CE-555A-B327-28B9D895A0A2}" dt="2025-11-17T13:34:22.333" v="15881"/>
          <ac:picMkLst>
            <pc:docMk/>
            <pc:sldMk cId="2071776821" sldId="2808"/>
            <ac:picMk id="2" creationId="{DBD43D1A-A770-B0A9-D9B4-18BB315F8BAC}"/>
          </ac:picMkLst>
        </pc:picChg>
      </pc:sldChg>
      <pc:sldChg chg="addSp delSp modSp add mod modAnim">
        <pc:chgData name="Charles Babin" userId="5d42ec09-aa94-4ecc-856a-90c529e9e63c" providerId="ADAL" clId="{4008F1FF-37CE-555A-B327-28B9D895A0A2}" dt="2025-11-17T13:34:30.730" v="15885"/>
        <pc:sldMkLst>
          <pc:docMk/>
          <pc:sldMk cId="3298654076" sldId="2809"/>
        </pc:sldMkLst>
        <pc:spChg chg="add mod">
          <ac:chgData name="Charles Babin" userId="5d42ec09-aa94-4ecc-856a-90c529e9e63c" providerId="ADAL" clId="{4008F1FF-37CE-555A-B327-28B9D895A0A2}" dt="2025-11-17T13:34:30.730" v="15885"/>
          <ac:spMkLst>
            <pc:docMk/>
            <pc:sldMk cId="3298654076" sldId="2809"/>
            <ac:spMk id="9" creationId="{4623E678-5EEE-F5CB-208E-9AA12C922D3A}"/>
          </ac:spMkLst>
        </pc:spChg>
        <pc:spChg chg="mod">
          <ac:chgData name="Charles Babin" userId="5d42ec09-aa94-4ecc-856a-90c529e9e63c" providerId="ADAL" clId="{4008F1FF-37CE-555A-B327-28B9D895A0A2}" dt="2025-11-17T12:19:19.906" v="15761" actId="1076"/>
          <ac:spMkLst>
            <pc:docMk/>
            <pc:sldMk cId="3298654076" sldId="2809"/>
            <ac:spMk id="52" creationId="{65B58C79-BB94-449F-9EA2-D2D5A5BCD2DB}"/>
          </ac:spMkLst>
        </pc:spChg>
        <pc:spChg chg="mod">
          <ac:chgData name="Charles Babin" userId="5d42ec09-aa94-4ecc-856a-90c529e9e63c" providerId="ADAL" clId="{4008F1FF-37CE-555A-B327-28B9D895A0A2}" dt="2025-11-17T12:19:32.335" v="15769" actId="1076"/>
          <ac:spMkLst>
            <pc:docMk/>
            <pc:sldMk cId="3298654076" sldId="2809"/>
            <ac:spMk id="55" creationId="{C6304DBF-E090-44F0-B330-DBBAD738DA4A}"/>
          </ac:spMkLst>
        </pc:spChg>
        <pc:spChg chg="mod">
          <ac:chgData name="Charles Babin" userId="5d42ec09-aa94-4ecc-856a-90c529e9e63c" providerId="ADAL" clId="{4008F1FF-37CE-555A-B327-28B9D895A0A2}" dt="2025-11-17T12:19:17.425" v="15760" actId="1076"/>
          <ac:spMkLst>
            <pc:docMk/>
            <pc:sldMk cId="3298654076" sldId="2809"/>
            <ac:spMk id="56" creationId="{48C591F1-8961-4FCE-AC3D-A346BE666781}"/>
          </ac:spMkLst>
        </pc:spChg>
        <pc:picChg chg="add mod">
          <ac:chgData name="Charles Babin" userId="5d42ec09-aa94-4ecc-856a-90c529e9e63c" providerId="ADAL" clId="{4008F1FF-37CE-555A-B327-28B9D895A0A2}" dt="2025-11-17T12:19:37.685" v="15772" actId="1076"/>
          <ac:picMkLst>
            <pc:docMk/>
            <pc:sldMk cId="3298654076" sldId="2809"/>
            <ac:picMk id="2" creationId="{180B2CFB-8E31-601C-155B-B9AEEA6610C6}"/>
          </ac:picMkLst>
        </pc:picChg>
        <pc:picChg chg="add mod">
          <ac:chgData name="Charles Babin" userId="5d42ec09-aa94-4ecc-856a-90c529e9e63c" providerId="ADAL" clId="{4008F1FF-37CE-555A-B327-28B9D895A0A2}" dt="2025-11-17T13:34:30.730" v="15885"/>
          <ac:picMkLst>
            <pc:docMk/>
            <pc:sldMk cId="3298654076" sldId="2809"/>
            <ac:picMk id="4" creationId="{3B243993-C832-16A1-0609-CEAEB9F7165E}"/>
          </ac:picMkLst>
        </pc:picChg>
        <pc:picChg chg="mod">
          <ac:chgData name="Charles Babin" userId="5d42ec09-aa94-4ecc-856a-90c529e9e63c" providerId="ADAL" clId="{4008F1FF-37CE-555A-B327-28B9D895A0A2}" dt="2025-11-17T12:19:34.983" v="15771" actId="1076"/>
          <ac:picMkLst>
            <pc:docMk/>
            <pc:sldMk cId="3298654076" sldId="2809"/>
            <ac:picMk id="59" creationId="{1D4C0F30-4DB0-4A70-9C0A-7744383F6DEF}"/>
          </ac:picMkLst>
        </pc:picChg>
        <pc:picChg chg="mod">
          <ac:chgData name="Charles Babin" userId="5d42ec09-aa94-4ecc-856a-90c529e9e63c" providerId="ADAL" clId="{4008F1FF-37CE-555A-B327-28B9D895A0A2}" dt="2025-11-17T12:19:33.550" v="15770" actId="1076"/>
          <ac:picMkLst>
            <pc:docMk/>
            <pc:sldMk cId="3298654076" sldId="2809"/>
            <ac:picMk id="61" creationId="{BBEA0BCD-D79E-4B32-BE00-4420257BBB97}"/>
          </ac:picMkLst>
        </pc:picChg>
      </pc:sldChg>
      <pc:sldChg chg="addSp delSp modSp add mod">
        <pc:chgData name="Charles Babin" userId="5d42ec09-aa94-4ecc-856a-90c529e9e63c" providerId="ADAL" clId="{4008F1FF-37CE-555A-B327-28B9D895A0A2}" dt="2025-11-17T13:34:33.623" v="15887"/>
        <pc:sldMkLst>
          <pc:docMk/>
          <pc:sldMk cId="1909966179" sldId="2810"/>
        </pc:sldMkLst>
        <pc:spChg chg="add mod">
          <ac:chgData name="Charles Babin" userId="5d42ec09-aa94-4ecc-856a-90c529e9e63c" providerId="ADAL" clId="{4008F1FF-37CE-555A-B327-28B9D895A0A2}" dt="2025-11-17T13:34:33.623" v="15887"/>
          <ac:spMkLst>
            <pc:docMk/>
            <pc:sldMk cId="1909966179" sldId="2810"/>
            <ac:spMk id="4" creationId="{AD49D6C8-B5FD-81AE-CC5B-7C87F04A53AB}"/>
          </ac:spMkLst>
        </pc:spChg>
        <pc:spChg chg="mod">
          <ac:chgData name="Charles Babin" userId="5d42ec09-aa94-4ecc-856a-90c529e9e63c" providerId="ADAL" clId="{4008F1FF-37CE-555A-B327-28B9D895A0A2}" dt="2025-11-13T15:59:30.506" v="13009" actId="1076"/>
          <ac:spMkLst>
            <pc:docMk/>
            <pc:sldMk cId="1909966179" sldId="2810"/>
            <ac:spMk id="20" creationId="{F8EAD17A-63E9-45B9-B173-006626333D2C}"/>
          </ac:spMkLst>
        </pc:spChg>
        <pc:picChg chg="add mod">
          <ac:chgData name="Charles Babin" userId="5d42ec09-aa94-4ecc-856a-90c529e9e63c" providerId="ADAL" clId="{4008F1FF-37CE-555A-B327-28B9D895A0A2}" dt="2025-11-17T13:34:33.623" v="15887"/>
          <ac:picMkLst>
            <pc:docMk/>
            <pc:sldMk cId="1909966179" sldId="2810"/>
            <ac:picMk id="2" creationId="{61EF3E57-7D93-A74C-D025-173C0326CAD4}"/>
          </ac:picMkLst>
        </pc:picChg>
      </pc:sldChg>
      <pc:sldChg chg="addSp delSp modSp add mod">
        <pc:chgData name="Charles Babin" userId="5d42ec09-aa94-4ecc-856a-90c529e9e63c" providerId="ADAL" clId="{4008F1FF-37CE-555A-B327-28B9D895A0A2}" dt="2025-11-17T13:34:27.190" v="15883"/>
        <pc:sldMkLst>
          <pc:docMk/>
          <pc:sldMk cId="1197822323" sldId="2811"/>
        </pc:sldMkLst>
        <pc:spChg chg="add mod">
          <ac:chgData name="Charles Babin" userId="5d42ec09-aa94-4ecc-856a-90c529e9e63c" providerId="ADAL" clId="{4008F1FF-37CE-555A-B327-28B9D895A0A2}" dt="2025-11-17T13:34:27.190" v="15883"/>
          <ac:spMkLst>
            <pc:docMk/>
            <pc:sldMk cId="1197822323" sldId="2811"/>
            <ac:spMk id="9" creationId="{FCF1059A-80CF-DB03-0A3C-12CC19697D7F}"/>
          </ac:spMkLst>
        </pc:spChg>
        <pc:picChg chg="add mod">
          <ac:chgData name="Charles Babin" userId="5d42ec09-aa94-4ecc-856a-90c529e9e63c" providerId="ADAL" clId="{4008F1FF-37CE-555A-B327-28B9D895A0A2}" dt="2025-11-17T13:34:27.190" v="15883"/>
          <ac:picMkLst>
            <pc:docMk/>
            <pc:sldMk cId="1197822323" sldId="2811"/>
            <ac:picMk id="2" creationId="{0BE5428E-7FFB-84B2-9F3B-09755E040066}"/>
          </ac:picMkLst>
        </pc:picChg>
      </pc:sldChg>
      <pc:sldChg chg="addSp delSp modSp add mod delAnim modAnim">
        <pc:chgData name="Charles Babin" userId="5d42ec09-aa94-4ecc-856a-90c529e9e63c" providerId="ADAL" clId="{4008F1FF-37CE-555A-B327-28B9D895A0A2}" dt="2025-11-17T14:02:19.664" v="16082"/>
        <pc:sldMkLst>
          <pc:docMk/>
          <pc:sldMk cId="3527488347" sldId="2812"/>
        </pc:sldMkLst>
        <pc:spChg chg="add mod">
          <ac:chgData name="Charles Babin" userId="5d42ec09-aa94-4ecc-856a-90c529e9e63c" providerId="ADAL" clId="{4008F1FF-37CE-555A-B327-28B9D895A0A2}" dt="2025-11-17T13:34:36.971" v="15889"/>
          <ac:spMkLst>
            <pc:docMk/>
            <pc:sldMk cId="3527488347" sldId="2812"/>
            <ac:spMk id="12" creationId="{9901156F-99D2-E8F0-B606-C5476D7A4BC7}"/>
          </ac:spMkLst>
        </pc:spChg>
        <pc:spChg chg="mod">
          <ac:chgData name="Charles Babin" userId="5d42ec09-aa94-4ecc-856a-90c529e9e63c" providerId="ADAL" clId="{4008F1FF-37CE-555A-B327-28B9D895A0A2}" dt="2025-11-13T16:00:29.856" v="13019" actId="1076"/>
          <ac:spMkLst>
            <pc:docMk/>
            <pc:sldMk cId="3527488347" sldId="2812"/>
            <ac:spMk id="51" creationId="{DBC6F362-9648-4C50-BA96-6E6DD7B76F6C}"/>
          </ac:spMkLst>
        </pc:spChg>
        <pc:picChg chg="add mod">
          <ac:chgData name="Charles Babin" userId="5d42ec09-aa94-4ecc-856a-90c529e9e63c" providerId="ADAL" clId="{4008F1FF-37CE-555A-B327-28B9D895A0A2}" dt="2025-11-13T16:00:27.252" v="13018" actId="1076"/>
          <ac:picMkLst>
            <pc:docMk/>
            <pc:sldMk cId="3527488347" sldId="2812"/>
            <ac:picMk id="4" creationId="{B2EEEA2E-22EF-E0D6-3B8C-644FD0D294EC}"/>
          </ac:picMkLst>
        </pc:picChg>
        <pc:picChg chg="add mod">
          <ac:chgData name="Charles Babin" userId="5d42ec09-aa94-4ecc-856a-90c529e9e63c" providerId="ADAL" clId="{4008F1FF-37CE-555A-B327-28B9D895A0A2}" dt="2025-11-17T13:34:36.971" v="15889"/>
          <ac:picMkLst>
            <pc:docMk/>
            <pc:sldMk cId="3527488347" sldId="2812"/>
            <ac:picMk id="9" creationId="{845DE2EB-67D5-A761-0A74-CB377451DD7F}"/>
          </ac:picMkLst>
        </pc:picChg>
      </pc:sldChg>
      <pc:sldChg chg="addSp delSp modSp add mod">
        <pc:chgData name="Charles Babin" userId="5d42ec09-aa94-4ecc-856a-90c529e9e63c" providerId="ADAL" clId="{4008F1FF-37CE-555A-B327-28B9D895A0A2}" dt="2025-11-12T07:33:21.716" v="9835"/>
        <pc:sldMkLst>
          <pc:docMk/>
          <pc:sldMk cId="706449296" sldId="2815"/>
        </pc:sldMkLst>
        <pc:spChg chg="mod">
          <ac:chgData name="Charles Babin" userId="5d42ec09-aa94-4ecc-856a-90c529e9e63c" providerId="ADAL" clId="{4008F1FF-37CE-555A-B327-28B9D895A0A2}" dt="2025-11-10T07:52:43.864" v="732" actId="1076"/>
          <ac:spMkLst>
            <pc:docMk/>
            <pc:sldMk cId="706449296" sldId="2815"/>
            <ac:spMk id="11" creationId="{8C084EC6-DE16-F360-68D9-F5506BE23D95}"/>
          </ac:spMkLst>
        </pc:spChg>
        <pc:spChg chg="mod">
          <ac:chgData name="Charles Babin" userId="5d42ec09-aa94-4ecc-856a-90c529e9e63c" providerId="ADAL" clId="{4008F1FF-37CE-555A-B327-28B9D895A0A2}" dt="2025-11-10T07:49:23.736" v="631" actId="1076"/>
          <ac:spMkLst>
            <pc:docMk/>
            <pc:sldMk cId="706449296" sldId="2815"/>
            <ac:spMk id="20" creationId="{E0A994B4-9938-F310-CA77-1A4090B82329}"/>
          </ac:spMkLst>
        </pc:spChg>
        <pc:spChg chg="add mod">
          <ac:chgData name="Charles Babin" userId="5d42ec09-aa94-4ecc-856a-90c529e9e63c" providerId="ADAL" clId="{4008F1FF-37CE-555A-B327-28B9D895A0A2}" dt="2025-11-10T07:49:11.301" v="625" actId="1076"/>
          <ac:spMkLst>
            <pc:docMk/>
            <pc:sldMk cId="706449296" sldId="2815"/>
            <ac:spMk id="21" creationId="{F3FB1C24-457E-C7F7-2811-BA81604A4DF3}"/>
          </ac:spMkLst>
        </pc:spChg>
        <pc:spChg chg="add mod">
          <ac:chgData name="Charles Babin" userId="5d42ec09-aa94-4ecc-856a-90c529e9e63c" providerId="ADAL" clId="{4008F1FF-37CE-555A-B327-28B9D895A0A2}" dt="2025-11-12T07:33:21.716" v="9835"/>
          <ac:spMkLst>
            <pc:docMk/>
            <pc:sldMk cId="706449296" sldId="2815"/>
            <ac:spMk id="23" creationId="{6BB5AB53-EC65-0C3C-4F6D-330BFDF85EE9}"/>
          </ac:spMkLst>
        </pc:spChg>
        <pc:grpChg chg="add del mod">
          <ac:chgData name="Charles Babin" userId="5d42ec09-aa94-4ecc-856a-90c529e9e63c" providerId="ADAL" clId="{4008F1FF-37CE-555A-B327-28B9D895A0A2}" dt="2025-11-10T07:51:06.513" v="710" actId="1076"/>
          <ac:grpSpMkLst>
            <pc:docMk/>
            <pc:sldMk cId="706449296" sldId="2815"/>
            <ac:grpSpMk id="30" creationId="{6CCCEBE3-0569-7CFA-A9F0-2BDFF2FD6BF8}"/>
          </ac:grpSpMkLst>
        </pc:grpChg>
        <pc:graphicFrameChg chg="add del modGraphic">
          <ac:chgData name="Charles Babin" userId="5d42ec09-aa94-4ecc-856a-90c529e9e63c" providerId="ADAL" clId="{4008F1FF-37CE-555A-B327-28B9D895A0A2}" dt="2025-11-12T06:02:55.718" v="8877" actId="478"/>
          <ac:graphicFrameMkLst>
            <pc:docMk/>
            <pc:sldMk cId="706449296" sldId="2815"/>
            <ac:graphicFrameMk id="3" creationId="{0A286E8E-A6AD-EA06-B10F-16BA3E974184}"/>
          </ac:graphicFrameMkLst>
        </pc:graphicFrameChg>
        <pc:picChg chg="mod">
          <ac:chgData name="Charles Babin" userId="5d42ec09-aa94-4ecc-856a-90c529e9e63c" providerId="ADAL" clId="{4008F1FF-37CE-555A-B327-28B9D895A0A2}" dt="2025-11-10T07:52:43.864" v="732" actId="1076"/>
          <ac:picMkLst>
            <pc:docMk/>
            <pc:sldMk cId="706449296" sldId="2815"/>
            <ac:picMk id="8" creationId="{6009F940-553C-EC88-1E85-9E460E082C19}"/>
          </ac:picMkLst>
        </pc:picChg>
        <pc:picChg chg="mod">
          <ac:chgData name="Charles Babin" userId="5d42ec09-aa94-4ecc-856a-90c529e9e63c" providerId="ADAL" clId="{4008F1FF-37CE-555A-B327-28B9D895A0A2}" dt="2025-11-10T07:52:43.864" v="732" actId="1076"/>
          <ac:picMkLst>
            <pc:docMk/>
            <pc:sldMk cId="706449296" sldId="2815"/>
            <ac:picMk id="9" creationId="{CD58487B-9261-900F-386A-8DAC39D18A9B}"/>
          </ac:picMkLst>
        </pc:picChg>
        <pc:picChg chg="add mod">
          <ac:chgData name="Charles Babin" userId="5d42ec09-aa94-4ecc-856a-90c529e9e63c" providerId="ADAL" clId="{4008F1FF-37CE-555A-B327-28B9D895A0A2}" dt="2025-11-11T06:57:36.081" v="4615"/>
          <ac:picMkLst>
            <pc:docMk/>
            <pc:sldMk cId="706449296" sldId="2815"/>
            <ac:picMk id="19" creationId="{BF32C2E9-7334-6DC7-779A-407C6836C15F}"/>
          </ac:picMkLst>
        </pc:picChg>
      </pc:sldChg>
      <pc:sldChg chg="addSp delSp modSp add mod">
        <pc:chgData name="Charles Babin" userId="5d42ec09-aa94-4ecc-856a-90c529e9e63c" providerId="ADAL" clId="{4008F1FF-37CE-555A-B327-28B9D895A0A2}" dt="2025-11-12T07:33:24.399" v="9837"/>
        <pc:sldMkLst>
          <pc:docMk/>
          <pc:sldMk cId="109920727" sldId="2816"/>
        </pc:sldMkLst>
        <pc:spChg chg="mod">
          <ac:chgData name="Charles Babin" userId="5d42ec09-aa94-4ecc-856a-90c529e9e63c" providerId="ADAL" clId="{4008F1FF-37CE-555A-B327-28B9D895A0A2}" dt="2025-11-11T12:48:19.408" v="8044" actId="1076"/>
          <ac:spMkLst>
            <pc:docMk/>
            <pc:sldMk cId="109920727" sldId="2816"/>
            <ac:spMk id="23" creationId="{0D9C9F25-BAC2-5214-C27A-77C99B9F11B8}"/>
          </ac:spMkLst>
        </pc:spChg>
        <pc:spChg chg="add mod">
          <ac:chgData name="Charles Babin" userId="5d42ec09-aa94-4ecc-856a-90c529e9e63c" providerId="ADAL" clId="{4008F1FF-37CE-555A-B327-28B9D895A0A2}" dt="2025-11-11T12:48:28.117" v="8053" actId="1076"/>
          <ac:spMkLst>
            <pc:docMk/>
            <pc:sldMk cId="109920727" sldId="2816"/>
            <ac:spMk id="31" creationId="{0862328F-3F4B-0CC2-EA16-E1561166D17E}"/>
          </ac:spMkLst>
        </pc:spChg>
        <pc:spChg chg="add mod">
          <ac:chgData name="Charles Babin" userId="5d42ec09-aa94-4ecc-856a-90c529e9e63c" providerId="ADAL" clId="{4008F1FF-37CE-555A-B327-28B9D895A0A2}" dt="2025-11-12T07:33:24.399" v="9837"/>
          <ac:spMkLst>
            <pc:docMk/>
            <pc:sldMk cId="109920727" sldId="2816"/>
            <ac:spMk id="33" creationId="{C696F516-902A-9A90-7FF6-D13863A62FFE}"/>
          </ac:spMkLst>
        </pc:spChg>
        <pc:spChg chg="add mod">
          <ac:chgData name="Charles Babin" userId="5d42ec09-aa94-4ecc-856a-90c529e9e63c" providerId="ADAL" clId="{4008F1FF-37CE-555A-B327-28B9D895A0A2}" dt="2025-11-10T07:56:32.601" v="734"/>
          <ac:spMkLst>
            <pc:docMk/>
            <pc:sldMk cId="109920727" sldId="2816"/>
            <ac:spMk id="39" creationId="{1888518E-3866-3397-2BE5-07AFF122E30C}"/>
          </ac:spMkLst>
        </pc:spChg>
        <pc:grpChg chg="add mod">
          <ac:chgData name="Charles Babin" userId="5d42ec09-aa94-4ecc-856a-90c529e9e63c" providerId="ADAL" clId="{4008F1FF-37CE-555A-B327-28B9D895A0A2}" dt="2025-11-10T07:56:32.601" v="734"/>
          <ac:grpSpMkLst>
            <pc:docMk/>
            <pc:sldMk cId="109920727" sldId="2816"/>
            <ac:grpSpMk id="3" creationId="{978E7A59-0C9C-540A-3533-AB5C2ABD4FE9}"/>
          </ac:grpSpMkLst>
        </pc:grpChg>
        <pc:graphicFrameChg chg="add mod">
          <ac:chgData name="Charles Babin" userId="5d42ec09-aa94-4ecc-856a-90c529e9e63c" providerId="ADAL" clId="{4008F1FF-37CE-555A-B327-28B9D895A0A2}" dt="2025-11-12T06:03:06.511" v="8880" actId="167"/>
          <ac:graphicFrameMkLst>
            <pc:docMk/>
            <pc:sldMk cId="109920727" sldId="2816"/>
            <ac:graphicFrameMk id="32" creationId="{96B1E000-249D-615C-9782-3DEB21401477}"/>
          </ac:graphicFrameMkLst>
        </pc:graphicFrameChg>
        <pc:picChg chg="add mod">
          <ac:chgData name="Charles Babin" userId="5d42ec09-aa94-4ecc-856a-90c529e9e63c" providerId="ADAL" clId="{4008F1FF-37CE-555A-B327-28B9D895A0A2}" dt="2025-11-11T06:57:40.782" v="4617"/>
          <ac:picMkLst>
            <pc:docMk/>
            <pc:sldMk cId="109920727" sldId="2816"/>
            <ac:picMk id="19" creationId="{A15658AF-3360-CAED-3D58-D26C385C4D84}"/>
          </ac:picMkLst>
        </pc:picChg>
        <pc:picChg chg="mod">
          <ac:chgData name="Charles Babin" userId="5d42ec09-aa94-4ecc-856a-90c529e9e63c" providerId="ADAL" clId="{4008F1FF-37CE-555A-B327-28B9D895A0A2}" dt="2025-11-11T12:48:19.408" v="8044" actId="1076"/>
          <ac:picMkLst>
            <pc:docMk/>
            <pc:sldMk cId="109920727" sldId="2816"/>
            <ac:picMk id="22" creationId="{DE907426-1D44-A0B6-3291-B9123DCD81C6}"/>
          </ac:picMkLst>
        </pc:picChg>
        <pc:picChg chg="mod">
          <ac:chgData name="Charles Babin" userId="5d42ec09-aa94-4ecc-856a-90c529e9e63c" providerId="ADAL" clId="{4008F1FF-37CE-555A-B327-28B9D895A0A2}" dt="2025-11-10T07:56:32.601" v="734"/>
          <ac:picMkLst>
            <pc:docMk/>
            <pc:sldMk cId="109920727" sldId="2816"/>
            <ac:picMk id="28" creationId="{0519D683-FCA3-A582-B5F1-5D62A6563C6D}"/>
          </ac:picMkLst>
        </pc:picChg>
        <pc:picChg chg="mod">
          <ac:chgData name="Charles Babin" userId="5d42ec09-aa94-4ecc-856a-90c529e9e63c" providerId="ADAL" clId="{4008F1FF-37CE-555A-B327-28B9D895A0A2}" dt="2025-11-10T07:56:32.601" v="734"/>
          <ac:picMkLst>
            <pc:docMk/>
            <pc:sldMk cId="109920727" sldId="2816"/>
            <ac:picMk id="29" creationId="{B060C84A-EC3C-E1F7-3716-28F22E116DE9}"/>
          </ac:picMkLst>
        </pc:picChg>
      </pc:sldChg>
      <pc:sldChg chg="addSp delSp modSp add mod delAnim modAnim">
        <pc:chgData name="Charles Babin" userId="5d42ec09-aa94-4ecc-856a-90c529e9e63c" providerId="ADAL" clId="{4008F1FF-37CE-555A-B327-28B9D895A0A2}" dt="2025-11-17T13:44:32.750" v="15946" actId="692"/>
        <pc:sldMkLst>
          <pc:docMk/>
          <pc:sldMk cId="1068055619" sldId="2817"/>
        </pc:sldMkLst>
        <pc:spChg chg="add mod">
          <ac:chgData name="Charles Babin" userId="5d42ec09-aa94-4ecc-856a-90c529e9e63c" providerId="ADAL" clId="{4008F1FF-37CE-555A-B327-28B9D895A0A2}" dt="2025-11-10T07:56:37.904" v="737"/>
          <ac:spMkLst>
            <pc:docMk/>
            <pc:sldMk cId="1068055619" sldId="2817"/>
            <ac:spMk id="7" creationId="{734D6FD4-D283-ACC2-2B9C-D27E364B60AA}"/>
          </ac:spMkLst>
        </pc:spChg>
        <pc:spChg chg="add mod">
          <ac:chgData name="Charles Babin" userId="5d42ec09-aa94-4ecc-856a-90c529e9e63c" providerId="ADAL" clId="{4008F1FF-37CE-555A-B327-28B9D895A0A2}" dt="2025-11-17T13:44:32.750" v="15946" actId="692"/>
          <ac:spMkLst>
            <pc:docMk/>
            <pc:sldMk cId="1068055619" sldId="2817"/>
            <ac:spMk id="12" creationId="{D4D0D068-E86F-0F05-BCAE-172ABEAF05C8}"/>
          </ac:spMkLst>
        </pc:spChg>
        <pc:spChg chg="add mod">
          <ac:chgData name="Charles Babin" userId="5d42ec09-aa94-4ecc-856a-90c529e9e63c" providerId="ADAL" clId="{4008F1FF-37CE-555A-B327-28B9D895A0A2}" dt="2025-11-10T08:00:55.146" v="908" actId="1076"/>
          <ac:spMkLst>
            <pc:docMk/>
            <pc:sldMk cId="1068055619" sldId="2817"/>
            <ac:spMk id="16" creationId="{C7AAC79A-979B-051C-7D61-5FAD41F32BEE}"/>
          </ac:spMkLst>
        </pc:spChg>
        <pc:spChg chg="add mod">
          <ac:chgData name="Charles Babin" userId="5d42ec09-aa94-4ecc-856a-90c529e9e63c" providerId="ADAL" clId="{4008F1FF-37CE-555A-B327-28B9D895A0A2}" dt="2025-11-12T07:33:27.030" v="9839"/>
          <ac:spMkLst>
            <pc:docMk/>
            <pc:sldMk cId="1068055619" sldId="2817"/>
            <ac:spMk id="30" creationId="{0D553166-D3D4-61C5-F059-08B84B3EE648}"/>
          </ac:spMkLst>
        </pc:spChg>
        <pc:spChg chg="mod">
          <ac:chgData name="Charles Babin" userId="5d42ec09-aa94-4ecc-856a-90c529e9e63c" providerId="ADAL" clId="{4008F1FF-37CE-555A-B327-28B9D895A0A2}" dt="2025-11-10T07:59:44.775" v="871" actId="1076"/>
          <ac:spMkLst>
            <pc:docMk/>
            <pc:sldMk cId="1068055619" sldId="2817"/>
            <ac:spMk id="42" creationId="{F6E10315-066B-AC0F-30D4-EAC669CBE70E}"/>
          </ac:spMkLst>
        </pc:spChg>
        <pc:spChg chg="mod">
          <ac:chgData name="Charles Babin" userId="5d42ec09-aa94-4ecc-856a-90c529e9e63c" providerId="ADAL" clId="{4008F1FF-37CE-555A-B327-28B9D895A0A2}" dt="2025-11-10T07:59:44.775" v="871" actId="1076"/>
          <ac:spMkLst>
            <pc:docMk/>
            <pc:sldMk cId="1068055619" sldId="2817"/>
            <ac:spMk id="43" creationId="{A3ADFE89-273B-B9CF-DFA2-AF830AF98C86}"/>
          </ac:spMkLst>
        </pc:spChg>
        <pc:spChg chg="mod">
          <ac:chgData name="Charles Babin" userId="5d42ec09-aa94-4ecc-856a-90c529e9e63c" providerId="ADAL" clId="{4008F1FF-37CE-555A-B327-28B9D895A0A2}" dt="2025-11-10T08:01:01.025" v="909" actId="1076"/>
          <ac:spMkLst>
            <pc:docMk/>
            <pc:sldMk cId="1068055619" sldId="2817"/>
            <ac:spMk id="44" creationId="{C109EFA8-A8B9-F3AE-2143-EF8E3C7EF22E}"/>
          </ac:spMkLst>
        </pc:spChg>
        <pc:spChg chg="mod">
          <ac:chgData name="Charles Babin" userId="5d42ec09-aa94-4ecc-856a-90c529e9e63c" providerId="ADAL" clId="{4008F1FF-37CE-555A-B327-28B9D895A0A2}" dt="2025-11-10T07:57:08.609" v="788" actId="20577"/>
          <ac:spMkLst>
            <pc:docMk/>
            <pc:sldMk cId="1068055619" sldId="2817"/>
            <ac:spMk id="45" creationId="{010E45E5-F775-2FBA-12B2-3873CABEEBBE}"/>
          </ac:spMkLst>
        </pc:spChg>
        <pc:spChg chg="mod">
          <ac:chgData name="Charles Babin" userId="5d42ec09-aa94-4ecc-856a-90c529e9e63c" providerId="ADAL" clId="{4008F1FF-37CE-555A-B327-28B9D895A0A2}" dt="2025-11-10T07:59:41.253" v="870" actId="1076"/>
          <ac:spMkLst>
            <pc:docMk/>
            <pc:sldMk cId="1068055619" sldId="2817"/>
            <ac:spMk id="67" creationId="{831AA84E-6242-43BA-470C-D3D719573682}"/>
          </ac:spMkLst>
        </pc:spChg>
        <pc:grpChg chg="add mod">
          <ac:chgData name="Charles Babin" userId="5d42ec09-aa94-4ecc-856a-90c529e9e63c" providerId="ADAL" clId="{4008F1FF-37CE-555A-B327-28B9D895A0A2}" dt="2025-11-10T07:56:41.971" v="741" actId="1076"/>
          <ac:grpSpMkLst>
            <pc:docMk/>
            <pc:sldMk cId="1068055619" sldId="2817"/>
            <ac:grpSpMk id="3" creationId="{43041321-42A8-FA56-3193-86FAB00B63BA}"/>
          </ac:grpSpMkLst>
        </pc:grpChg>
        <pc:grpChg chg="add mod">
          <ac:chgData name="Charles Babin" userId="5d42ec09-aa94-4ecc-856a-90c529e9e63c" providerId="ADAL" clId="{4008F1FF-37CE-555A-B327-28B9D895A0A2}" dt="2025-11-12T06:04:24.221" v="8883"/>
          <ac:grpSpMkLst>
            <pc:docMk/>
            <pc:sldMk cId="1068055619" sldId="2817"/>
            <ac:grpSpMk id="19" creationId="{06D177F5-4F75-886D-7849-38253D1CA52B}"/>
          </ac:grpSpMkLst>
        </pc:grpChg>
        <pc:grpChg chg="mod">
          <ac:chgData name="Charles Babin" userId="5d42ec09-aa94-4ecc-856a-90c529e9e63c" providerId="ADAL" clId="{4008F1FF-37CE-555A-B327-28B9D895A0A2}" dt="2025-11-10T07:59:21.906" v="863" actId="1076"/>
          <ac:grpSpMkLst>
            <pc:docMk/>
            <pc:sldMk cId="1068055619" sldId="2817"/>
            <ac:grpSpMk id="48" creationId="{EF5D44FA-C86A-3DB4-CF93-8EE679331DD5}"/>
          </ac:grpSpMkLst>
        </pc:grpChg>
        <pc:grpChg chg="mod">
          <ac:chgData name="Charles Babin" userId="5d42ec09-aa94-4ecc-856a-90c529e9e63c" providerId="ADAL" clId="{4008F1FF-37CE-555A-B327-28B9D895A0A2}" dt="2025-11-10T07:59:41.253" v="870" actId="1076"/>
          <ac:grpSpMkLst>
            <pc:docMk/>
            <pc:sldMk cId="1068055619" sldId="2817"/>
            <ac:grpSpMk id="51" creationId="{5A1DF830-2AC1-3D93-B6ED-233EE8521690}"/>
          </ac:grpSpMkLst>
        </pc:grpChg>
        <pc:grpChg chg="mod">
          <ac:chgData name="Charles Babin" userId="5d42ec09-aa94-4ecc-856a-90c529e9e63c" providerId="ADAL" clId="{4008F1FF-37CE-555A-B327-28B9D895A0A2}" dt="2025-11-10T07:59:19.048" v="862" actId="1076"/>
          <ac:grpSpMkLst>
            <pc:docMk/>
            <pc:sldMk cId="1068055619" sldId="2817"/>
            <ac:grpSpMk id="70" creationId="{B296AF8E-0B52-C6D7-D012-0BE254BE6736}"/>
          </ac:grpSpMkLst>
        </pc:grpChg>
        <pc:picChg chg="mod">
          <ac:chgData name="Charles Babin" userId="5d42ec09-aa94-4ecc-856a-90c529e9e63c" providerId="ADAL" clId="{4008F1FF-37CE-555A-B327-28B9D895A0A2}" dt="2025-11-10T07:56:37.904" v="737"/>
          <ac:picMkLst>
            <pc:docMk/>
            <pc:sldMk cId="1068055619" sldId="2817"/>
            <ac:picMk id="5" creationId="{68CDF0BB-4B26-3B2A-D21E-AC5E08784CF2}"/>
          </ac:picMkLst>
        </pc:picChg>
        <pc:picChg chg="mod">
          <ac:chgData name="Charles Babin" userId="5d42ec09-aa94-4ecc-856a-90c529e9e63c" providerId="ADAL" clId="{4008F1FF-37CE-555A-B327-28B9D895A0A2}" dt="2025-11-10T07:56:37.904" v="737"/>
          <ac:picMkLst>
            <pc:docMk/>
            <pc:sldMk cId="1068055619" sldId="2817"/>
            <ac:picMk id="6" creationId="{8644DBFA-C3B6-1988-C1F0-1E85769B2C16}"/>
          </ac:picMkLst>
        </pc:picChg>
        <pc:picChg chg="add mod">
          <ac:chgData name="Charles Babin" userId="5d42ec09-aa94-4ecc-856a-90c529e9e63c" providerId="ADAL" clId="{4008F1FF-37CE-555A-B327-28B9D895A0A2}" dt="2025-11-10T07:59:41.253" v="870" actId="1076"/>
          <ac:picMkLst>
            <pc:docMk/>
            <pc:sldMk cId="1068055619" sldId="2817"/>
            <ac:picMk id="9" creationId="{87158C3D-DF8E-4DD5-8B21-E4F62CEBE2B9}"/>
          </ac:picMkLst>
        </pc:picChg>
        <pc:picChg chg="add mod">
          <ac:chgData name="Charles Babin" userId="5d42ec09-aa94-4ecc-856a-90c529e9e63c" providerId="ADAL" clId="{4008F1FF-37CE-555A-B327-28B9D895A0A2}" dt="2025-11-11T06:57:46.706" v="4619"/>
          <ac:picMkLst>
            <pc:docMk/>
            <pc:sldMk cId="1068055619" sldId="2817"/>
            <ac:picMk id="18" creationId="{2648250E-1E07-947A-1B95-96DD6E81CBC7}"/>
          </ac:picMkLst>
        </pc:picChg>
        <pc:picChg chg="mod">
          <ac:chgData name="Charles Babin" userId="5d42ec09-aa94-4ecc-856a-90c529e9e63c" providerId="ADAL" clId="{4008F1FF-37CE-555A-B327-28B9D895A0A2}" dt="2025-11-12T06:04:24.221" v="8883"/>
          <ac:picMkLst>
            <pc:docMk/>
            <pc:sldMk cId="1068055619" sldId="2817"/>
            <ac:picMk id="22" creationId="{8F4F8075-6981-1AE1-0BDB-457160FAEDD3}"/>
          </ac:picMkLst>
        </pc:picChg>
        <pc:picChg chg="mod">
          <ac:chgData name="Charles Babin" userId="5d42ec09-aa94-4ecc-856a-90c529e9e63c" providerId="ADAL" clId="{4008F1FF-37CE-555A-B327-28B9D895A0A2}" dt="2025-11-12T06:04:24.221" v="8883"/>
          <ac:picMkLst>
            <pc:docMk/>
            <pc:sldMk cId="1068055619" sldId="2817"/>
            <ac:picMk id="23" creationId="{43468CCE-4EA5-433A-36F9-AE8649AD3D9D}"/>
          </ac:picMkLst>
        </pc:picChg>
        <pc:picChg chg="mod">
          <ac:chgData name="Charles Babin" userId="5d42ec09-aa94-4ecc-856a-90c529e9e63c" providerId="ADAL" clId="{4008F1FF-37CE-555A-B327-28B9D895A0A2}" dt="2025-11-10T07:56:44.722" v="742" actId="1076"/>
          <ac:picMkLst>
            <pc:docMk/>
            <pc:sldMk cId="1068055619" sldId="2817"/>
            <ac:picMk id="27" creationId="{0AE76FE0-3DB4-069E-2466-CA0D4FC13988}"/>
          </ac:picMkLst>
        </pc:picChg>
        <pc:picChg chg="mod">
          <ac:chgData name="Charles Babin" userId="5d42ec09-aa94-4ecc-856a-90c529e9e63c" providerId="ADAL" clId="{4008F1FF-37CE-555A-B327-28B9D895A0A2}" dt="2025-11-10T07:59:44.775" v="871" actId="1076"/>
          <ac:picMkLst>
            <pc:docMk/>
            <pc:sldMk cId="1068055619" sldId="2817"/>
            <ac:picMk id="28" creationId="{A448EDE9-D153-BDB9-B60F-2D5A8CD0083D}"/>
          </ac:picMkLst>
        </pc:picChg>
        <pc:picChg chg="mod">
          <ac:chgData name="Charles Babin" userId="5d42ec09-aa94-4ecc-856a-90c529e9e63c" providerId="ADAL" clId="{4008F1FF-37CE-555A-B327-28B9D895A0A2}" dt="2025-11-10T07:59:44.775" v="871" actId="1076"/>
          <ac:picMkLst>
            <pc:docMk/>
            <pc:sldMk cId="1068055619" sldId="2817"/>
            <ac:picMk id="29" creationId="{0EC073EE-50B4-CF84-0B42-11D79886C5C6}"/>
          </ac:picMkLst>
        </pc:picChg>
        <pc:picChg chg="mod">
          <ac:chgData name="Charles Babin" userId="5d42ec09-aa94-4ecc-856a-90c529e9e63c" providerId="ADAL" clId="{4008F1FF-37CE-555A-B327-28B9D895A0A2}" dt="2025-11-10T07:59:44.775" v="871" actId="1076"/>
          <ac:picMkLst>
            <pc:docMk/>
            <pc:sldMk cId="1068055619" sldId="2817"/>
            <ac:picMk id="40" creationId="{4E2A34FB-3578-AFF3-25F0-595E3A9A2C81}"/>
          </ac:picMkLst>
        </pc:picChg>
        <pc:picChg chg="mod">
          <ac:chgData name="Charles Babin" userId="5d42ec09-aa94-4ecc-856a-90c529e9e63c" providerId="ADAL" clId="{4008F1FF-37CE-555A-B327-28B9D895A0A2}" dt="2025-11-10T07:59:44.775" v="871" actId="1076"/>
          <ac:picMkLst>
            <pc:docMk/>
            <pc:sldMk cId="1068055619" sldId="2817"/>
            <ac:picMk id="41" creationId="{59AF81DF-9243-96EC-993A-FAE88A183A33}"/>
          </ac:picMkLst>
        </pc:picChg>
        <pc:picChg chg="mod">
          <ac:chgData name="Charles Babin" userId="5d42ec09-aa94-4ecc-856a-90c529e9e63c" providerId="ADAL" clId="{4008F1FF-37CE-555A-B327-28B9D895A0A2}" dt="2025-11-10T07:59:41.253" v="870" actId="1076"/>
          <ac:picMkLst>
            <pc:docMk/>
            <pc:sldMk cId="1068055619" sldId="2817"/>
            <ac:picMk id="46" creationId="{94A7CAB1-9AFB-6D3B-40B5-E4FD3B824735}"/>
          </ac:picMkLst>
        </pc:picChg>
        <pc:picChg chg="mod">
          <ac:chgData name="Charles Babin" userId="5d42ec09-aa94-4ecc-856a-90c529e9e63c" providerId="ADAL" clId="{4008F1FF-37CE-555A-B327-28B9D895A0A2}" dt="2025-11-10T07:59:41.253" v="870" actId="1076"/>
          <ac:picMkLst>
            <pc:docMk/>
            <pc:sldMk cId="1068055619" sldId="2817"/>
            <ac:picMk id="55" creationId="{301F3BEE-0576-D51A-804C-31FE8CA4DF0A}"/>
          </ac:picMkLst>
        </pc:picChg>
        <pc:picChg chg="mod">
          <ac:chgData name="Charles Babin" userId="5d42ec09-aa94-4ecc-856a-90c529e9e63c" providerId="ADAL" clId="{4008F1FF-37CE-555A-B327-28B9D895A0A2}" dt="2025-11-10T07:59:41.253" v="870" actId="1076"/>
          <ac:picMkLst>
            <pc:docMk/>
            <pc:sldMk cId="1068055619" sldId="2817"/>
            <ac:picMk id="56" creationId="{2D885A85-529C-3F7A-68CD-0189A3090C73}"/>
          </ac:picMkLst>
        </pc:picChg>
        <pc:picChg chg="mod">
          <ac:chgData name="Charles Babin" userId="5d42ec09-aa94-4ecc-856a-90c529e9e63c" providerId="ADAL" clId="{4008F1FF-37CE-555A-B327-28B9D895A0A2}" dt="2025-11-10T07:59:41.253" v="870" actId="1076"/>
          <ac:picMkLst>
            <pc:docMk/>
            <pc:sldMk cId="1068055619" sldId="2817"/>
            <ac:picMk id="65" creationId="{AA340B40-6DE7-13AD-32D5-84A0D55E3D9A}"/>
          </ac:picMkLst>
        </pc:picChg>
        <pc:picChg chg="mod">
          <ac:chgData name="Charles Babin" userId="5d42ec09-aa94-4ecc-856a-90c529e9e63c" providerId="ADAL" clId="{4008F1FF-37CE-555A-B327-28B9D895A0A2}" dt="2025-11-10T07:59:41.253" v="870" actId="1076"/>
          <ac:picMkLst>
            <pc:docMk/>
            <pc:sldMk cId="1068055619" sldId="2817"/>
            <ac:picMk id="66" creationId="{22F1383E-CF25-6291-EE39-5B3107576AE2}"/>
          </ac:picMkLst>
        </pc:picChg>
        <pc:picChg chg="mod">
          <ac:chgData name="Charles Babin" userId="5d42ec09-aa94-4ecc-856a-90c529e9e63c" providerId="ADAL" clId="{4008F1FF-37CE-555A-B327-28B9D895A0A2}" dt="2025-11-10T07:59:41.253" v="870" actId="1076"/>
          <ac:picMkLst>
            <pc:docMk/>
            <pc:sldMk cId="1068055619" sldId="2817"/>
            <ac:picMk id="69" creationId="{CF440E46-CC79-5BC6-1213-76CCDEAA99AB}"/>
          </ac:picMkLst>
        </pc:picChg>
        <pc:picChg chg="mod">
          <ac:chgData name="Charles Babin" userId="5d42ec09-aa94-4ecc-856a-90c529e9e63c" providerId="ADAL" clId="{4008F1FF-37CE-555A-B327-28B9D895A0A2}" dt="2025-11-10T07:59:41.253" v="870" actId="1076"/>
          <ac:picMkLst>
            <pc:docMk/>
            <pc:sldMk cId="1068055619" sldId="2817"/>
            <ac:picMk id="73" creationId="{E96CC2D1-0207-FCDF-CF31-AF3CE01C61DD}"/>
          </ac:picMkLst>
        </pc:picChg>
        <pc:cxnChg chg="add mod">
          <ac:chgData name="Charles Babin" userId="5d42ec09-aa94-4ecc-856a-90c529e9e63c" providerId="ADAL" clId="{4008F1FF-37CE-555A-B327-28B9D895A0A2}" dt="2025-11-10T07:59:21.906" v="863" actId="1076"/>
          <ac:cxnSpMkLst>
            <pc:docMk/>
            <pc:sldMk cId="1068055619" sldId="2817"/>
            <ac:cxnSpMk id="8" creationId="{5AB441CB-4D90-0F5F-0FEB-F79969852193}"/>
          </ac:cxnSpMkLst>
        </pc:cxnChg>
        <pc:cxnChg chg="add mod">
          <ac:chgData name="Charles Babin" userId="5d42ec09-aa94-4ecc-856a-90c529e9e63c" providerId="ADAL" clId="{4008F1FF-37CE-555A-B327-28B9D895A0A2}" dt="2025-11-10T07:59:25.342" v="864" actId="1076"/>
          <ac:cxnSpMkLst>
            <pc:docMk/>
            <pc:sldMk cId="1068055619" sldId="2817"/>
            <ac:cxnSpMk id="11" creationId="{41D709FD-1EBB-0AD3-78BB-EA883C027AB0}"/>
          </ac:cxnSpMkLst>
        </pc:cxnChg>
        <pc:cxnChg chg="mod">
          <ac:chgData name="Charles Babin" userId="5d42ec09-aa94-4ecc-856a-90c529e9e63c" providerId="ADAL" clId="{4008F1FF-37CE-555A-B327-28B9D895A0A2}" dt="2025-11-10T07:59:44.775" v="871" actId="1076"/>
          <ac:cxnSpMkLst>
            <pc:docMk/>
            <pc:sldMk cId="1068055619" sldId="2817"/>
            <ac:cxnSpMk id="39" creationId="{A643DD70-65CE-EE47-28D2-6BD84BF522BE}"/>
          </ac:cxnSpMkLst>
        </pc:cxnChg>
        <pc:cxnChg chg="mod">
          <ac:chgData name="Charles Babin" userId="5d42ec09-aa94-4ecc-856a-90c529e9e63c" providerId="ADAL" clId="{4008F1FF-37CE-555A-B327-28B9D895A0A2}" dt="2025-11-10T07:59:19.048" v="862" actId="1076"/>
          <ac:cxnSpMkLst>
            <pc:docMk/>
            <pc:sldMk cId="1068055619" sldId="2817"/>
            <ac:cxnSpMk id="68" creationId="{D8F8053E-F9CB-62E1-1D55-332FD7385EA3}"/>
          </ac:cxnSpMkLst>
        </pc:cxnChg>
      </pc:sldChg>
      <pc:sldChg chg="addSp delSp modSp add mod delAnim modAnim">
        <pc:chgData name="Charles Babin" userId="5d42ec09-aa94-4ecc-856a-90c529e9e63c" providerId="ADAL" clId="{4008F1FF-37CE-555A-B327-28B9D895A0A2}" dt="2025-11-17T13:45:25.640" v="15947" actId="14100"/>
        <pc:sldMkLst>
          <pc:docMk/>
          <pc:sldMk cId="406104148" sldId="2820"/>
        </pc:sldMkLst>
        <pc:spChg chg="mod">
          <ac:chgData name="Charles Babin" userId="5d42ec09-aa94-4ecc-856a-90c529e9e63c" providerId="ADAL" clId="{4008F1FF-37CE-555A-B327-28B9D895A0A2}" dt="2025-11-10T12:49:03.409" v="3832" actId="1076"/>
          <ac:spMkLst>
            <pc:docMk/>
            <pc:sldMk cId="406104148" sldId="2820"/>
            <ac:spMk id="6" creationId="{3FDC295F-B02C-75CA-4959-FAAB6E909612}"/>
          </ac:spMkLst>
        </pc:spChg>
        <pc:spChg chg="add mod">
          <ac:chgData name="Charles Babin" userId="5d42ec09-aa94-4ecc-856a-90c529e9e63c" providerId="ADAL" clId="{4008F1FF-37CE-555A-B327-28B9D895A0A2}" dt="2025-11-12T06:27:41.806" v="9300" actId="1076"/>
          <ac:spMkLst>
            <pc:docMk/>
            <pc:sldMk cId="406104148" sldId="2820"/>
            <ac:spMk id="9" creationId="{8A70939C-05B9-077E-205D-FF2F97EBE210}"/>
          </ac:spMkLst>
        </pc:spChg>
        <pc:spChg chg="add mod">
          <ac:chgData name="Charles Babin" userId="5d42ec09-aa94-4ecc-856a-90c529e9e63c" providerId="ADAL" clId="{4008F1FF-37CE-555A-B327-28B9D895A0A2}" dt="2025-11-12T06:28:12.239" v="9304" actId="1076"/>
          <ac:spMkLst>
            <pc:docMk/>
            <pc:sldMk cId="406104148" sldId="2820"/>
            <ac:spMk id="11" creationId="{97955914-F0A6-C822-8C2E-0C93B28F2F9E}"/>
          </ac:spMkLst>
        </pc:spChg>
        <pc:spChg chg="add mod">
          <ac:chgData name="Charles Babin" userId="5d42ec09-aa94-4ecc-856a-90c529e9e63c" providerId="ADAL" clId="{4008F1FF-37CE-555A-B327-28B9D895A0A2}" dt="2025-11-10T12:50:30.788" v="3861" actId="1076"/>
          <ac:spMkLst>
            <pc:docMk/>
            <pc:sldMk cId="406104148" sldId="2820"/>
            <ac:spMk id="18" creationId="{3573ED54-EC5F-E445-4830-E349874F9536}"/>
          </ac:spMkLst>
        </pc:spChg>
        <pc:spChg chg="add mod topLvl">
          <ac:chgData name="Charles Babin" userId="5d42ec09-aa94-4ecc-856a-90c529e9e63c" providerId="ADAL" clId="{4008F1FF-37CE-555A-B327-28B9D895A0A2}" dt="2025-11-10T12:49:34.838" v="3841" actId="165"/>
          <ac:spMkLst>
            <pc:docMk/>
            <pc:sldMk cId="406104148" sldId="2820"/>
            <ac:spMk id="19" creationId="{52E15A4F-5762-CBD6-21BF-5AB59A6E3AE6}"/>
          </ac:spMkLst>
        </pc:spChg>
        <pc:spChg chg="add mod topLvl">
          <ac:chgData name="Charles Babin" userId="5d42ec09-aa94-4ecc-856a-90c529e9e63c" providerId="ADAL" clId="{4008F1FF-37CE-555A-B327-28B9D895A0A2}" dt="2025-11-10T12:49:34.838" v="3841" actId="165"/>
          <ac:spMkLst>
            <pc:docMk/>
            <pc:sldMk cId="406104148" sldId="2820"/>
            <ac:spMk id="21" creationId="{7EDB8CD2-2537-28AA-DCAA-023368709483}"/>
          </ac:spMkLst>
        </pc:spChg>
        <pc:spChg chg="add mod topLvl">
          <ac:chgData name="Charles Babin" userId="5d42ec09-aa94-4ecc-856a-90c529e9e63c" providerId="ADAL" clId="{4008F1FF-37CE-555A-B327-28B9D895A0A2}" dt="2025-11-10T12:49:51.718" v="3848" actId="1076"/>
          <ac:spMkLst>
            <pc:docMk/>
            <pc:sldMk cId="406104148" sldId="2820"/>
            <ac:spMk id="22" creationId="{4A0F7E4C-31CF-1EA7-5F31-2D62C96715C0}"/>
          </ac:spMkLst>
        </pc:spChg>
        <pc:spChg chg="add mod topLvl">
          <ac:chgData name="Charles Babin" userId="5d42ec09-aa94-4ecc-856a-90c529e9e63c" providerId="ADAL" clId="{4008F1FF-37CE-555A-B327-28B9D895A0A2}" dt="2025-11-10T12:49:46.255" v="3846" actId="1076"/>
          <ac:spMkLst>
            <pc:docMk/>
            <pc:sldMk cId="406104148" sldId="2820"/>
            <ac:spMk id="23" creationId="{25833EC6-EB0E-A03D-103F-41DA5E289935}"/>
          </ac:spMkLst>
        </pc:spChg>
        <pc:spChg chg="add mod topLvl">
          <ac:chgData name="Charles Babin" userId="5d42ec09-aa94-4ecc-856a-90c529e9e63c" providerId="ADAL" clId="{4008F1FF-37CE-555A-B327-28B9D895A0A2}" dt="2025-11-10T12:49:42.213" v="3844" actId="1076"/>
          <ac:spMkLst>
            <pc:docMk/>
            <pc:sldMk cId="406104148" sldId="2820"/>
            <ac:spMk id="26" creationId="{BA737372-4079-A956-D63D-8793DD294898}"/>
          </ac:spMkLst>
        </pc:spChg>
        <pc:spChg chg="add mod topLvl">
          <ac:chgData name="Charles Babin" userId="5d42ec09-aa94-4ecc-856a-90c529e9e63c" providerId="ADAL" clId="{4008F1FF-37CE-555A-B327-28B9D895A0A2}" dt="2025-11-10T12:49:54.843" v="3849" actId="14100"/>
          <ac:spMkLst>
            <pc:docMk/>
            <pc:sldMk cId="406104148" sldId="2820"/>
            <ac:spMk id="27" creationId="{EEA8BEDB-F9A0-F669-157C-6858A94C6EB4}"/>
          </ac:spMkLst>
        </pc:spChg>
        <pc:spChg chg="mod">
          <ac:chgData name="Charles Babin" userId="5d42ec09-aa94-4ecc-856a-90c529e9e63c" providerId="ADAL" clId="{4008F1FF-37CE-555A-B327-28B9D895A0A2}" dt="2025-11-10T12:49:34.838" v="3841" actId="165"/>
          <ac:spMkLst>
            <pc:docMk/>
            <pc:sldMk cId="406104148" sldId="2820"/>
            <ac:spMk id="30" creationId="{EFFC0531-D59A-38AD-A0D2-66C5158559FE}"/>
          </ac:spMkLst>
        </pc:spChg>
        <pc:spChg chg="add mod">
          <ac:chgData name="Charles Babin" userId="5d42ec09-aa94-4ecc-856a-90c529e9e63c" providerId="ADAL" clId="{4008F1FF-37CE-555A-B327-28B9D895A0A2}" dt="2025-11-11T09:25:51.559" v="5802" actId="1076"/>
          <ac:spMkLst>
            <pc:docMk/>
            <pc:sldMk cId="406104148" sldId="2820"/>
            <ac:spMk id="36" creationId="{02104B19-E276-0838-B005-5546071A7C42}"/>
          </ac:spMkLst>
        </pc:spChg>
        <pc:spChg chg="add mod">
          <ac:chgData name="Charles Babin" userId="5d42ec09-aa94-4ecc-856a-90c529e9e63c" providerId="ADAL" clId="{4008F1FF-37CE-555A-B327-28B9D895A0A2}" dt="2025-11-11T09:25:47.729" v="5801" actId="1076"/>
          <ac:spMkLst>
            <pc:docMk/>
            <pc:sldMk cId="406104148" sldId="2820"/>
            <ac:spMk id="38" creationId="{D7E03844-58C6-2BA2-17D4-5B9C1E13C7A1}"/>
          </ac:spMkLst>
        </pc:spChg>
        <pc:spChg chg="add mod">
          <ac:chgData name="Charles Babin" userId="5d42ec09-aa94-4ecc-856a-90c529e9e63c" providerId="ADAL" clId="{4008F1FF-37CE-555A-B327-28B9D895A0A2}" dt="2025-11-12T07:33:53.069" v="9855"/>
          <ac:spMkLst>
            <pc:docMk/>
            <pc:sldMk cId="406104148" sldId="2820"/>
            <ac:spMk id="41" creationId="{E9236A4A-450C-D471-7118-2747AA42F292}"/>
          </ac:spMkLst>
        </pc:spChg>
        <pc:spChg chg="mod">
          <ac:chgData name="Charles Babin" userId="5d42ec09-aa94-4ecc-856a-90c529e9e63c" providerId="ADAL" clId="{4008F1FF-37CE-555A-B327-28B9D895A0A2}" dt="2025-11-10T10:18:50.021" v="2367" actId="20577"/>
          <ac:spMkLst>
            <pc:docMk/>
            <pc:sldMk cId="406104148" sldId="2820"/>
            <ac:spMk id="45" creationId="{5368E5B6-0D13-9D12-5671-FB8A1EF44D0E}"/>
          </ac:spMkLst>
        </pc:spChg>
        <pc:spChg chg="add mod">
          <ac:chgData name="Charles Babin" userId="5d42ec09-aa94-4ecc-856a-90c529e9e63c" providerId="ADAL" clId="{4008F1FF-37CE-555A-B327-28B9D895A0A2}" dt="2025-11-12T06:29:21.703" v="9322" actId="1076"/>
          <ac:spMkLst>
            <pc:docMk/>
            <pc:sldMk cId="406104148" sldId="2820"/>
            <ac:spMk id="49" creationId="{0A8D0ADE-446E-D3B5-2FD0-3BA70C22E485}"/>
          </ac:spMkLst>
        </pc:spChg>
        <pc:spChg chg="mod">
          <ac:chgData name="Charles Babin" userId="5d42ec09-aa94-4ecc-856a-90c529e9e63c" providerId="ADAL" clId="{4008F1FF-37CE-555A-B327-28B9D895A0A2}" dt="2025-11-10T12:49:23.126" v="3838" actId="1076"/>
          <ac:spMkLst>
            <pc:docMk/>
            <pc:sldMk cId="406104148" sldId="2820"/>
            <ac:spMk id="50" creationId="{88FEB7DF-CFA7-6EB6-109D-254174366A41}"/>
          </ac:spMkLst>
        </pc:spChg>
        <pc:spChg chg="add mod">
          <ac:chgData name="Charles Babin" userId="5d42ec09-aa94-4ecc-856a-90c529e9e63c" providerId="ADAL" clId="{4008F1FF-37CE-555A-B327-28B9D895A0A2}" dt="2025-11-17T13:45:25.640" v="15947" actId="14100"/>
          <ac:spMkLst>
            <pc:docMk/>
            <pc:sldMk cId="406104148" sldId="2820"/>
            <ac:spMk id="53" creationId="{8B7D6140-3AE9-3A4F-9DED-E981A4491045}"/>
          </ac:spMkLst>
        </pc:spChg>
        <pc:spChg chg="add mod">
          <ac:chgData name="Charles Babin" userId="5d42ec09-aa94-4ecc-856a-90c529e9e63c" providerId="ADAL" clId="{4008F1FF-37CE-555A-B327-28B9D895A0A2}" dt="2025-11-12T06:27:41.806" v="9300" actId="1076"/>
          <ac:spMkLst>
            <pc:docMk/>
            <pc:sldMk cId="406104148" sldId="2820"/>
            <ac:spMk id="54" creationId="{B7D6DEBD-E9F6-0FD0-8732-B2F94BD9ABC5}"/>
          </ac:spMkLst>
        </pc:spChg>
        <pc:spChg chg="add mod">
          <ac:chgData name="Charles Babin" userId="5d42ec09-aa94-4ecc-856a-90c529e9e63c" providerId="ADAL" clId="{4008F1FF-37CE-555A-B327-28B9D895A0A2}" dt="2025-11-12T06:27:56.309" v="9301" actId="1076"/>
          <ac:spMkLst>
            <pc:docMk/>
            <pc:sldMk cId="406104148" sldId="2820"/>
            <ac:spMk id="55" creationId="{2D3497A9-1945-A1CF-3CE6-5C84C7143233}"/>
          </ac:spMkLst>
        </pc:spChg>
        <pc:grpChg chg="add mod">
          <ac:chgData name="Charles Babin" userId="5d42ec09-aa94-4ecc-856a-90c529e9e63c" providerId="ADAL" clId="{4008F1FF-37CE-555A-B327-28B9D895A0A2}" dt="2025-11-10T12:48:58.419" v="3830" actId="1076"/>
          <ac:grpSpMkLst>
            <pc:docMk/>
            <pc:sldMk cId="406104148" sldId="2820"/>
            <ac:grpSpMk id="28" creationId="{5C6EB475-0290-2170-BC45-B31379AE4E55}"/>
          </ac:grpSpMkLst>
        </pc:grpChg>
        <pc:grpChg chg="add mod">
          <ac:chgData name="Charles Babin" userId="5d42ec09-aa94-4ecc-856a-90c529e9e63c" providerId="ADAL" clId="{4008F1FF-37CE-555A-B327-28B9D895A0A2}" dt="2025-11-11T09:25:37.342" v="5798" actId="14100"/>
          <ac:grpSpMkLst>
            <pc:docMk/>
            <pc:sldMk cId="406104148" sldId="2820"/>
            <ac:grpSpMk id="39" creationId="{479885CA-1D4D-3658-D7CF-9D09E0EE33D4}"/>
          </ac:grpSpMkLst>
        </pc:grpChg>
        <pc:picChg chg="add mod">
          <ac:chgData name="Charles Babin" userId="5d42ec09-aa94-4ecc-856a-90c529e9e63c" providerId="ADAL" clId="{4008F1FF-37CE-555A-B327-28B9D895A0A2}" dt="2025-11-12T06:27:41.806" v="9300" actId="1076"/>
          <ac:picMkLst>
            <pc:docMk/>
            <pc:sldMk cId="406104148" sldId="2820"/>
            <ac:picMk id="8" creationId="{C815BB6C-2501-9110-4D8B-A2DA32CFD2A4}"/>
          </ac:picMkLst>
        </pc:picChg>
        <pc:picChg chg="add mod topLvl">
          <ac:chgData name="Charles Babin" userId="5d42ec09-aa94-4ecc-856a-90c529e9e63c" providerId="ADAL" clId="{4008F1FF-37CE-555A-B327-28B9D895A0A2}" dt="2025-11-10T12:49:34.838" v="3841" actId="165"/>
          <ac:picMkLst>
            <pc:docMk/>
            <pc:sldMk cId="406104148" sldId="2820"/>
            <ac:picMk id="20" creationId="{E4D8A15E-AE45-B430-66A4-2E8335FACDD1}"/>
          </ac:picMkLst>
        </pc:picChg>
        <pc:picChg chg="mod">
          <ac:chgData name="Charles Babin" userId="5d42ec09-aa94-4ecc-856a-90c529e9e63c" providerId="ADAL" clId="{4008F1FF-37CE-555A-B327-28B9D895A0A2}" dt="2025-11-10T12:49:34.838" v="3841" actId="165"/>
          <ac:picMkLst>
            <pc:docMk/>
            <pc:sldMk cId="406104148" sldId="2820"/>
            <ac:picMk id="29" creationId="{7D0F42F4-2BD6-8063-23FB-BFF402DA975C}"/>
          </ac:picMkLst>
        </pc:picChg>
        <pc:picChg chg="add mod">
          <ac:chgData name="Charles Babin" userId="5d42ec09-aa94-4ecc-856a-90c529e9e63c" providerId="ADAL" clId="{4008F1FF-37CE-555A-B327-28B9D895A0A2}" dt="2025-11-11T09:25:28.826" v="5795" actId="164"/>
          <ac:picMkLst>
            <pc:docMk/>
            <pc:sldMk cId="406104148" sldId="2820"/>
            <ac:picMk id="32" creationId="{448FD955-2114-682B-E06C-5E3633CF9670}"/>
          </ac:picMkLst>
        </pc:picChg>
        <pc:picChg chg="add mod">
          <ac:chgData name="Charles Babin" userId="5d42ec09-aa94-4ecc-856a-90c529e9e63c" providerId="ADAL" clId="{4008F1FF-37CE-555A-B327-28B9D895A0A2}" dt="2025-11-10T12:48:29.864" v="3820" actId="164"/>
          <ac:picMkLst>
            <pc:docMk/>
            <pc:sldMk cId="406104148" sldId="2820"/>
            <ac:picMk id="34" creationId="{B218D400-9C01-8C26-158F-7250E33F1986}"/>
          </ac:picMkLst>
        </pc:picChg>
        <pc:picChg chg="add mod">
          <ac:chgData name="Charles Babin" userId="5d42ec09-aa94-4ecc-856a-90c529e9e63c" providerId="ADAL" clId="{4008F1FF-37CE-555A-B327-28B9D895A0A2}" dt="2025-11-12T07:33:53.069" v="9855"/>
          <ac:picMkLst>
            <pc:docMk/>
            <pc:sldMk cId="406104148" sldId="2820"/>
            <ac:picMk id="40" creationId="{CBA28C2D-C0A1-8EF9-2E71-D66433252EB1}"/>
          </ac:picMkLst>
        </pc:picChg>
        <pc:picChg chg="add mod topLvl">
          <ac:chgData name="Charles Babin" userId="5d42ec09-aa94-4ecc-856a-90c529e9e63c" providerId="ADAL" clId="{4008F1FF-37CE-555A-B327-28B9D895A0A2}" dt="2025-11-10T12:49:51.718" v="3848" actId="1076"/>
          <ac:picMkLst>
            <pc:docMk/>
            <pc:sldMk cId="406104148" sldId="2820"/>
            <ac:picMk id="43" creationId="{7C9C2C92-D775-33F7-7F2F-F6AFC8398A9C}"/>
          </ac:picMkLst>
        </pc:picChg>
        <pc:picChg chg="add mod">
          <ac:chgData name="Charles Babin" userId="5d42ec09-aa94-4ecc-856a-90c529e9e63c" providerId="ADAL" clId="{4008F1FF-37CE-555A-B327-28B9D895A0A2}" dt="2025-11-11T07:01:11.848" v="4758" actId="1076"/>
          <ac:picMkLst>
            <pc:docMk/>
            <pc:sldMk cId="406104148" sldId="2820"/>
            <ac:picMk id="1026" creationId="{57C7D99C-5DAF-5063-85F8-553B2E0FD7CF}"/>
          </ac:picMkLst>
        </pc:picChg>
        <pc:cxnChg chg="mod">
          <ac:chgData name="Charles Babin" userId="5d42ec09-aa94-4ecc-856a-90c529e9e63c" providerId="ADAL" clId="{4008F1FF-37CE-555A-B327-28B9D895A0A2}" dt="2025-11-10T12:48:58.419" v="3830" actId="1076"/>
          <ac:cxnSpMkLst>
            <pc:docMk/>
            <pc:sldMk cId="406104148" sldId="2820"/>
            <ac:cxnSpMk id="33" creationId="{7D9CBFDA-33DC-371C-C1DC-FFB1FDF53F4B}"/>
          </ac:cxnSpMkLst>
        </pc:cxnChg>
        <pc:cxnChg chg="add mod">
          <ac:chgData name="Charles Babin" userId="5d42ec09-aa94-4ecc-856a-90c529e9e63c" providerId="ADAL" clId="{4008F1FF-37CE-555A-B327-28B9D895A0A2}" dt="2025-11-11T09:25:28.826" v="5795" actId="164"/>
          <ac:cxnSpMkLst>
            <pc:docMk/>
            <pc:sldMk cId="406104148" sldId="2820"/>
            <ac:cxnSpMk id="35" creationId="{FEE9D5C5-907D-1950-524D-7902360268C6}"/>
          </ac:cxnSpMkLst>
        </pc:cxnChg>
        <pc:cxnChg chg="add mod">
          <ac:chgData name="Charles Babin" userId="5d42ec09-aa94-4ecc-856a-90c529e9e63c" providerId="ADAL" clId="{4008F1FF-37CE-555A-B327-28B9D895A0A2}" dt="2025-11-11T09:25:28.826" v="5795" actId="164"/>
          <ac:cxnSpMkLst>
            <pc:docMk/>
            <pc:sldMk cId="406104148" sldId="2820"/>
            <ac:cxnSpMk id="37" creationId="{9EAABF89-061A-A75F-F325-FC3F0B714D1E}"/>
          </ac:cxnSpMkLst>
        </pc:cxnChg>
      </pc:sldChg>
      <pc:sldChg chg="addSp delSp modSp add mod delAnim">
        <pc:chgData name="Charles Babin" userId="5d42ec09-aa94-4ecc-856a-90c529e9e63c" providerId="ADAL" clId="{4008F1FF-37CE-555A-B327-28B9D895A0A2}" dt="2025-11-12T07:33:05.176" v="9821"/>
        <pc:sldMkLst>
          <pc:docMk/>
          <pc:sldMk cId="318639042" sldId="2821"/>
        </pc:sldMkLst>
        <pc:spChg chg="mod">
          <ac:chgData name="Charles Babin" userId="5d42ec09-aa94-4ecc-856a-90c529e9e63c" providerId="ADAL" clId="{4008F1FF-37CE-555A-B327-28B9D895A0A2}" dt="2025-11-10T07:32:31.348" v="322" actId="1076"/>
          <ac:spMkLst>
            <pc:docMk/>
            <pc:sldMk cId="318639042" sldId="2821"/>
            <ac:spMk id="4" creationId="{C47EB6A2-443F-40AD-7305-D23D240E8A59}"/>
          </ac:spMkLst>
        </pc:spChg>
        <pc:spChg chg="add mod">
          <ac:chgData name="Charles Babin" userId="5d42ec09-aa94-4ecc-856a-90c529e9e63c" providerId="ADAL" clId="{4008F1FF-37CE-555A-B327-28B9D895A0A2}" dt="2025-11-12T07:33:05.176" v="9821"/>
          <ac:spMkLst>
            <pc:docMk/>
            <pc:sldMk cId="318639042" sldId="2821"/>
            <ac:spMk id="8" creationId="{79B1BCDD-CE35-8791-C14C-4071E44F13E5}"/>
          </ac:spMkLst>
        </pc:spChg>
        <pc:spChg chg="mod">
          <ac:chgData name="Charles Babin" userId="5d42ec09-aa94-4ecc-856a-90c529e9e63c" providerId="ADAL" clId="{4008F1FF-37CE-555A-B327-28B9D895A0A2}" dt="2025-11-10T07:18:52.334" v="160" actId="20577"/>
          <ac:spMkLst>
            <pc:docMk/>
            <pc:sldMk cId="318639042" sldId="2821"/>
            <ac:spMk id="45" creationId="{D71A2F5F-32FF-CEE3-7300-3E46CC0033B2}"/>
          </ac:spMkLst>
        </pc:spChg>
        <pc:picChg chg="add mod">
          <ac:chgData name="Charles Babin" userId="5d42ec09-aa94-4ecc-856a-90c529e9e63c" providerId="ADAL" clId="{4008F1FF-37CE-555A-B327-28B9D895A0A2}" dt="2025-11-11T06:57:20.044" v="4604"/>
          <ac:picMkLst>
            <pc:docMk/>
            <pc:sldMk cId="318639042" sldId="2821"/>
            <ac:picMk id="5" creationId="{288C9D17-2C06-B49E-70F6-16621B44B6B9}"/>
          </ac:picMkLst>
        </pc:picChg>
      </pc:sldChg>
      <pc:sldChg chg="addSp delSp modSp add mod">
        <pc:chgData name="Charles Babin" userId="5d42ec09-aa94-4ecc-856a-90c529e9e63c" providerId="ADAL" clId="{4008F1FF-37CE-555A-B327-28B9D895A0A2}" dt="2025-11-12T07:33:19.674" v="9833"/>
        <pc:sldMkLst>
          <pc:docMk/>
          <pc:sldMk cId="2725206196" sldId="2822"/>
        </pc:sldMkLst>
        <pc:spChg chg="add mod">
          <ac:chgData name="Charles Babin" userId="5d42ec09-aa94-4ecc-856a-90c529e9e63c" providerId="ADAL" clId="{4008F1FF-37CE-555A-B327-28B9D895A0A2}" dt="2025-11-12T07:33:19.674" v="9833"/>
          <ac:spMkLst>
            <pc:docMk/>
            <pc:sldMk cId="2725206196" sldId="2822"/>
            <ac:spMk id="5" creationId="{AF9B9E0A-7036-9EB3-6456-ACCBD201DACA}"/>
          </ac:spMkLst>
        </pc:spChg>
        <pc:spChg chg="mod">
          <ac:chgData name="Charles Babin" userId="5d42ec09-aa94-4ecc-856a-90c529e9e63c" providerId="ADAL" clId="{4008F1FF-37CE-555A-B327-28B9D895A0A2}" dt="2025-11-10T07:40:47.169" v="607" actId="1076"/>
          <ac:spMkLst>
            <pc:docMk/>
            <pc:sldMk cId="2725206196" sldId="2822"/>
            <ac:spMk id="22" creationId="{26DD6837-1380-FBB9-FF94-47EF2DEB2B60}"/>
          </ac:spMkLst>
        </pc:spChg>
        <pc:spChg chg="mod">
          <ac:chgData name="Charles Babin" userId="5d42ec09-aa94-4ecc-856a-90c529e9e63c" providerId="ADAL" clId="{4008F1FF-37CE-555A-B327-28B9D895A0A2}" dt="2025-11-10T07:40:47.169" v="607" actId="1076"/>
          <ac:spMkLst>
            <pc:docMk/>
            <pc:sldMk cId="2725206196" sldId="2822"/>
            <ac:spMk id="28" creationId="{326C0CF8-84F3-D764-03A9-BB556CBC0CC4}"/>
          </ac:spMkLst>
        </pc:spChg>
        <pc:spChg chg="mod">
          <ac:chgData name="Charles Babin" userId="5d42ec09-aa94-4ecc-856a-90c529e9e63c" providerId="ADAL" clId="{4008F1FF-37CE-555A-B327-28B9D895A0A2}" dt="2025-11-10T07:40:47.169" v="607" actId="1076"/>
          <ac:spMkLst>
            <pc:docMk/>
            <pc:sldMk cId="2725206196" sldId="2822"/>
            <ac:spMk id="29" creationId="{F905BC1A-F9BE-EE13-F4A0-E11870651EE9}"/>
          </ac:spMkLst>
        </pc:spChg>
        <pc:spChg chg="mod">
          <ac:chgData name="Charles Babin" userId="5d42ec09-aa94-4ecc-856a-90c529e9e63c" providerId="ADAL" clId="{4008F1FF-37CE-555A-B327-28B9D895A0A2}" dt="2025-11-10T07:40:37.716" v="603" actId="1076"/>
          <ac:spMkLst>
            <pc:docMk/>
            <pc:sldMk cId="2725206196" sldId="2822"/>
            <ac:spMk id="39" creationId="{1BCBB9E8-0E70-D673-824D-4686E861D4C1}"/>
          </ac:spMkLst>
        </pc:spChg>
        <pc:spChg chg="mod">
          <ac:chgData name="Charles Babin" userId="5d42ec09-aa94-4ecc-856a-90c529e9e63c" providerId="ADAL" clId="{4008F1FF-37CE-555A-B327-28B9D895A0A2}" dt="2025-11-10T07:39:08.415" v="394" actId="20577"/>
          <ac:spMkLst>
            <pc:docMk/>
            <pc:sldMk cId="2725206196" sldId="2822"/>
            <ac:spMk id="45" creationId="{0D971816-B268-EC1A-9578-DE1B414F3E8A}"/>
          </ac:spMkLst>
        </pc:spChg>
        <pc:picChg chg="add mod">
          <ac:chgData name="Charles Babin" userId="5d42ec09-aa94-4ecc-856a-90c529e9e63c" providerId="ADAL" clId="{4008F1FF-37CE-555A-B327-28B9D895A0A2}" dt="2025-11-11T06:57:33.505" v="4613"/>
          <ac:picMkLst>
            <pc:docMk/>
            <pc:sldMk cId="2725206196" sldId="2822"/>
            <ac:picMk id="3" creationId="{5D830972-7628-CA94-6177-5FCF7C4ACEB5}"/>
          </ac:picMkLst>
        </pc:picChg>
      </pc:sldChg>
      <pc:sldChg chg="addSp delSp modSp add mod">
        <pc:chgData name="Charles Babin" userId="5d42ec09-aa94-4ecc-856a-90c529e9e63c" providerId="ADAL" clId="{4008F1FF-37CE-555A-B327-28B9D895A0A2}" dt="2025-11-12T07:32:58.877" v="9819" actId="20577"/>
        <pc:sldMkLst>
          <pc:docMk/>
          <pc:sldMk cId="458985669" sldId="2823"/>
        </pc:sldMkLst>
        <pc:spChg chg="mod">
          <ac:chgData name="Charles Babin" userId="5d42ec09-aa94-4ecc-856a-90c529e9e63c" providerId="ADAL" clId="{4008F1FF-37CE-555A-B327-28B9D895A0A2}" dt="2025-11-12T07:32:58.877" v="9819" actId="20577"/>
          <ac:spMkLst>
            <pc:docMk/>
            <pc:sldMk cId="458985669" sldId="2823"/>
            <ac:spMk id="18" creationId="{B1B57766-A0D8-CDBC-3C86-2118705A43FA}"/>
          </ac:spMkLst>
        </pc:spChg>
        <pc:picChg chg="add mod">
          <ac:chgData name="Charles Babin" userId="5d42ec09-aa94-4ecc-856a-90c529e9e63c" providerId="ADAL" clId="{4008F1FF-37CE-555A-B327-28B9D895A0A2}" dt="2025-11-11T06:57:17.823" v="4601"/>
          <ac:picMkLst>
            <pc:docMk/>
            <pc:sldMk cId="458985669" sldId="2823"/>
            <ac:picMk id="8" creationId="{6AF94B0F-AF73-AFFB-ACE7-A535F3361601}"/>
          </ac:picMkLst>
        </pc:picChg>
      </pc:sldChg>
      <pc:sldChg chg="addSp delSp modSp add mod">
        <pc:chgData name="Charles Babin" userId="5d42ec09-aa94-4ecc-856a-90c529e9e63c" providerId="ADAL" clId="{4008F1FF-37CE-555A-B327-28B9D895A0A2}" dt="2025-11-12T07:33:28.578" v="9841"/>
        <pc:sldMkLst>
          <pc:docMk/>
          <pc:sldMk cId="1277265983" sldId="2824"/>
        </pc:sldMkLst>
        <pc:spChg chg="mod">
          <ac:chgData name="Charles Babin" userId="5d42ec09-aa94-4ecc-856a-90c529e9e63c" providerId="ADAL" clId="{4008F1FF-37CE-555A-B327-28B9D895A0A2}" dt="2025-11-10T08:01:24.225" v="917" actId="1076"/>
          <ac:spMkLst>
            <pc:docMk/>
            <pc:sldMk cId="1277265983" sldId="2824"/>
            <ac:spMk id="6" creationId="{92330A81-6B1A-3DA1-9BCB-CC783466F169}"/>
          </ac:spMkLst>
        </pc:spChg>
        <pc:spChg chg="mod">
          <ac:chgData name="Charles Babin" userId="5d42ec09-aa94-4ecc-856a-90c529e9e63c" providerId="ADAL" clId="{4008F1FF-37CE-555A-B327-28B9D895A0A2}" dt="2025-11-10T11:19:23.568" v="2406" actId="20577"/>
          <ac:spMkLst>
            <pc:docMk/>
            <pc:sldMk cId="1277265983" sldId="2824"/>
            <ac:spMk id="9" creationId="{31FF791E-0891-A9ED-F83A-3978AF419BEB}"/>
          </ac:spMkLst>
        </pc:spChg>
        <pc:spChg chg="mod">
          <ac:chgData name="Charles Babin" userId="5d42ec09-aa94-4ecc-856a-90c529e9e63c" providerId="ADAL" clId="{4008F1FF-37CE-555A-B327-28B9D895A0A2}" dt="2025-11-10T08:04:20.522" v="1030" actId="1076"/>
          <ac:spMkLst>
            <pc:docMk/>
            <pc:sldMk cId="1277265983" sldId="2824"/>
            <ac:spMk id="12" creationId="{9031BAED-314F-543C-1FA4-EE6625F7BE3B}"/>
          </ac:spMkLst>
        </pc:spChg>
        <pc:spChg chg="add mod">
          <ac:chgData name="Charles Babin" userId="5d42ec09-aa94-4ecc-856a-90c529e9e63c" providerId="ADAL" clId="{4008F1FF-37CE-555A-B327-28B9D895A0A2}" dt="2025-11-12T06:04:28.572" v="8885"/>
          <ac:spMkLst>
            <pc:docMk/>
            <pc:sldMk cId="1277265983" sldId="2824"/>
            <ac:spMk id="24" creationId="{06BDFA3A-903E-B287-1E10-E11BE3E4F0F2}"/>
          </ac:spMkLst>
        </pc:spChg>
        <pc:spChg chg="add mod">
          <ac:chgData name="Charles Babin" userId="5d42ec09-aa94-4ecc-856a-90c529e9e63c" providerId="ADAL" clId="{4008F1FF-37CE-555A-B327-28B9D895A0A2}" dt="2025-11-12T07:33:28.578" v="9841"/>
          <ac:spMkLst>
            <pc:docMk/>
            <pc:sldMk cId="1277265983" sldId="2824"/>
            <ac:spMk id="28" creationId="{5260B206-949D-C3A9-B679-B6E91943C71D}"/>
          </ac:spMkLst>
        </pc:spChg>
        <pc:spChg chg="mod">
          <ac:chgData name="Charles Babin" userId="5d42ec09-aa94-4ecc-856a-90c529e9e63c" providerId="ADAL" clId="{4008F1FF-37CE-555A-B327-28B9D895A0A2}" dt="2025-11-10T08:03:32.029" v="949"/>
          <ac:spMkLst>
            <pc:docMk/>
            <pc:sldMk cId="1277265983" sldId="2824"/>
            <ac:spMk id="45" creationId="{6441DAE2-D575-5648-FECE-C64BE16CF47E}"/>
          </ac:spMkLst>
        </pc:spChg>
        <pc:grpChg chg="add mod">
          <ac:chgData name="Charles Babin" userId="5d42ec09-aa94-4ecc-856a-90c529e9e63c" providerId="ADAL" clId="{4008F1FF-37CE-555A-B327-28B9D895A0A2}" dt="2025-11-10T08:01:13.302" v="911"/>
          <ac:grpSpMkLst>
            <pc:docMk/>
            <pc:sldMk cId="1277265983" sldId="2824"/>
            <ac:grpSpMk id="16" creationId="{944E72F6-4A17-8A36-340E-6B3394D75CF2}"/>
          </ac:grpSpMkLst>
        </pc:grpChg>
        <pc:grpChg chg="add mod">
          <ac:chgData name="Charles Babin" userId="5d42ec09-aa94-4ecc-856a-90c529e9e63c" providerId="ADAL" clId="{4008F1FF-37CE-555A-B327-28B9D895A0A2}" dt="2025-11-10T08:01:18.654" v="914" actId="1076"/>
          <ac:grpSpMkLst>
            <pc:docMk/>
            <pc:sldMk cId="1277265983" sldId="2824"/>
            <ac:grpSpMk id="20" creationId="{EE461258-AE2D-9DAF-D387-7A924C3B02D2}"/>
          </ac:grpSpMkLst>
        </pc:grpChg>
        <pc:picChg chg="mod">
          <ac:chgData name="Charles Babin" userId="5d42ec09-aa94-4ecc-856a-90c529e9e63c" providerId="ADAL" clId="{4008F1FF-37CE-555A-B327-28B9D895A0A2}" dt="2025-11-10T08:01:24.225" v="917" actId="1076"/>
          <ac:picMkLst>
            <pc:docMk/>
            <pc:sldMk cId="1277265983" sldId="2824"/>
            <ac:picMk id="7" creationId="{2FB12EA5-6B9E-18AD-C28C-6F777745AB77}"/>
          </ac:picMkLst>
        </pc:picChg>
        <pc:picChg chg="mod">
          <ac:chgData name="Charles Babin" userId="5d42ec09-aa94-4ecc-856a-90c529e9e63c" providerId="ADAL" clId="{4008F1FF-37CE-555A-B327-28B9D895A0A2}" dt="2025-11-10T08:01:24.225" v="917" actId="1076"/>
          <ac:picMkLst>
            <pc:docMk/>
            <pc:sldMk cId="1277265983" sldId="2824"/>
            <ac:picMk id="8" creationId="{66DF83AC-29C2-D491-9CE3-35EF3C0E5776}"/>
          </ac:picMkLst>
        </pc:picChg>
        <pc:picChg chg="mod">
          <ac:chgData name="Charles Babin" userId="5d42ec09-aa94-4ecc-856a-90c529e9e63c" providerId="ADAL" clId="{4008F1FF-37CE-555A-B327-28B9D895A0A2}" dt="2025-11-10T08:01:13.302" v="911"/>
          <ac:picMkLst>
            <pc:docMk/>
            <pc:sldMk cId="1277265983" sldId="2824"/>
            <ac:picMk id="18" creationId="{08B0D67A-B281-0399-BC6F-3D8DAF963113}"/>
          </ac:picMkLst>
        </pc:picChg>
        <pc:picChg chg="mod">
          <ac:chgData name="Charles Babin" userId="5d42ec09-aa94-4ecc-856a-90c529e9e63c" providerId="ADAL" clId="{4008F1FF-37CE-555A-B327-28B9D895A0A2}" dt="2025-11-10T08:01:13.302" v="911"/>
          <ac:picMkLst>
            <pc:docMk/>
            <pc:sldMk cId="1277265983" sldId="2824"/>
            <ac:picMk id="19" creationId="{CC29B0AB-FC16-1BF3-1947-B9A20C2EDF02}"/>
          </ac:picMkLst>
        </pc:picChg>
        <pc:picChg chg="mod">
          <ac:chgData name="Charles Babin" userId="5d42ec09-aa94-4ecc-856a-90c529e9e63c" providerId="ADAL" clId="{4008F1FF-37CE-555A-B327-28B9D895A0A2}" dt="2025-11-10T08:01:14.938" v="912" actId="571"/>
          <ac:picMkLst>
            <pc:docMk/>
            <pc:sldMk cId="1277265983" sldId="2824"/>
            <ac:picMk id="21" creationId="{FEB38329-5886-1E2A-D254-8C3612E15813}"/>
          </ac:picMkLst>
        </pc:picChg>
        <pc:picChg chg="mod">
          <ac:chgData name="Charles Babin" userId="5d42ec09-aa94-4ecc-856a-90c529e9e63c" providerId="ADAL" clId="{4008F1FF-37CE-555A-B327-28B9D895A0A2}" dt="2025-11-10T08:01:14.938" v="912" actId="571"/>
          <ac:picMkLst>
            <pc:docMk/>
            <pc:sldMk cId="1277265983" sldId="2824"/>
            <ac:picMk id="22" creationId="{DAE4ECCC-B637-B611-2257-511052FBDE06}"/>
          </ac:picMkLst>
        </pc:picChg>
        <pc:picChg chg="add mod">
          <ac:chgData name="Charles Babin" userId="5d42ec09-aa94-4ecc-856a-90c529e9e63c" providerId="ADAL" clId="{4008F1FF-37CE-555A-B327-28B9D895A0A2}" dt="2025-11-11T06:57:48.869" v="4621"/>
          <ac:picMkLst>
            <pc:docMk/>
            <pc:sldMk cId="1277265983" sldId="2824"/>
            <ac:picMk id="23" creationId="{3624D1BA-F6A6-D6DB-8462-A4911A80CB70}"/>
          </ac:picMkLst>
        </pc:picChg>
        <pc:picChg chg="add mod">
          <ac:chgData name="Charles Babin" userId="5d42ec09-aa94-4ecc-856a-90c529e9e63c" providerId="ADAL" clId="{4008F1FF-37CE-555A-B327-28B9D895A0A2}" dt="2025-11-12T06:04:52.556" v="8887"/>
          <ac:picMkLst>
            <pc:docMk/>
            <pc:sldMk cId="1277265983" sldId="2824"/>
            <ac:picMk id="25" creationId="{D1A4EE3D-C1EF-B4F2-8E16-F607258DE2E8}"/>
          </ac:picMkLst>
        </pc:picChg>
      </pc:sldChg>
      <pc:sldChg chg="addSp delSp modSp add mod addAnim delAnim modAnim">
        <pc:chgData name="Charles Babin" userId="5d42ec09-aa94-4ecc-856a-90c529e9e63c" providerId="ADAL" clId="{4008F1FF-37CE-555A-B327-28B9D895A0A2}" dt="2025-11-12T06:06:51.824" v="8903"/>
        <pc:sldMkLst>
          <pc:docMk/>
          <pc:sldMk cId="3169543592" sldId="2825"/>
        </pc:sldMkLst>
        <pc:spChg chg="mod topLvl">
          <ac:chgData name="Charles Babin" userId="5d42ec09-aa94-4ecc-856a-90c529e9e63c" providerId="ADAL" clId="{4008F1FF-37CE-555A-B327-28B9D895A0A2}" dt="2025-11-10T08:24:01.430" v="1329" actId="165"/>
          <ac:spMkLst>
            <pc:docMk/>
            <pc:sldMk cId="3169543592" sldId="2825"/>
            <ac:spMk id="6" creationId="{13232876-470F-C1EC-6FF1-027992B8CFF1}"/>
          </ac:spMkLst>
        </pc:spChg>
        <pc:spChg chg="mod">
          <ac:chgData name="Charles Babin" userId="5d42ec09-aa94-4ecc-856a-90c529e9e63c" providerId="ADAL" clId="{4008F1FF-37CE-555A-B327-28B9D895A0A2}" dt="2025-11-10T08:25:25.662" v="1391" actId="1076"/>
          <ac:spMkLst>
            <pc:docMk/>
            <pc:sldMk cId="3169543592" sldId="2825"/>
            <ac:spMk id="18" creationId="{69704E2C-B964-15D5-8C14-ABE6C19EE173}"/>
          </ac:spMkLst>
        </pc:spChg>
        <pc:spChg chg="mod">
          <ac:chgData name="Charles Babin" userId="5d42ec09-aa94-4ecc-856a-90c529e9e63c" providerId="ADAL" clId="{4008F1FF-37CE-555A-B327-28B9D895A0A2}" dt="2025-11-10T08:25:10.336" v="1349" actId="20577"/>
          <ac:spMkLst>
            <pc:docMk/>
            <pc:sldMk cId="3169543592" sldId="2825"/>
            <ac:spMk id="35" creationId="{EE1E3D59-44E4-EDEC-86D9-BA72F07B95BE}"/>
          </ac:spMkLst>
        </pc:spChg>
        <pc:spChg chg="mod">
          <ac:chgData name="Charles Babin" userId="5d42ec09-aa94-4ecc-856a-90c529e9e63c" providerId="ADAL" clId="{4008F1FF-37CE-555A-B327-28B9D895A0A2}" dt="2025-11-10T08:05:13.577" v="1089" actId="1076"/>
          <ac:spMkLst>
            <pc:docMk/>
            <pc:sldMk cId="3169543592" sldId="2825"/>
            <ac:spMk id="40" creationId="{85C9966E-D6BE-7992-739C-F0D2CC4D5144}"/>
          </ac:spMkLst>
        </pc:spChg>
        <pc:spChg chg="mod">
          <ac:chgData name="Charles Babin" userId="5d42ec09-aa94-4ecc-856a-90c529e9e63c" providerId="ADAL" clId="{4008F1FF-37CE-555A-B327-28B9D895A0A2}" dt="2025-11-10T08:04:34.410" v="1074" actId="20577"/>
          <ac:spMkLst>
            <pc:docMk/>
            <pc:sldMk cId="3169543592" sldId="2825"/>
            <ac:spMk id="45" creationId="{7463C0D0-15D5-0A00-51C7-3E0D9F36DAE4}"/>
          </ac:spMkLst>
        </pc:spChg>
        <pc:spChg chg="add mod">
          <ac:chgData name="Charles Babin" userId="5d42ec09-aa94-4ecc-856a-90c529e9e63c" providerId="ADAL" clId="{4008F1FF-37CE-555A-B327-28B9D895A0A2}" dt="2025-11-10T08:05:04.495" v="1085" actId="1076"/>
          <ac:spMkLst>
            <pc:docMk/>
            <pc:sldMk cId="3169543592" sldId="2825"/>
            <ac:spMk id="46" creationId="{B1EA2CEF-0EC1-423B-1DC8-9B1C908AE7DA}"/>
          </ac:spMkLst>
        </pc:spChg>
        <pc:spChg chg="mod">
          <ac:chgData name="Charles Babin" userId="5d42ec09-aa94-4ecc-856a-90c529e9e63c" providerId="ADAL" clId="{4008F1FF-37CE-555A-B327-28B9D895A0A2}" dt="2025-11-10T08:06:04.379" v="1162" actId="1076"/>
          <ac:spMkLst>
            <pc:docMk/>
            <pc:sldMk cId="3169543592" sldId="2825"/>
            <ac:spMk id="50" creationId="{CB36CC29-CFD6-3676-CBDD-72D53463984B}"/>
          </ac:spMkLst>
        </pc:spChg>
        <pc:grpChg chg="add mod">
          <ac:chgData name="Charles Babin" userId="5d42ec09-aa94-4ecc-856a-90c529e9e63c" providerId="ADAL" clId="{4008F1FF-37CE-555A-B327-28B9D895A0A2}" dt="2025-11-12T06:05:27.660" v="8891" actId="167"/>
          <ac:grpSpMkLst>
            <pc:docMk/>
            <pc:sldMk cId="3169543592" sldId="2825"/>
            <ac:grpSpMk id="5" creationId="{FE70F666-9436-002A-57C9-5638D1DB8829}"/>
          </ac:grpSpMkLst>
        </pc:grpChg>
        <pc:grpChg chg="add mod">
          <ac:chgData name="Charles Babin" userId="5d42ec09-aa94-4ecc-856a-90c529e9e63c" providerId="ADAL" clId="{4008F1FF-37CE-555A-B327-28B9D895A0A2}" dt="2025-11-10T08:05:07.048" v="1086" actId="1076"/>
          <ac:grpSpMkLst>
            <pc:docMk/>
            <pc:sldMk cId="3169543592" sldId="2825"/>
            <ac:grpSpMk id="42" creationId="{3C3FD179-34A2-1EE4-43DA-50149146757F}"/>
          </ac:grpSpMkLst>
        </pc:grpChg>
        <pc:picChg chg="add mod">
          <ac:chgData name="Charles Babin" userId="5d42ec09-aa94-4ecc-856a-90c529e9e63c" providerId="ADAL" clId="{4008F1FF-37CE-555A-B327-28B9D895A0A2}" dt="2025-11-11T06:57:51.690" v="4623"/>
          <ac:picMkLst>
            <pc:docMk/>
            <pc:sldMk cId="3169543592" sldId="2825"/>
            <ac:picMk id="3" creationId="{934FFCA3-825A-55B7-AB17-4C7ECDA23A61}"/>
          </ac:picMkLst>
        </pc:picChg>
        <pc:picChg chg="mod">
          <ac:chgData name="Charles Babin" userId="5d42ec09-aa94-4ecc-856a-90c529e9e63c" providerId="ADAL" clId="{4008F1FF-37CE-555A-B327-28B9D895A0A2}" dt="2025-11-10T08:04:53.507" v="1080"/>
          <ac:picMkLst>
            <pc:docMk/>
            <pc:sldMk cId="3169543592" sldId="2825"/>
            <ac:picMk id="43" creationId="{0C5E2B41-65E1-9A36-6F02-BAA8CF8950AA}"/>
          </ac:picMkLst>
        </pc:picChg>
        <pc:picChg chg="mod">
          <ac:chgData name="Charles Babin" userId="5d42ec09-aa94-4ecc-856a-90c529e9e63c" providerId="ADAL" clId="{4008F1FF-37CE-555A-B327-28B9D895A0A2}" dt="2025-11-10T08:04:53.507" v="1080"/>
          <ac:picMkLst>
            <pc:docMk/>
            <pc:sldMk cId="3169543592" sldId="2825"/>
            <ac:picMk id="44" creationId="{4A8344BB-9EC4-2F95-819A-5032C4AFBF36}"/>
          </ac:picMkLst>
        </pc:picChg>
        <pc:picChg chg="add mod">
          <ac:chgData name="Charles Babin" userId="5d42ec09-aa94-4ecc-856a-90c529e9e63c" providerId="ADAL" clId="{4008F1FF-37CE-555A-B327-28B9D895A0A2}" dt="2025-11-12T06:05:52.467" v="8895" actId="167"/>
          <ac:picMkLst>
            <pc:docMk/>
            <pc:sldMk cId="3169543592" sldId="2825"/>
            <ac:picMk id="1025" creationId="{B26EAA37-3168-0A83-87EE-30ECA9C15317}"/>
          </ac:picMkLst>
        </pc:picChg>
        <pc:picChg chg="mod">
          <ac:chgData name="Charles Babin" userId="5d42ec09-aa94-4ecc-856a-90c529e9e63c" providerId="ADAL" clId="{4008F1FF-37CE-555A-B327-28B9D895A0A2}" dt="2025-11-10T08:05:18.474" v="1092" actId="1076"/>
          <ac:picMkLst>
            <pc:docMk/>
            <pc:sldMk cId="3169543592" sldId="2825"/>
            <ac:picMk id="1026" creationId="{783A3878-2768-6D5F-EE38-61195306F72F}"/>
          </ac:picMkLst>
        </pc:picChg>
        <pc:picChg chg="add mod">
          <ac:chgData name="Charles Babin" userId="5d42ec09-aa94-4ecc-856a-90c529e9e63c" providerId="ADAL" clId="{4008F1FF-37CE-555A-B327-28B9D895A0A2}" dt="2025-11-12T06:05:04.194" v="8888" actId="164"/>
          <ac:picMkLst>
            <pc:docMk/>
            <pc:sldMk cId="3169543592" sldId="2825"/>
            <ac:picMk id="1028" creationId="{64AF0FB7-07D3-73EC-3905-0BFE4B769D9D}"/>
          </ac:picMkLst>
        </pc:picChg>
        <pc:cxnChg chg="mod topLvl">
          <ac:chgData name="Charles Babin" userId="5d42ec09-aa94-4ecc-856a-90c529e9e63c" providerId="ADAL" clId="{4008F1FF-37CE-555A-B327-28B9D895A0A2}" dt="2025-11-12T06:05:04.194" v="8888" actId="164"/>
          <ac:cxnSpMkLst>
            <pc:docMk/>
            <pc:sldMk cId="3169543592" sldId="2825"/>
            <ac:cxnSpMk id="7" creationId="{66738764-B686-43F4-F204-5FDA9E6D49A1}"/>
          </ac:cxnSpMkLst>
        </pc:cxnChg>
        <pc:cxnChg chg="mod topLvl">
          <ac:chgData name="Charles Babin" userId="5d42ec09-aa94-4ecc-856a-90c529e9e63c" providerId="ADAL" clId="{4008F1FF-37CE-555A-B327-28B9D895A0A2}" dt="2025-11-12T06:05:04.194" v="8888" actId="164"/>
          <ac:cxnSpMkLst>
            <pc:docMk/>
            <pc:sldMk cId="3169543592" sldId="2825"/>
            <ac:cxnSpMk id="8" creationId="{D8A64B38-14FD-A340-7617-39A5A8B55171}"/>
          </ac:cxnSpMkLst>
        </pc:cxnChg>
        <pc:cxnChg chg="mod topLvl">
          <ac:chgData name="Charles Babin" userId="5d42ec09-aa94-4ecc-856a-90c529e9e63c" providerId="ADAL" clId="{4008F1FF-37CE-555A-B327-28B9D895A0A2}" dt="2025-11-12T06:05:04.194" v="8888" actId="164"/>
          <ac:cxnSpMkLst>
            <pc:docMk/>
            <pc:sldMk cId="3169543592" sldId="2825"/>
            <ac:cxnSpMk id="9" creationId="{59158ED1-5E0A-38CC-C18F-88153996F22B}"/>
          </ac:cxnSpMkLst>
        </pc:cxnChg>
        <pc:cxnChg chg="mod">
          <ac:chgData name="Charles Babin" userId="5d42ec09-aa94-4ecc-856a-90c529e9e63c" providerId="ADAL" clId="{4008F1FF-37CE-555A-B327-28B9D895A0A2}" dt="2025-11-10T08:25:27.910" v="1392" actId="692"/>
          <ac:cxnSpMkLst>
            <pc:docMk/>
            <pc:sldMk cId="3169543592" sldId="2825"/>
            <ac:cxnSpMk id="16" creationId="{42ECB3FE-58F2-8A00-E931-13A2ED97AF38}"/>
          </ac:cxnSpMkLst>
        </pc:cxnChg>
      </pc:sldChg>
      <pc:sldChg chg="addSp delSp modSp add mod addAnim delAnim modAnim">
        <pc:chgData name="Charles Babin" userId="5d42ec09-aa94-4ecc-856a-90c529e9e63c" providerId="ADAL" clId="{4008F1FF-37CE-555A-B327-28B9D895A0A2}" dt="2025-11-12T07:33:35.707" v="9847"/>
        <pc:sldMkLst>
          <pc:docMk/>
          <pc:sldMk cId="1939863699" sldId="2831"/>
        </pc:sldMkLst>
        <pc:spChg chg="add mod">
          <ac:chgData name="Charles Babin" userId="5d42ec09-aa94-4ecc-856a-90c529e9e63c" providerId="ADAL" clId="{4008F1FF-37CE-555A-B327-28B9D895A0A2}" dt="2025-11-12T06:21:55.066" v="9250" actId="1076"/>
          <ac:spMkLst>
            <pc:docMk/>
            <pc:sldMk cId="1939863699" sldId="2831"/>
            <ac:spMk id="8" creationId="{8E948A73-E578-DE18-479D-31A9BF81C01D}"/>
          </ac:spMkLst>
        </pc:spChg>
        <pc:spChg chg="add mod">
          <ac:chgData name="Charles Babin" userId="5d42ec09-aa94-4ecc-856a-90c529e9e63c" providerId="ADAL" clId="{4008F1FF-37CE-555A-B327-28B9D895A0A2}" dt="2025-11-10T10:11:42.535" v="2124" actId="14100"/>
          <ac:spMkLst>
            <pc:docMk/>
            <pc:sldMk cId="1939863699" sldId="2831"/>
            <ac:spMk id="12" creationId="{C56A574B-BA37-4A1B-80F9-18360834C2DA}"/>
          </ac:spMkLst>
        </pc:spChg>
        <pc:spChg chg="add mod">
          <ac:chgData name="Charles Babin" userId="5d42ec09-aa94-4ecc-856a-90c529e9e63c" providerId="ADAL" clId="{4008F1FF-37CE-555A-B327-28B9D895A0A2}" dt="2025-11-10T10:15:32.910" v="2126" actId="1076"/>
          <ac:spMkLst>
            <pc:docMk/>
            <pc:sldMk cId="1939863699" sldId="2831"/>
            <ac:spMk id="18" creationId="{C6938268-E67A-6CF8-D9E2-C4104563EAA5}"/>
          </ac:spMkLst>
        </pc:spChg>
        <pc:spChg chg="add mod">
          <ac:chgData name="Charles Babin" userId="5d42ec09-aa94-4ecc-856a-90c529e9e63c" providerId="ADAL" clId="{4008F1FF-37CE-555A-B327-28B9D895A0A2}" dt="2025-11-10T10:11:18.373" v="2118" actId="14100"/>
          <ac:spMkLst>
            <pc:docMk/>
            <pc:sldMk cId="1939863699" sldId="2831"/>
            <ac:spMk id="19" creationId="{7B7EDBCB-BA08-5011-F073-20B02D082360}"/>
          </ac:spMkLst>
        </pc:spChg>
        <pc:spChg chg="add mod">
          <ac:chgData name="Charles Babin" userId="5d42ec09-aa94-4ecc-856a-90c529e9e63c" providerId="ADAL" clId="{4008F1FF-37CE-555A-B327-28B9D895A0A2}" dt="2025-11-10T10:11:11.861" v="2116" actId="20577"/>
          <ac:spMkLst>
            <pc:docMk/>
            <pc:sldMk cId="1939863699" sldId="2831"/>
            <ac:spMk id="20" creationId="{6D1E97B1-4C44-3656-E3D8-5C4E92274AD2}"/>
          </ac:spMkLst>
        </pc:spChg>
        <pc:spChg chg="add mod">
          <ac:chgData name="Charles Babin" userId="5d42ec09-aa94-4ecc-856a-90c529e9e63c" providerId="ADAL" clId="{4008F1FF-37CE-555A-B327-28B9D895A0A2}" dt="2025-11-12T06:21:49.687" v="9249"/>
          <ac:spMkLst>
            <pc:docMk/>
            <pc:sldMk cId="1939863699" sldId="2831"/>
            <ac:spMk id="31" creationId="{B1D00065-9F6F-E164-DDE2-8CE1CA67ABA5}"/>
          </ac:spMkLst>
        </pc:spChg>
        <pc:spChg chg="add mod">
          <ac:chgData name="Charles Babin" userId="5d42ec09-aa94-4ecc-856a-90c529e9e63c" providerId="ADAL" clId="{4008F1FF-37CE-555A-B327-28B9D895A0A2}" dt="2025-11-12T07:33:35.707" v="9847"/>
          <ac:spMkLst>
            <pc:docMk/>
            <pc:sldMk cId="1939863699" sldId="2831"/>
            <ac:spMk id="37" creationId="{C02089ED-1925-94BC-7DD4-9E13683014AA}"/>
          </ac:spMkLst>
        </pc:spChg>
        <pc:spChg chg="mod">
          <ac:chgData name="Charles Babin" userId="5d42ec09-aa94-4ecc-856a-90c529e9e63c" providerId="ADAL" clId="{4008F1FF-37CE-555A-B327-28B9D895A0A2}" dt="2025-11-10T09:30:57.142" v="1982"/>
          <ac:spMkLst>
            <pc:docMk/>
            <pc:sldMk cId="1939863699" sldId="2831"/>
            <ac:spMk id="45" creationId="{A6E28B83-6323-6531-2C27-05207768CAA1}"/>
          </ac:spMkLst>
        </pc:spChg>
        <pc:picChg chg="add mod">
          <ac:chgData name="Charles Babin" userId="5d42ec09-aa94-4ecc-856a-90c529e9e63c" providerId="ADAL" clId="{4008F1FF-37CE-555A-B327-28B9D895A0A2}" dt="2025-11-11T06:58:17.330" v="4629"/>
          <ac:picMkLst>
            <pc:docMk/>
            <pc:sldMk cId="1939863699" sldId="2831"/>
            <ac:picMk id="5" creationId="{8931C523-3FCC-E298-2CF3-D27F42D95F57}"/>
          </ac:picMkLst>
        </pc:picChg>
        <pc:picChg chg="add mod">
          <ac:chgData name="Charles Babin" userId="5d42ec09-aa94-4ecc-856a-90c529e9e63c" providerId="ADAL" clId="{4008F1FF-37CE-555A-B327-28B9D895A0A2}" dt="2025-11-10T10:16:18.875" v="2133" actId="1076"/>
          <ac:picMkLst>
            <pc:docMk/>
            <pc:sldMk cId="1939863699" sldId="2831"/>
            <ac:picMk id="23" creationId="{4FE3CBE8-72D2-3D2A-13D3-6A7B82DCE6BA}"/>
          </ac:picMkLst>
        </pc:picChg>
        <pc:picChg chg="add mod">
          <ac:chgData name="Charles Babin" userId="5d42ec09-aa94-4ecc-856a-90c529e9e63c" providerId="ADAL" clId="{4008F1FF-37CE-555A-B327-28B9D895A0A2}" dt="2025-11-12T06:21:49.687" v="9249"/>
          <ac:picMkLst>
            <pc:docMk/>
            <pc:sldMk cId="1939863699" sldId="2831"/>
            <ac:picMk id="32" creationId="{AC742AF0-B441-203B-7389-A74BD331BD13}"/>
          </ac:picMkLst>
        </pc:picChg>
      </pc:sldChg>
      <pc:sldChg chg="addSp delSp modSp add mod modAnim">
        <pc:chgData name="Charles Babin" userId="5d42ec09-aa94-4ecc-856a-90c529e9e63c" providerId="ADAL" clId="{4008F1FF-37CE-555A-B327-28B9D895A0A2}" dt="2025-11-12T07:33:39.162" v="9849"/>
        <pc:sldMkLst>
          <pc:docMk/>
          <pc:sldMk cId="3408933715" sldId="2832"/>
        </pc:sldMkLst>
        <pc:spChg chg="add mod">
          <ac:chgData name="Charles Babin" userId="5d42ec09-aa94-4ecc-856a-90c529e9e63c" providerId="ADAL" clId="{4008F1FF-37CE-555A-B327-28B9D895A0A2}" dt="2025-11-12T06:23:18.581" v="9263"/>
          <ac:spMkLst>
            <pc:docMk/>
            <pc:sldMk cId="3408933715" sldId="2832"/>
            <ac:spMk id="16" creationId="{1B3DB379-5376-BE0F-E2CB-8A6E5EEE927A}"/>
          </ac:spMkLst>
        </pc:spChg>
        <pc:spChg chg="add mod">
          <ac:chgData name="Charles Babin" userId="5d42ec09-aa94-4ecc-856a-90c529e9e63c" providerId="ADAL" clId="{4008F1FF-37CE-555A-B327-28B9D895A0A2}" dt="2025-11-12T06:23:18.581" v="9263"/>
          <ac:spMkLst>
            <pc:docMk/>
            <pc:sldMk cId="3408933715" sldId="2832"/>
            <ac:spMk id="18" creationId="{7FBA93F6-0299-1E54-1542-BDA20A3247B5}"/>
          </ac:spMkLst>
        </pc:spChg>
        <pc:spChg chg="add mod">
          <ac:chgData name="Charles Babin" userId="5d42ec09-aa94-4ecc-856a-90c529e9e63c" providerId="ADAL" clId="{4008F1FF-37CE-555A-B327-28B9D895A0A2}" dt="2025-11-10T12:02:37.810" v="2899" actId="1076"/>
          <ac:spMkLst>
            <pc:docMk/>
            <pc:sldMk cId="3408933715" sldId="2832"/>
            <ac:spMk id="19" creationId="{44ABAEC4-025E-5D16-3C8F-9C12D3AD6FB5}"/>
          </ac:spMkLst>
        </pc:spChg>
        <pc:spChg chg="add mod">
          <ac:chgData name="Charles Babin" userId="5d42ec09-aa94-4ecc-856a-90c529e9e63c" providerId="ADAL" clId="{4008F1FF-37CE-555A-B327-28B9D895A0A2}" dt="2025-11-12T06:23:46.419" v="9269"/>
          <ac:spMkLst>
            <pc:docMk/>
            <pc:sldMk cId="3408933715" sldId="2832"/>
            <ac:spMk id="21" creationId="{0A351A1C-DB56-476D-6490-E83A376328C0}"/>
          </ac:spMkLst>
        </pc:spChg>
        <pc:spChg chg="add mod">
          <ac:chgData name="Charles Babin" userId="5d42ec09-aa94-4ecc-856a-90c529e9e63c" providerId="ADAL" clId="{4008F1FF-37CE-555A-B327-28B9D895A0A2}" dt="2025-11-12T07:33:39.162" v="9849"/>
          <ac:spMkLst>
            <pc:docMk/>
            <pc:sldMk cId="3408933715" sldId="2832"/>
            <ac:spMk id="23" creationId="{A816164F-314F-200E-CDB9-35ACFEB6E30B}"/>
          </ac:spMkLst>
        </pc:spChg>
        <pc:spChg chg="mod">
          <ac:chgData name="Charles Babin" userId="5d42ec09-aa94-4ecc-856a-90c529e9e63c" providerId="ADAL" clId="{4008F1FF-37CE-555A-B327-28B9D895A0A2}" dt="2025-11-10T10:18:10.603" v="2339" actId="20577"/>
          <ac:spMkLst>
            <pc:docMk/>
            <pc:sldMk cId="3408933715" sldId="2832"/>
            <ac:spMk id="45" creationId="{6154DF93-C929-344C-AADE-1D261FBBECFB}"/>
          </ac:spMkLst>
        </pc:spChg>
        <pc:picChg chg="add mod">
          <ac:chgData name="Charles Babin" userId="5d42ec09-aa94-4ecc-856a-90c529e9e63c" providerId="ADAL" clId="{4008F1FF-37CE-555A-B327-28B9D895A0A2}" dt="2025-11-11T06:58:20.793" v="4631"/>
          <ac:picMkLst>
            <pc:docMk/>
            <pc:sldMk cId="3408933715" sldId="2832"/>
            <ac:picMk id="5" creationId="{07AE58C4-5E83-BF9C-DB64-2F307D6CB67F}"/>
          </ac:picMkLst>
        </pc:picChg>
        <pc:picChg chg="add mod">
          <ac:chgData name="Charles Babin" userId="5d42ec09-aa94-4ecc-856a-90c529e9e63c" providerId="ADAL" clId="{4008F1FF-37CE-555A-B327-28B9D895A0A2}" dt="2025-11-12T06:22:59.959" v="9261" actId="207"/>
          <ac:picMkLst>
            <pc:docMk/>
            <pc:sldMk cId="3408933715" sldId="2832"/>
            <ac:picMk id="11" creationId="{E7B8355B-1B9C-2B56-E496-C275DF48DE7E}"/>
          </ac:picMkLst>
        </pc:picChg>
        <pc:picChg chg="add mod">
          <ac:chgData name="Charles Babin" userId="5d42ec09-aa94-4ecc-856a-90c529e9e63c" providerId="ADAL" clId="{4008F1FF-37CE-555A-B327-28B9D895A0A2}" dt="2025-11-12T06:23:18.581" v="9263"/>
          <ac:picMkLst>
            <pc:docMk/>
            <pc:sldMk cId="3408933715" sldId="2832"/>
            <ac:picMk id="12" creationId="{EB89929D-C0F8-BB6F-9A6B-96422A95CD44}"/>
          </ac:picMkLst>
        </pc:picChg>
        <pc:picChg chg="add mod">
          <ac:chgData name="Charles Babin" userId="5d42ec09-aa94-4ecc-856a-90c529e9e63c" providerId="ADAL" clId="{4008F1FF-37CE-555A-B327-28B9D895A0A2}" dt="2025-11-10T12:26:42.304" v="2923" actId="1076"/>
          <ac:picMkLst>
            <pc:docMk/>
            <pc:sldMk cId="3408933715" sldId="2832"/>
            <ac:picMk id="20" creationId="{1BBE1D45-29AC-2601-7D7D-821B1B53403F}"/>
          </ac:picMkLst>
        </pc:picChg>
        <pc:picChg chg="add mod">
          <ac:chgData name="Charles Babin" userId="5d42ec09-aa94-4ecc-856a-90c529e9e63c" providerId="ADAL" clId="{4008F1FF-37CE-555A-B327-28B9D895A0A2}" dt="2025-11-10T12:02:40.721" v="2900" actId="1076"/>
          <ac:picMkLst>
            <pc:docMk/>
            <pc:sldMk cId="3408933715" sldId="2832"/>
            <ac:picMk id="35" creationId="{CD1A1F36-9931-95AB-B4B8-9A2EAA36F648}"/>
          </ac:picMkLst>
        </pc:picChg>
        <pc:cxnChg chg="add mod">
          <ac:chgData name="Charles Babin" userId="5d42ec09-aa94-4ecc-856a-90c529e9e63c" providerId="ADAL" clId="{4008F1FF-37CE-555A-B327-28B9D895A0A2}" dt="2025-11-12T06:23:46.419" v="9269"/>
          <ac:cxnSpMkLst>
            <pc:docMk/>
            <pc:sldMk cId="3408933715" sldId="2832"/>
            <ac:cxnSpMk id="22" creationId="{DA3E338F-3745-DDB8-B58C-857F74A553F8}"/>
          </ac:cxnSpMkLst>
        </pc:cxnChg>
      </pc:sldChg>
      <pc:sldChg chg="addSp delSp modSp add mod delAnim modAnim">
        <pc:chgData name="Charles Babin" userId="5d42ec09-aa94-4ecc-856a-90c529e9e63c" providerId="ADAL" clId="{4008F1FF-37CE-555A-B327-28B9D895A0A2}" dt="2025-11-12T07:33:30.802" v="9843"/>
        <pc:sldMkLst>
          <pc:docMk/>
          <pc:sldMk cId="3744121939" sldId="2835"/>
        </pc:sldMkLst>
        <pc:spChg chg="add mod">
          <ac:chgData name="Charles Babin" userId="5d42ec09-aa94-4ecc-856a-90c529e9e63c" providerId="ADAL" clId="{4008F1FF-37CE-555A-B327-28B9D895A0A2}" dt="2025-11-12T07:33:30.802" v="9843"/>
          <ac:spMkLst>
            <pc:docMk/>
            <pc:sldMk cId="3744121939" sldId="2835"/>
            <ac:spMk id="12" creationId="{CFEF2772-4233-9DF3-11D1-E1FA6C3C0915}"/>
          </ac:spMkLst>
        </pc:spChg>
        <pc:spChg chg="mod">
          <ac:chgData name="Charles Babin" userId="5d42ec09-aa94-4ecc-856a-90c529e9e63c" providerId="ADAL" clId="{4008F1FF-37CE-555A-B327-28B9D895A0A2}" dt="2025-11-10T08:34:02.213" v="1431"/>
          <ac:spMkLst>
            <pc:docMk/>
            <pc:sldMk cId="3744121939" sldId="2835"/>
            <ac:spMk id="39" creationId="{C08D2129-B62B-17F8-87B3-2E3F7C4319C4}"/>
          </ac:spMkLst>
        </pc:spChg>
        <pc:spChg chg="mod">
          <ac:chgData name="Charles Babin" userId="5d42ec09-aa94-4ecc-856a-90c529e9e63c" providerId="ADAL" clId="{4008F1FF-37CE-555A-B327-28B9D895A0A2}" dt="2025-11-10T08:34:02.213" v="1431"/>
          <ac:spMkLst>
            <pc:docMk/>
            <pc:sldMk cId="3744121939" sldId="2835"/>
            <ac:spMk id="40" creationId="{FA3369BE-E756-EFBB-FE4B-9B8423930A4C}"/>
          </ac:spMkLst>
        </pc:spChg>
        <pc:spChg chg="mod">
          <ac:chgData name="Charles Babin" userId="5d42ec09-aa94-4ecc-856a-90c529e9e63c" providerId="ADAL" clId="{4008F1FF-37CE-555A-B327-28B9D895A0A2}" dt="2025-11-10T08:34:02.213" v="1431"/>
          <ac:spMkLst>
            <pc:docMk/>
            <pc:sldMk cId="3744121939" sldId="2835"/>
            <ac:spMk id="41" creationId="{85EAF643-EDE8-C4A3-EFF5-4B39835CF57A}"/>
          </ac:spMkLst>
        </pc:spChg>
        <pc:spChg chg="add mod">
          <ac:chgData name="Charles Babin" userId="5d42ec09-aa94-4ecc-856a-90c529e9e63c" providerId="ADAL" clId="{4008F1FF-37CE-555A-B327-28B9D895A0A2}" dt="2025-11-10T08:35:29.468" v="1540" actId="1076"/>
          <ac:spMkLst>
            <pc:docMk/>
            <pc:sldMk cId="3744121939" sldId="2835"/>
            <ac:spMk id="42" creationId="{BFC89219-8420-2A70-BCAD-FC85EB0178A7}"/>
          </ac:spMkLst>
        </pc:spChg>
        <pc:spChg chg="mod">
          <ac:chgData name="Charles Babin" userId="5d42ec09-aa94-4ecc-856a-90c529e9e63c" providerId="ADAL" clId="{4008F1FF-37CE-555A-B327-28B9D895A0A2}" dt="2025-11-10T08:33:45.612" v="1427" actId="20577"/>
          <ac:spMkLst>
            <pc:docMk/>
            <pc:sldMk cId="3744121939" sldId="2835"/>
            <ac:spMk id="45" creationId="{318C9557-8876-27A8-4D03-65203283A300}"/>
          </ac:spMkLst>
        </pc:spChg>
        <pc:spChg chg="add mod">
          <ac:chgData name="Charles Babin" userId="5d42ec09-aa94-4ecc-856a-90c529e9e63c" providerId="ADAL" clId="{4008F1FF-37CE-555A-B327-28B9D895A0A2}" dt="2025-11-10T08:35:29.468" v="1540" actId="1076"/>
          <ac:spMkLst>
            <pc:docMk/>
            <pc:sldMk cId="3744121939" sldId="2835"/>
            <ac:spMk id="48" creationId="{0EA7FC5A-ED39-AE61-E909-D8BC81C41D9F}"/>
          </ac:spMkLst>
        </pc:spChg>
        <pc:spChg chg="add mod">
          <ac:chgData name="Charles Babin" userId="5d42ec09-aa94-4ecc-856a-90c529e9e63c" providerId="ADAL" clId="{4008F1FF-37CE-555A-B327-28B9D895A0A2}" dt="2025-11-10T08:35:29.468" v="1540" actId="1076"/>
          <ac:spMkLst>
            <pc:docMk/>
            <pc:sldMk cId="3744121939" sldId="2835"/>
            <ac:spMk id="49" creationId="{693D5068-4B6C-A990-98B6-EF8671A790B4}"/>
          </ac:spMkLst>
        </pc:spChg>
        <pc:spChg chg="add mod">
          <ac:chgData name="Charles Babin" userId="5d42ec09-aa94-4ecc-856a-90c529e9e63c" providerId="ADAL" clId="{4008F1FF-37CE-555A-B327-28B9D895A0A2}" dt="2025-11-10T08:35:29.468" v="1540" actId="1076"/>
          <ac:spMkLst>
            <pc:docMk/>
            <pc:sldMk cId="3744121939" sldId="2835"/>
            <ac:spMk id="50" creationId="{50571787-85EF-2B0F-EDFF-8C5794054CD3}"/>
          </ac:spMkLst>
        </pc:spChg>
        <pc:spChg chg="add mod">
          <ac:chgData name="Charles Babin" userId="5d42ec09-aa94-4ecc-856a-90c529e9e63c" providerId="ADAL" clId="{4008F1FF-37CE-555A-B327-28B9D895A0A2}" dt="2025-11-10T08:35:29.468" v="1540" actId="1076"/>
          <ac:spMkLst>
            <pc:docMk/>
            <pc:sldMk cId="3744121939" sldId="2835"/>
            <ac:spMk id="60" creationId="{68730F10-0A2D-06B8-4843-64AE0F7C43B8}"/>
          </ac:spMkLst>
        </pc:spChg>
        <pc:picChg chg="add mod">
          <ac:chgData name="Charles Babin" userId="5d42ec09-aa94-4ecc-856a-90c529e9e63c" providerId="ADAL" clId="{4008F1FF-37CE-555A-B327-28B9D895A0A2}" dt="2025-11-11T06:57:54.429" v="4625"/>
          <ac:picMkLst>
            <pc:docMk/>
            <pc:sldMk cId="3744121939" sldId="2835"/>
            <ac:picMk id="3" creationId="{5B713AE3-2764-5755-9E19-ADE1814E92EE}"/>
          </ac:picMkLst>
        </pc:picChg>
        <pc:picChg chg="mod">
          <ac:chgData name="Charles Babin" userId="5d42ec09-aa94-4ecc-856a-90c529e9e63c" providerId="ADAL" clId="{4008F1FF-37CE-555A-B327-28B9D895A0A2}" dt="2025-11-10T08:34:02.213" v="1431"/>
          <ac:picMkLst>
            <pc:docMk/>
            <pc:sldMk cId="3744121939" sldId="2835"/>
            <ac:picMk id="22" creationId="{E1B93C4C-11B9-36D7-8EEC-F19EFD328344}"/>
          </ac:picMkLst>
        </pc:picChg>
        <pc:picChg chg="mod">
          <ac:chgData name="Charles Babin" userId="5d42ec09-aa94-4ecc-856a-90c529e9e63c" providerId="ADAL" clId="{4008F1FF-37CE-555A-B327-28B9D895A0A2}" dt="2025-11-10T08:35:29.468" v="1540" actId="1076"/>
          <ac:picMkLst>
            <pc:docMk/>
            <pc:sldMk cId="3744121939" sldId="2835"/>
            <ac:picMk id="43" creationId="{6DEB9FAA-0495-3D43-28FA-6D8B9FEE6D3E}"/>
          </ac:picMkLst>
        </pc:picChg>
        <pc:picChg chg="add mod">
          <ac:chgData name="Charles Babin" userId="5d42ec09-aa94-4ecc-856a-90c529e9e63c" providerId="ADAL" clId="{4008F1FF-37CE-555A-B327-28B9D895A0A2}" dt="2025-11-10T08:35:29.468" v="1540" actId="1076"/>
          <ac:picMkLst>
            <pc:docMk/>
            <pc:sldMk cId="3744121939" sldId="2835"/>
            <ac:picMk id="44" creationId="{6C9262E4-5C31-EDFA-4D41-340220476764}"/>
          </ac:picMkLst>
        </pc:picChg>
        <pc:picChg chg="mod">
          <ac:chgData name="Charles Babin" userId="5d42ec09-aa94-4ecc-856a-90c529e9e63c" providerId="ADAL" clId="{4008F1FF-37CE-555A-B327-28B9D895A0A2}" dt="2025-11-10T08:35:29.468" v="1540" actId="1076"/>
          <ac:picMkLst>
            <pc:docMk/>
            <pc:sldMk cId="3744121939" sldId="2835"/>
            <ac:picMk id="46" creationId="{D7F03444-07A9-E751-9F55-0736863382F9}"/>
          </ac:picMkLst>
        </pc:picChg>
        <pc:picChg chg="mod">
          <ac:chgData name="Charles Babin" userId="5d42ec09-aa94-4ecc-856a-90c529e9e63c" providerId="ADAL" clId="{4008F1FF-37CE-555A-B327-28B9D895A0A2}" dt="2025-11-10T08:34:06.506" v="1432" actId="1076"/>
          <ac:picMkLst>
            <pc:docMk/>
            <pc:sldMk cId="3744121939" sldId="2835"/>
            <ac:picMk id="47" creationId="{47F19E7D-B217-AD64-BB32-8E986E1A03A6}"/>
          </ac:picMkLst>
        </pc:picChg>
        <pc:picChg chg="mod">
          <ac:chgData name="Charles Babin" userId="5d42ec09-aa94-4ecc-856a-90c529e9e63c" providerId="ADAL" clId="{4008F1FF-37CE-555A-B327-28B9D895A0A2}" dt="2025-11-10T08:35:29.468" v="1540" actId="1076"/>
          <ac:picMkLst>
            <pc:docMk/>
            <pc:sldMk cId="3744121939" sldId="2835"/>
            <ac:picMk id="52" creationId="{7161B507-FCE5-ACD5-68F0-979051C54EAE}"/>
          </ac:picMkLst>
        </pc:picChg>
        <pc:picChg chg="add mod">
          <ac:chgData name="Charles Babin" userId="5d42ec09-aa94-4ecc-856a-90c529e9e63c" providerId="ADAL" clId="{4008F1FF-37CE-555A-B327-28B9D895A0A2}" dt="2025-11-10T08:35:29.468" v="1540" actId="1076"/>
          <ac:picMkLst>
            <pc:docMk/>
            <pc:sldMk cId="3744121939" sldId="2835"/>
            <ac:picMk id="53" creationId="{067A9232-622E-DBBC-B0FA-B54BD9839FB7}"/>
          </ac:picMkLst>
        </pc:picChg>
        <pc:cxnChg chg="add mod">
          <ac:chgData name="Charles Babin" userId="5d42ec09-aa94-4ecc-856a-90c529e9e63c" providerId="ADAL" clId="{4008F1FF-37CE-555A-B327-28B9D895A0A2}" dt="2025-11-12T06:07:17.759" v="8912" actId="692"/>
          <ac:cxnSpMkLst>
            <pc:docMk/>
            <pc:sldMk cId="3744121939" sldId="2835"/>
            <ac:cxnSpMk id="56" creationId="{0DF24689-99AD-194C-8D0B-A25842B3284C}"/>
          </ac:cxnSpMkLst>
        </pc:cxnChg>
        <pc:cxnChg chg="add mod">
          <ac:chgData name="Charles Babin" userId="5d42ec09-aa94-4ecc-856a-90c529e9e63c" providerId="ADAL" clId="{4008F1FF-37CE-555A-B327-28B9D895A0A2}" dt="2025-11-12T06:07:17.759" v="8912" actId="692"/>
          <ac:cxnSpMkLst>
            <pc:docMk/>
            <pc:sldMk cId="3744121939" sldId="2835"/>
            <ac:cxnSpMk id="58" creationId="{575AF995-21E2-2989-9650-BB9BA5D41746}"/>
          </ac:cxnSpMkLst>
        </pc:cxnChg>
      </pc:sldChg>
      <pc:sldChg chg="addSp delSp modSp add mod delAnim modAnim">
        <pc:chgData name="Charles Babin" userId="5d42ec09-aa94-4ecc-856a-90c529e9e63c" providerId="ADAL" clId="{4008F1FF-37CE-555A-B327-28B9D895A0A2}" dt="2025-11-12T07:33:33.502" v="9845"/>
        <pc:sldMkLst>
          <pc:docMk/>
          <pc:sldMk cId="1135947533" sldId="2836"/>
        </pc:sldMkLst>
        <pc:spChg chg="add mod">
          <ac:chgData name="Charles Babin" userId="5d42ec09-aa94-4ecc-856a-90c529e9e63c" providerId="ADAL" clId="{4008F1FF-37CE-555A-B327-28B9D895A0A2}" dt="2025-11-10T10:08:02.176" v="1994" actId="1076"/>
          <ac:spMkLst>
            <pc:docMk/>
            <pc:sldMk cId="1135947533" sldId="2836"/>
            <ac:spMk id="5" creationId="{18E36BB3-05E7-5C94-A572-839416603D1C}"/>
          </ac:spMkLst>
        </pc:spChg>
        <pc:spChg chg="add mod">
          <ac:chgData name="Charles Babin" userId="5d42ec09-aa94-4ecc-856a-90c529e9e63c" providerId="ADAL" clId="{4008F1FF-37CE-555A-B327-28B9D895A0A2}" dt="2025-11-12T06:08:04.423" v="8916" actId="1076"/>
          <ac:spMkLst>
            <pc:docMk/>
            <pc:sldMk cId="1135947533" sldId="2836"/>
            <ac:spMk id="6" creationId="{AA2DA4A3-BAC1-C95B-BF90-A7A6B06A1C27}"/>
          </ac:spMkLst>
        </pc:spChg>
        <pc:spChg chg="mod">
          <ac:chgData name="Charles Babin" userId="5d42ec09-aa94-4ecc-856a-90c529e9e63c" providerId="ADAL" clId="{4008F1FF-37CE-555A-B327-28B9D895A0A2}" dt="2025-11-10T09:31:28.050" v="1986" actId="1076"/>
          <ac:spMkLst>
            <pc:docMk/>
            <pc:sldMk cId="1135947533" sldId="2836"/>
            <ac:spMk id="7" creationId="{39FE9E8E-96A2-2912-4AB3-A824B3AA5AAF}"/>
          </ac:spMkLst>
        </pc:spChg>
        <pc:spChg chg="mod">
          <ac:chgData name="Charles Babin" userId="5d42ec09-aa94-4ecc-856a-90c529e9e63c" providerId="ADAL" clId="{4008F1FF-37CE-555A-B327-28B9D895A0A2}" dt="2025-11-10T10:08:13.629" v="1999" actId="1076"/>
          <ac:spMkLst>
            <pc:docMk/>
            <pc:sldMk cId="1135947533" sldId="2836"/>
            <ac:spMk id="9" creationId="{B81C710C-D3DC-596A-BE6B-C3240D379D2D}"/>
          </ac:spMkLst>
        </pc:spChg>
        <pc:spChg chg="mod">
          <ac:chgData name="Charles Babin" userId="5d42ec09-aa94-4ecc-856a-90c529e9e63c" providerId="ADAL" clId="{4008F1FF-37CE-555A-B327-28B9D895A0A2}" dt="2025-11-10T10:08:13.629" v="1999" actId="1076"/>
          <ac:spMkLst>
            <pc:docMk/>
            <pc:sldMk cId="1135947533" sldId="2836"/>
            <ac:spMk id="11" creationId="{90817598-61B2-4265-2235-3B2F940C6C9A}"/>
          </ac:spMkLst>
        </pc:spChg>
        <pc:spChg chg="mod">
          <ac:chgData name="Charles Babin" userId="5d42ec09-aa94-4ecc-856a-90c529e9e63c" providerId="ADAL" clId="{4008F1FF-37CE-555A-B327-28B9D895A0A2}" dt="2025-11-12T06:08:11.070" v="8917" actId="1076"/>
          <ac:spMkLst>
            <pc:docMk/>
            <pc:sldMk cId="1135947533" sldId="2836"/>
            <ac:spMk id="16" creationId="{3D369B85-4138-3A4B-4D8E-AF556454A4E8}"/>
          </ac:spMkLst>
        </pc:spChg>
        <pc:spChg chg="add mod">
          <ac:chgData name="Charles Babin" userId="5d42ec09-aa94-4ecc-856a-90c529e9e63c" providerId="ADAL" clId="{4008F1FF-37CE-555A-B327-28B9D895A0A2}" dt="2025-11-12T07:33:33.502" v="9845"/>
          <ac:spMkLst>
            <pc:docMk/>
            <pc:sldMk cId="1135947533" sldId="2836"/>
            <ac:spMk id="22" creationId="{B4E6D5AB-C250-A736-9F53-4CBD51656FDD}"/>
          </ac:spMkLst>
        </pc:spChg>
        <pc:spChg chg="add mod">
          <ac:chgData name="Charles Babin" userId="5d42ec09-aa94-4ecc-856a-90c529e9e63c" providerId="ADAL" clId="{4008F1FF-37CE-555A-B327-28B9D895A0A2}" dt="2025-11-10T10:08:24.114" v="2003" actId="1076"/>
          <ac:spMkLst>
            <pc:docMk/>
            <pc:sldMk cId="1135947533" sldId="2836"/>
            <ac:spMk id="24" creationId="{63D392FD-5747-E4D3-4DAA-9B3AFB1BB046}"/>
          </ac:spMkLst>
        </pc:spChg>
        <pc:spChg chg="add mod">
          <ac:chgData name="Charles Babin" userId="5d42ec09-aa94-4ecc-856a-90c529e9e63c" providerId="ADAL" clId="{4008F1FF-37CE-555A-B327-28B9D895A0A2}" dt="2025-11-10T09:31:24.484" v="1985" actId="1076"/>
          <ac:spMkLst>
            <pc:docMk/>
            <pc:sldMk cId="1135947533" sldId="2836"/>
            <ac:spMk id="26" creationId="{5A7E10D5-9309-8962-25DB-FBC86875C40E}"/>
          </ac:spMkLst>
        </pc:spChg>
        <pc:spChg chg="add mod">
          <ac:chgData name="Charles Babin" userId="5d42ec09-aa94-4ecc-856a-90c529e9e63c" providerId="ADAL" clId="{4008F1FF-37CE-555A-B327-28B9D895A0A2}" dt="2025-11-10T09:31:24.484" v="1985" actId="1076"/>
          <ac:spMkLst>
            <pc:docMk/>
            <pc:sldMk cId="1135947533" sldId="2836"/>
            <ac:spMk id="27" creationId="{42D1292A-BAF2-D75F-843D-012D179A4289}"/>
          </ac:spMkLst>
        </pc:spChg>
        <pc:spChg chg="add mod">
          <ac:chgData name="Charles Babin" userId="5d42ec09-aa94-4ecc-856a-90c529e9e63c" providerId="ADAL" clId="{4008F1FF-37CE-555A-B327-28B9D895A0A2}" dt="2025-11-12T06:18:09.750" v="9063" actId="20577"/>
          <ac:spMkLst>
            <pc:docMk/>
            <pc:sldMk cId="1135947533" sldId="2836"/>
            <ac:spMk id="28" creationId="{D13F636F-9092-8206-1223-AFCB17500D89}"/>
          </ac:spMkLst>
        </pc:spChg>
        <pc:spChg chg="mod">
          <ac:chgData name="Charles Babin" userId="5d42ec09-aa94-4ecc-856a-90c529e9e63c" providerId="ADAL" clId="{4008F1FF-37CE-555A-B327-28B9D895A0A2}" dt="2025-11-10T09:26:51.216" v="1978" actId="20577"/>
          <ac:spMkLst>
            <pc:docMk/>
            <pc:sldMk cId="1135947533" sldId="2836"/>
            <ac:spMk id="45" creationId="{7241EBEB-F5CE-8694-A67A-D119C4E04D1E}"/>
          </ac:spMkLst>
        </pc:spChg>
        <pc:picChg chg="mod">
          <ac:chgData name="Charles Babin" userId="5d42ec09-aa94-4ecc-856a-90c529e9e63c" providerId="ADAL" clId="{4008F1FF-37CE-555A-B327-28B9D895A0A2}" dt="2025-11-10T09:31:28.050" v="1986" actId="1076"/>
          <ac:picMkLst>
            <pc:docMk/>
            <pc:sldMk cId="1135947533" sldId="2836"/>
            <ac:picMk id="8" creationId="{78E46147-0BC3-AE13-CF2B-04A1B63A8886}"/>
          </ac:picMkLst>
        </pc:picChg>
        <pc:picChg chg="add mod">
          <ac:chgData name="Charles Babin" userId="5d42ec09-aa94-4ecc-856a-90c529e9e63c" providerId="ADAL" clId="{4008F1FF-37CE-555A-B327-28B9D895A0A2}" dt="2025-11-11T06:57:57.109" v="4627"/>
          <ac:picMkLst>
            <pc:docMk/>
            <pc:sldMk cId="1135947533" sldId="2836"/>
            <ac:picMk id="18" creationId="{4FBC1F88-235B-E6C6-F37F-CE6CB1E01239}"/>
          </ac:picMkLst>
        </pc:picChg>
        <pc:picChg chg="add mod">
          <ac:chgData name="Charles Babin" userId="5d42ec09-aa94-4ecc-856a-90c529e9e63c" providerId="ADAL" clId="{4008F1FF-37CE-555A-B327-28B9D895A0A2}" dt="2025-11-10T09:03:40.083" v="1785" actId="1076"/>
          <ac:picMkLst>
            <pc:docMk/>
            <pc:sldMk cId="1135947533" sldId="2836"/>
            <ac:picMk id="19" creationId="{AAE77207-9957-DD86-B780-3F8153D12E3C}"/>
          </ac:picMkLst>
        </pc:picChg>
        <pc:picChg chg="add mod">
          <ac:chgData name="Charles Babin" userId="5d42ec09-aa94-4ecc-856a-90c529e9e63c" providerId="ADAL" clId="{4008F1FF-37CE-555A-B327-28B9D895A0A2}" dt="2025-11-10T09:03:44.411" v="1787" actId="1076"/>
          <ac:picMkLst>
            <pc:docMk/>
            <pc:sldMk cId="1135947533" sldId="2836"/>
            <ac:picMk id="20" creationId="{E52A1437-1139-8CE5-402D-80BACC36DE5A}"/>
          </ac:picMkLst>
        </pc:picChg>
        <pc:picChg chg="add mod">
          <ac:chgData name="Charles Babin" userId="5d42ec09-aa94-4ecc-856a-90c529e9e63c" providerId="ADAL" clId="{4008F1FF-37CE-555A-B327-28B9D895A0A2}" dt="2025-11-10T10:08:30.730" v="2005" actId="1076"/>
          <ac:picMkLst>
            <pc:docMk/>
            <pc:sldMk cId="1135947533" sldId="2836"/>
            <ac:picMk id="23" creationId="{82F84B24-D192-E9E4-2F42-B6D6A8A81EFE}"/>
          </ac:picMkLst>
        </pc:picChg>
      </pc:sldChg>
      <pc:sldChg chg="addSp delSp modSp add mod delAnim modAnim">
        <pc:chgData name="Charles Babin" userId="5d42ec09-aa94-4ecc-856a-90c529e9e63c" providerId="ADAL" clId="{4008F1FF-37CE-555A-B327-28B9D895A0A2}" dt="2025-11-12T07:33:41.332" v="9851"/>
        <pc:sldMkLst>
          <pc:docMk/>
          <pc:sldMk cId="4268193294" sldId="2837"/>
        </pc:sldMkLst>
        <pc:spChg chg="add mod">
          <ac:chgData name="Charles Babin" userId="5d42ec09-aa94-4ecc-856a-90c529e9e63c" providerId="ADAL" clId="{4008F1FF-37CE-555A-B327-28B9D895A0A2}" dt="2025-11-12T06:26:09.950" v="9286" actId="1076"/>
          <ac:spMkLst>
            <pc:docMk/>
            <pc:sldMk cId="4268193294" sldId="2837"/>
            <ac:spMk id="6" creationId="{9D3CC911-A59D-FA37-BACA-DA905D9A750D}"/>
          </ac:spMkLst>
        </pc:spChg>
        <pc:spChg chg="add mod">
          <ac:chgData name="Charles Babin" userId="5d42ec09-aa94-4ecc-856a-90c529e9e63c" providerId="ADAL" clId="{4008F1FF-37CE-555A-B327-28B9D895A0A2}" dt="2025-11-12T07:33:41.332" v="9851"/>
          <ac:spMkLst>
            <pc:docMk/>
            <pc:sldMk cId="4268193294" sldId="2837"/>
            <ac:spMk id="7" creationId="{030C06E7-E5A2-ED64-88E3-77B0BEB88C61}"/>
          </ac:spMkLst>
        </pc:spChg>
        <pc:spChg chg="mod">
          <ac:chgData name="Charles Babin" userId="5d42ec09-aa94-4ecc-856a-90c529e9e63c" providerId="ADAL" clId="{4008F1FF-37CE-555A-B327-28B9D895A0A2}" dt="2025-11-10T11:31:27.256" v="2717" actId="1076"/>
          <ac:spMkLst>
            <pc:docMk/>
            <pc:sldMk cId="4268193294" sldId="2837"/>
            <ac:spMk id="13" creationId="{4B3F6F0A-E934-623F-2E38-4A738F42CDEE}"/>
          </ac:spMkLst>
        </pc:spChg>
        <pc:spChg chg="add mod">
          <ac:chgData name="Charles Babin" userId="5d42ec09-aa94-4ecc-856a-90c529e9e63c" providerId="ADAL" clId="{4008F1FF-37CE-555A-B327-28B9D895A0A2}" dt="2025-11-10T11:43:56.457" v="2809" actId="1076"/>
          <ac:spMkLst>
            <pc:docMk/>
            <pc:sldMk cId="4268193294" sldId="2837"/>
            <ac:spMk id="25" creationId="{13203E9E-6D04-569B-7335-52E216E6A9BA}"/>
          </ac:spMkLst>
        </pc:spChg>
        <pc:spChg chg="add mod">
          <ac:chgData name="Charles Babin" userId="5d42ec09-aa94-4ecc-856a-90c529e9e63c" providerId="ADAL" clId="{4008F1FF-37CE-555A-B327-28B9D895A0A2}" dt="2025-11-10T12:28:22.979" v="2952" actId="1076"/>
          <ac:spMkLst>
            <pc:docMk/>
            <pc:sldMk cId="4268193294" sldId="2837"/>
            <ac:spMk id="29" creationId="{A6033549-4CC1-CDDB-0B46-14D9DE3FC44B}"/>
          </ac:spMkLst>
        </pc:spChg>
        <pc:spChg chg="add mod">
          <ac:chgData name="Charles Babin" userId="5d42ec09-aa94-4ecc-856a-90c529e9e63c" providerId="ADAL" clId="{4008F1FF-37CE-555A-B327-28B9D895A0A2}" dt="2025-11-10T12:28:25.708" v="2953" actId="1076"/>
          <ac:spMkLst>
            <pc:docMk/>
            <pc:sldMk cId="4268193294" sldId="2837"/>
            <ac:spMk id="30" creationId="{78453DDE-C4F5-5601-83C3-030D75DA8BAB}"/>
          </ac:spMkLst>
        </pc:spChg>
        <pc:spChg chg="add mod">
          <ac:chgData name="Charles Babin" userId="5d42ec09-aa94-4ecc-856a-90c529e9e63c" providerId="ADAL" clId="{4008F1FF-37CE-555A-B327-28B9D895A0A2}" dt="2025-11-10T12:28:13.727" v="2949" actId="403"/>
          <ac:spMkLst>
            <pc:docMk/>
            <pc:sldMk cId="4268193294" sldId="2837"/>
            <ac:spMk id="43" creationId="{62EECED7-49E3-D87B-D302-D204E5BA6708}"/>
          </ac:spMkLst>
        </pc:spChg>
        <pc:spChg chg="mod">
          <ac:chgData name="Charles Babin" userId="5d42ec09-aa94-4ecc-856a-90c529e9e63c" providerId="ADAL" clId="{4008F1FF-37CE-555A-B327-28B9D895A0A2}" dt="2025-11-10T12:27:34.920" v="2927"/>
          <ac:spMkLst>
            <pc:docMk/>
            <pc:sldMk cId="4268193294" sldId="2837"/>
            <ac:spMk id="45" creationId="{D671E0F2-402F-83AB-C507-8C5B8BDEA63F}"/>
          </ac:spMkLst>
        </pc:spChg>
        <pc:spChg chg="mod">
          <ac:chgData name="Charles Babin" userId="5d42ec09-aa94-4ecc-856a-90c529e9e63c" providerId="ADAL" clId="{4008F1FF-37CE-555A-B327-28B9D895A0A2}" dt="2025-11-10T11:40:30.143" v="2777"/>
          <ac:spMkLst>
            <pc:docMk/>
            <pc:sldMk cId="4268193294" sldId="2837"/>
            <ac:spMk id="72" creationId="{3879FD93-5A5B-2778-0CCE-894450AFDFE6}"/>
          </ac:spMkLst>
        </pc:spChg>
        <pc:spChg chg="mod">
          <ac:chgData name="Charles Babin" userId="5d42ec09-aa94-4ecc-856a-90c529e9e63c" providerId="ADAL" clId="{4008F1FF-37CE-555A-B327-28B9D895A0A2}" dt="2025-11-10T11:40:30.143" v="2777"/>
          <ac:spMkLst>
            <pc:docMk/>
            <pc:sldMk cId="4268193294" sldId="2837"/>
            <ac:spMk id="73" creationId="{141A11E4-F5D8-F0CA-9FE7-4CB6E8A95B44}"/>
          </ac:spMkLst>
        </pc:spChg>
        <pc:spChg chg="mod">
          <ac:chgData name="Charles Babin" userId="5d42ec09-aa94-4ecc-856a-90c529e9e63c" providerId="ADAL" clId="{4008F1FF-37CE-555A-B327-28B9D895A0A2}" dt="2025-11-10T11:40:30.143" v="2777"/>
          <ac:spMkLst>
            <pc:docMk/>
            <pc:sldMk cId="4268193294" sldId="2837"/>
            <ac:spMk id="74" creationId="{9CE46B87-409A-E245-1E18-DB7341011CBC}"/>
          </ac:spMkLst>
        </pc:spChg>
        <pc:spChg chg="add mod">
          <ac:chgData name="Charles Babin" userId="5d42ec09-aa94-4ecc-856a-90c529e9e63c" providerId="ADAL" clId="{4008F1FF-37CE-555A-B327-28B9D895A0A2}" dt="2025-11-10T11:41:01.999" v="2797" actId="1076"/>
          <ac:spMkLst>
            <pc:docMk/>
            <pc:sldMk cId="4268193294" sldId="2837"/>
            <ac:spMk id="75" creationId="{2E52DE07-6446-CA79-597B-557A2D1C778F}"/>
          </ac:spMkLst>
        </pc:spChg>
        <pc:spChg chg="add mod">
          <ac:chgData name="Charles Babin" userId="5d42ec09-aa94-4ecc-856a-90c529e9e63c" providerId="ADAL" clId="{4008F1FF-37CE-555A-B327-28B9D895A0A2}" dt="2025-11-10T11:41:04.032" v="2798" actId="1076"/>
          <ac:spMkLst>
            <pc:docMk/>
            <pc:sldMk cId="4268193294" sldId="2837"/>
            <ac:spMk id="76" creationId="{43A2A7CF-1EA5-13B6-6C92-8BA120D3663A}"/>
          </ac:spMkLst>
        </pc:spChg>
        <pc:spChg chg="add mod">
          <ac:chgData name="Charles Babin" userId="5d42ec09-aa94-4ecc-856a-90c529e9e63c" providerId="ADAL" clId="{4008F1FF-37CE-555A-B327-28B9D895A0A2}" dt="2025-11-10T11:41:05.991" v="2799" actId="1076"/>
          <ac:spMkLst>
            <pc:docMk/>
            <pc:sldMk cId="4268193294" sldId="2837"/>
            <ac:spMk id="77" creationId="{07D1D7ED-1941-97D0-4309-E8503A4F6837}"/>
          </ac:spMkLst>
        </pc:spChg>
        <pc:spChg chg="add mod">
          <ac:chgData name="Charles Babin" userId="5d42ec09-aa94-4ecc-856a-90c529e9e63c" providerId="ADAL" clId="{4008F1FF-37CE-555A-B327-28B9D895A0A2}" dt="2025-11-10T12:28:28.839" v="2955" actId="1076"/>
          <ac:spMkLst>
            <pc:docMk/>
            <pc:sldMk cId="4268193294" sldId="2837"/>
            <ac:spMk id="81" creationId="{9B146640-6946-B3DF-D7B9-C1E9D32A1FFA}"/>
          </ac:spMkLst>
        </pc:spChg>
        <pc:spChg chg="add mod">
          <ac:chgData name="Charles Babin" userId="5d42ec09-aa94-4ecc-856a-90c529e9e63c" providerId="ADAL" clId="{4008F1FF-37CE-555A-B327-28B9D895A0A2}" dt="2025-11-10T12:02:48.694" v="2908"/>
          <ac:spMkLst>
            <pc:docMk/>
            <pc:sldMk cId="4268193294" sldId="2837"/>
            <ac:spMk id="102" creationId="{7A35B9ED-890D-A332-9E63-56D473CD8F8A}"/>
          </ac:spMkLst>
        </pc:spChg>
        <pc:spChg chg="add mod">
          <ac:chgData name="Charles Babin" userId="5d42ec09-aa94-4ecc-856a-90c529e9e63c" providerId="ADAL" clId="{4008F1FF-37CE-555A-B327-28B9D895A0A2}" dt="2025-11-10T12:27:56.614" v="2931" actId="1076"/>
          <ac:spMkLst>
            <pc:docMk/>
            <pc:sldMk cId="4268193294" sldId="2837"/>
            <ac:spMk id="108" creationId="{475B66CA-A4C7-CC91-71BD-AF8DCF92F172}"/>
          </ac:spMkLst>
        </pc:spChg>
        <pc:spChg chg="add mod">
          <ac:chgData name="Charles Babin" userId="5d42ec09-aa94-4ecc-856a-90c529e9e63c" providerId="ADAL" clId="{4008F1FF-37CE-555A-B327-28B9D895A0A2}" dt="2025-11-10T12:28:34.872" v="2957" actId="1076"/>
          <ac:spMkLst>
            <pc:docMk/>
            <pc:sldMk cId="4268193294" sldId="2837"/>
            <ac:spMk id="109" creationId="{1CE49016-32F9-9D89-961F-9BB384CBF472}"/>
          </ac:spMkLst>
        </pc:spChg>
        <pc:grpChg chg="add mod">
          <ac:chgData name="Charles Babin" userId="5d42ec09-aa94-4ecc-856a-90c529e9e63c" providerId="ADAL" clId="{4008F1FF-37CE-555A-B327-28B9D895A0A2}" dt="2025-11-10T11:40:30.143" v="2777"/>
          <ac:grpSpMkLst>
            <pc:docMk/>
            <pc:sldMk cId="4268193294" sldId="2837"/>
            <ac:grpSpMk id="66" creationId="{49D5E8A1-DBD2-1996-190F-5CFB00282079}"/>
          </ac:grpSpMkLst>
        </pc:grpChg>
        <pc:grpChg chg="mod">
          <ac:chgData name="Charles Babin" userId="5d42ec09-aa94-4ecc-856a-90c529e9e63c" providerId="ADAL" clId="{4008F1FF-37CE-555A-B327-28B9D895A0A2}" dt="2025-11-10T11:40:30.143" v="2777"/>
          <ac:grpSpMkLst>
            <pc:docMk/>
            <pc:sldMk cId="4268193294" sldId="2837"/>
            <ac:grpSpMk id="69" creationId="{7CDF59F5-DA4F-7796-2050-16D5714D95ED}"/>
          </ac:grpSpMkLst>
        </pc:grpChg>
        <pc:picChg chg="add mod">
          <ac:chgData name="Charles Babin" userId="5d42ec09-aa94-4ecc-856a-90c529e9e63c" providerId="ADAL" clId="{4008F1FF-37CE-555A-B327-28B9D895A0A2}" dt="2025-11-11T06:58:27.579" v="4633"/>
          <ac:picMkLst>
            <pc:docMk/>
            <pc:sldMk cId="4268193294" sldId="2837"/>
            <ac:picMk id="5" creationId="{0BAAC341-BBBE-962F-9EF6-A23B5FA4E522}"/>
          </ac:picMkLst>
        </pc:picChg>
        <pc:picChg chg="add mod">
          <ac:chgData name="Charles Babin" userId="5d42ec09-aa94-4ecc-856a-90c529e9e63c" providerId="ADAL" clId="{4008F1FF-37CE-555A-B327-28B9D895A0A2}" dt="2025-11-10T12:03:32.398" v="2921" actId="1076"/>
          <ac:picMkLst>
            <pc:docMk/>
            <pc:sldMk cId="4268193294" sldId="2837"/>
            <ac:picMk id="65" creationId="{6F2E25CF-6A4E-8D98-6176-177048318614}"/>
          </ac:picMkLst>
        </pc:picChg>
        <pc:picChg chg="mod">
          <ac:chgData name="Charles Babin" userId="5d42ec09-aa94-4ecc-856a-90c529e9e63c" providerId="ADAL" clId="{4008F1FF-37CE-555A-B327-28B9D895A0A2}" dt="2025-11-10T11:40:30.143" v="2777"/>
          <ac:picMkLst>
            <pc:docMk/>
            <pc:sldMk cId="4268193294" sldId="2837"/>
            <ac:picMk id="67" creationId="{43FBB773-3E35-0289-6E0D-EBC7A81422E9}"/>
          </ac:picMkLst>
        </pc:picChg>
        <pc:picChg chg="mod">
          <ac:chgData name="Charles Babin" userId="5d42ec09-aa94-4ecc-856a-90c529e9e63c" providerId="ADAL" clId="{4008F1FF-37CE-555A-B327-28B9D895A0A2}" dt="2025-11-10T11:40:30.143" v="2777"/>
          <ac:picMkLst>
            <pc:docMk/>
            <pc:sldMk cId="4268193294" sldId="2837"/>
            <ac:picMk id="68" creationId="{6C36DC3F-77B0-D402-040E-6190E3BEE70C}"/>
          </ac:picMkLst>
        </pc:picChg>
        <pc:picChg chg="mod">
          <ac:chgData name="Charles Babin" userId="5d42ec09-aa94-4ecc-856a-90c529e9e63c" providerId="ADAL" clId="{4008F1FF-37CE-555A-B327-28B9D895A0A2}" dt="2025-11-10T11:40:30.143" v="2777"/>
          <ac:picMkLst>
            <pc:docMk/>
            <pc:sldMk cId="4268193294" sldId="2837"/>
            <ac:picMk id="70" creationId="{4E74EC5D-00FB-DD6C-A003-54CF2D8EC4BB}"/>
          </ac:picMkLst>
        </pc:picChg>
        <pc:picChg chg="mod">
          <ac:chgData name="Charles Babin" userId="5d42ec09-aa94-4ecc-856a-90c529e9e63c" providerId="ADAL" clId="{4008F1FF-37CE-555A-B327-28B9D895A0A2}" dt="2025-11-10T11:40:30.143" v="2777"/>
          <ac:picMkLst>
            <pc:docMk/>
            <pc:sldMk cId="4268193294" sldId="2837"/>
            <ac:picMk id="71" creationId="{F8A2BD58-2009-80FB-1145-198A0DE69F7D}"/>
          </ac:picMkLst>
        </pc:picChg>
        <pc:picChg chg="add mod">
          <ac:chgData name="Charles Babin" userId="5d42ec09-aa94-4ecc-856a-90c529e9e63c" providerId="ADAL" clId="{4008F1FF-37CE-555A-B327-28B9D895A0A2}" dt="2025-11-10T12:28:27.222" v="2954" actId="1076"/>
          <ac:picMkLst>
            <pc:docMk/>
            <pc:sldMk cId="4268193294" sldId="2837"/>
            <ac:picMk id="79" creationId="{4E8926F1-245B-E089-65EB-C7DD322830A5}"/>
          </ac:picMkLst>
        </pc:picChg>
        <pc:picChg chg="add mod">
          <ac:chgData name="Charles Babin" userId="5d42ec09-aa94-4ecc-856a-90c529e9e63c" providerId="ADAL" clId="{4008F1FF-37CE-555A-B327-28B9D895A0A2}" dt="2025-11-10T12:02:48.694" v="2908"/>
          <ac:picMkLst>
            <pc:docMk/>
            <pc:sldMk cId="4268193294" sldId="2837"/>
            <ac:picMk id="103" creationId="{4775BBB9-55DD-436A-F954-DD9C73EB0966}"/>
          </ac:picMkLst>
        </pc:picChg>
        <pc:picChg chg="add mod">
          <ac:chgData name="Charles Babin" userId="5d42ec09-aa94-4ecc-856a-90c529e9e63c" providerId="ADAL" clId="{4008F1FF-37CE-555A-B327-28B9D895A0A2}" dt="2025-11-12T06:23:39.860" v="9268" actId="1038"/>
          <ac:picMkLst>
            <pc:docMk/>
            <pc:sldMk cId="4268193294" sldId="2837"/>
            <ac:picMk id="106" creationId="{FFF40523-5A44-EA06-2D29-29C2AA27EDE7}"/>
          </ac:picMkLst>
        </pc:picChg>
        <pc:cxnChg chg="add mod">
          <ac:chgData name="Charles Babin" userId="5d42ec09-aa94-4ecc-856a-90c529e9e63c" providerId="ADAL" clId="{4008F1FF-37CE-555A-B327-28B9D895A0A2}" dt="2025-11-10T12:01:53.948" v="2883" actId="1076"/>
          <ac:cxnSpMkLst>
            <pc:docMk/>
            <pc:sldMk cId="4268193294" sldId="2837"/>
            <ac:cxnSpMk id="56" creationId="{719F3B07-996D-CDEA-929D-7FB7E5C1C04E}"/>
          </ac:cxnSpMkLst>
        </pc:cxnChg>
      </pc:sldChg>
      <pc:sldChg chg="addSp delSp modSp add mod delAnim modAnim">
        <pc:chgData name="Charles Babin" userId="5d42ec09-aa94-4ecc-856a-90c529e9e63c" providerId="ADAL" clId="{4008F1FF-37CE-555A-B327-28B9D895A0A2}" dt="2025-11-12T07:33:44.761" v="9853"/>
        <pc:sldMkLst>
          <pc:docMk/>
          <pc:sldMk cId="2918670232" sldId="2838"/>
        </pc:sldMkLst>
        <pc:spChg chg="add mod">
          <ac:chgData name="Charles Babin" userId="5d42ec09-aa94-4ecc-856a-90c529e9e63c" providerId="ADAL" clId="{4008F1FF-37CE-555A-B327-28B9D895A0A2}" dt="2025-11-11T06:59:55.378" v="4698" actId="1035"/>
          <ac:spMkLst>
            <pc:docMk/>
            <pc:sldMk cId="2918670232" sldId="2838"/>
            <ac:spMk id="8" creationId="{8AAC8968-3A3E-E14E-9F9A-0E06E17F84B2}"/>
          </ac:spMkLst>
        </pc:spChg>
        <pc:spChg chg="add mod">
          <ac:chgData name="Charles Babin" userId="5d42ec09-aa94-4ecc-856a-90c529e9e63c" providerId="ADAL" clId="{4008F1FF-37CE-555A-B327-28B9D895A0A2}" dt="2025-11-11T06:59:55.378" v="4698" actId="1035"/>
          <ac:spMkLst>
            <pc:docMk/>
            <pc:sldMk cId="2918670232" sldId="2838"/>
            <ac:spMk id="11" creationId="{27052F94-6AAE-352D-81F4-A652BA3BC815}"/>
          </ac:spMkLst>
        </pc:spChg>
        <pc:spChg chg="mod">
          <ac:chgData name="Charles Babin" userId="5d42ec09-aa94-4ecc-856a-90c529e9e63c" providerId="ADAL" clId="{4008F1FF-37CE-555A-B327-28B9D895A0A2}" dt="2025-11-12T06:26:32.679" v="9290" actId="1076"/>
          <ac:spMkLst>
            <pc:docMk/>
            <pc:sldMk cId="2918670232" sldId="2838"/>
            <ac:spMk id="13" creationId="{7B47DC2E-1FEB-2159-EE26-A5C6215B97F0}"/>
          </ac:spMkLst>
        </pc:spChg>
        <pc:spChg chg="add mod">
          <ac:chgData name="Charles Babin" userId="5d42ec09-aa94-4ecc-856a-90c529e9e63c" providerId="ADAL" clId="{4008F1FF-37CE-555A-B327-28B9D895A0A2}" dt="2025-11-12T06:26:13.914" v="9288"/>
          <ac:spMkLst>
            <pc:docMk/>
            <pc:sldMk cId="2918670232" sldId="2838"/>
            <ac:spMk id="16" creationId="{ED84EC95-7D2A-DC83-8FD2-B5FA6857FFB4}"/>
          </ac:spMkLst>
        </pc:spChg>
        <pc:spChg chg="mod">
          <ac:chgData name="Charles Babin" userId="5d42ec09-aa94-4ecc-856a-90c529e9e63c" providerId="ADAL" clId="{4008F1FF-37CE-555A-B327-28B9D895A0A2}" dt="2025-11-12T06:27:14.331" v="9296"/>
          <ac:spMkLst>
            <pc:docMk/>
            <pc:sldMk cId="2918670232" sldId="2838"/>
            <ac:spMk id="23" creationId="{D5A3B5AB-8E7F-00D3-D4ED-8D526DAC5736}"/>
          </ac:spMkLst>
        </pc:spChg>
        <pc:spChg chg="add mod">
          <ac:chgData name="Charles Babin" userId="5d42ec09-aa94-4ecc-856a-90c529e9e63c" providerId="ADAL" clId="{4008F1FF-37CE-555A-B327-28B9D895A0A2}" dt="2025-11-12T07:33:44.761" v="9853"/>
          <ac:spMkLst>
            <pc:docMk/>
            <pc:sldMk cId="2918670232" sldId="2838"/>
            <ac:spMk id="24" creationId="{3B6B8B5B-7C15-4C05-87CD-208614BCAC42}"/>
          </ac:spMkLst>
        </pc:spChg>
        <pc:grpChg chg="add mod">
          <ac:chgData name="Charles Babin" userId="5d42ec09-aa94-4ecc-856a-90c529e9e63c" providerId="ADAL" clId="{4008F1FF-37CE-555A-B327-28B9D895A0A2}" dt="2025-11-12T06:27:14.331" v="9296"/>
          <ac:grpSpMkLst>
            <pc:docMk/>
            <pc:sldMk cId="2918670232" sldId="2838"/>
            <ac:grpSpMk id="21" creationId="{4BB5D648-12AF-D65D-316A-99CE3906CC35}"/>
          </ac:grpSpMkLst>
        </pc:grpChg>
        <pc:picChg chg="add mod">
          <ac:chgData name="Charles Babin" userId="5d42ec09-aa94-4ecc-856a-90c529e9e63c" providerId="ADAL" clId="{4008F1FF-37CE-555A-B327-28B9D895A0A2}" dt="2025-11-11T06:58:30.612" v="4635"/>
          <ac:picMkLst>
            <pc:docMk/>
            <pc:sldMk cId="2918670232" sldId="2838"/>
            <ac:picMk id="5" creationId="{A5F665F5-57B0-8FDA-3373-8B5EF6308B7B}"/>
          </ac:picMkLst>
        </pc:picChg>
        <pc:picChg chg="add mod">
          <ac:chgData name="Charles Babin" userId="5d42ec09-aa94-4ecc-856a-90c529e9e63c" providerId="ADAL" clId="{4008F1FF-37CE-555A-B327-28B9D895A0A2}" dt="2025-11-12T06:26:34.864" v="9292" actId="1038"/>
          <ac:picMkLst>
            <pc:docMk/>
            <pc:sldMk cId="2918670232" sldId="2838"/>
            <ac:picMk id="18" creationId="{B6379CBB-73CA-1F07-121B-93EB1C54DC1F}"/>
          </ac:picMkLst>
        </pc:picChg>
        <pc:picChg chg="mod">
          <ac:chgData name="Charles Babin" userId="5d42ec09-aa94-4ecc-856a-90c529e9e63c" providerId="ADAL" clId="{4008F1FF-37CE-555A-B327-28B9D895A0A2}" dt="2025-11-12T06:27:14.331" v="9296"/>
          <ac:picMkLst>
            <pc:docMk/>
            <pc:sldMk cId="2918670232" sldId="2838"/>
            <ac:picMk id="22" creationId="{03E5C1F6-85DE-B00A-4351-1A98BF9347D9}"/>
          </ac:picMkLst>
        </pc:picChg>
        <pc:cxnChg chg="add mod">
          <ac:chgData name="Charles Babin" userId="5d42ec09-aa94-4ecc-856a-90c529e9e63c" providerId="ADAL" clId="{4008F1FF-37CE-555A-B327-28B9D895A0A2}" dt="2025-11-11T06:59:55.378" v="4698" actId="1035"/>
          <ac:cxnSpMkLst>
            <pc:docMk/>
            <pc:sldMk cId="2918670232" sldId="2838"/>
            <ac:cxnSpMk id="7" creationId="{F1C9D838-A20B-C4DB-3155-84D281EA79AD}"/>
          </ac:cxnSpMkLst>
        </pc:cxnChg>
        <pc:cxnChg chg="add mod">
          <ac:chgData name="Charles Babin" userId="5d42ec09-aa94-4ecc-856a-90c529e9e63c" providerId="ADAL" clId="{4008F1FF-37CE-555A-B327-28B9D895A0A2}" dt="2025-11-11T06:59:55.378" v="4698" actId="1035"/>
          <ac:cxnSpMkLst>
            <pc:docMk/>
            <pc:sldMk cId="2918670232" sldId="2838"/>
            <ac:cxnSpMk id="9" creationId="{D42E601B-6817-B225-0746-3C360855974A}"/>
          </ac:cxnSpMkLst>
        </pc:cxnChg>
      </pc:sldChg>
      <pc:sldChg chg="addSp delSp modSp add mod delAnim modAnim">
        <pc:chgData name="Charles Babin" userId="5d42ec09-aa94-4ecc-856a-90c529e9e63c" providerId="ADAL" clId="{4008F1FF-37CE-555A-B327-28B9D895A0A2}" dt="2025-11-12T07:48:48.064" v="10018"/>
        <pc:sldMkLst>
          <pc:docMk/>
          <pc:sldMk cId="1160198082" sldId="2840"/>
        </pc:sldMkLst>
        <pc:spChg chg="add mod">
          <ac:chgData name="Charles Babin" userId="5d42ec09-aa94-4ecc-856a-90c529e9e63c" providerId="ADAL" clId="{4008F1FF-37CE-555A-B327-28B9D895A0A2}" dt="2025-11-10T12:51:34.528" v="3876" actId="14100"/>
          <ac:spMkLst>
            <pc:docMk/>
            <pc:sldMk cId="1160198082" sldId="2840"/>
            <ac:spMk id="8" creationId="{B8141E4B-9021-C1CB-0A2C-2AC620BE88C0}"/>
          </ac:spMkLst>
        </pc:spChg>
        <pc:spChg chg="add mod">
          <ac:chgData name="Charles Babin" userId="5d42ec09-aa94-4ecc-856a-90c529e9e63c" providerId="ADAL" clId="{4008F1FF-37CE-555A-B327-28B9D895A0A2}" dt="2025-11-12T07:48:45.499" v="10017" actId="1076"/>
          <ac:spMkLst>
            <pc:docMk/>
            <pc:sldMk cId="1160198082" sldId="2840"/>
            <ac:spMk id="12" creationId="{5E43E91C-F6EB-7F83-4955-E3131FD23A9F}"/>
          </ac:spMkLst>
        </pc:spChg>
        <pc:spChg chg="add mod">
          <ac:chgData name="Charles Babin" userId="5d42ec09-aa94-4ecc-856a-90c529e9e63c" providerId="ADAL" clId="{4008F1FF-37CE-555A-B327-28B9D895A0A2}" dt="2025-11-12T07:33:09.197" v="9825"/>
          <ac:spMkLst>
            <pc:docMk/>
            <pc:sldMk cId="1160198082" sldId="2840"/>
            <ac:spMk id="14" creationId="{893137A9-669D-C2B5-FA64-D25033540049}"/>
          </ac:spMkLst>
        </pc:spChg>
        <pc:picChg chg="add mod">
          <ac:chgData name="Charles Babin" userId="5d42ec09-aa94-4ecc-856a-90c529e9e63c" providerId="ADAL" clId="{4008F1FF-37CE-555A-B327-28B9D895A0A2}" dt="2025-11-12T07:48:43.080" v="10016" actId="14100"/>
          <ac:picMkLst>
            <pc:docMk/>
            <pc:sldMk cId="1160198082" sldId="2840"/>
            <ac:picMk id="5" creationId="{7C76DE57-789A-38ED-4D8A-A2E62F2DB1D1}"/>
          </ac:picMkLst>
        </pc:picChg>
        <pc:picChg chg="add mod">
          <ac:chgData name="Charles Babin" userId="5d42ec09-aa94-4ecc-856a-90c529e9e63c" providerId="ADAL" clId="{4008F1FF-37CE-555A-B327-28B9D895A0A2}" dt="2025-11-11T06:57:22.462" v="4607"/>
          <ac:picMkLst>
            <pc:docMk/>
            <pc:sldMk cId="1160198082" sldId="2840"/>
            <ac:picMk id="11" creationId="{B4BD7DE7-8AB3-428B-3A0A-480A19425BCD}"/>
          </ac:picMkLst>
        </pc:picChg>
      </pc:sldChg>
      <pc:sldChg chg="addSp delSp modSp add mod modAnim">
        <pc:chgData name="Charles Babin" userId="5d42ec09-aa94-4ecc-856a-90c529e9e63c" providerId="ADAL" clId="{4008F1FF-37CE-555A-B327-28B9D895A0A2}" dt="2025-11-12T07:48:27.517" v="10012" actId="1076"/>
        <pc:sldMkLst>
          <pc:docMk/>
          <pc:sldMk cId="555731871" sldId="2841"/>
        </pc:sldMkLst>
        <pc:spChg chg="add mod">
          <ac:chgData name="Charles Babin" userId="5d42ec09-aa94-4ecc-856a-90c529e9e63c" providerId="ADAL" clId="{4008F1FF-37CE-555A-B327-28B9D895A0A2}" dt="2025-11-10T12:51:43.929" v="3879" actId="1076"/>
          <ac:spMkLst>
            <pc:docMk/>
            <pc:sldMk cId="555731871" sldId="2841"/>
            <ac:spMk id="11" creationId="{FCE9E977-194D-5A54-DDBE-A12BB25489E3}"/>
          </ac:spMkLst>
        </pc:spChg>
        <pc:spChg chg="add mod">
          <ac:chgData name="Charles Babin" userId="5d42ec09-aa94-4ecc-856a-90c529e9e63c" providerId="ADAL" clId="{4008F1FF-37CE-555A-B327-28B9D895A0A2}" dt="2025-11-10T12:51:49.930" v="3882" actId="14100"/>
          <ac:spMkLst>
            <pc:docMk/>
            <pc:sldMk cId="555731871" sldId="2841"/>
            <ac:spMk id="12" creationId="{A9CE8082-9327-AC73-F4BD-06AC6B61A764}"/>
          </ac:spMkLst>
        </pc:spChg>
        <pc:spChg chg="add mod">
          <ac:chgData name="Charles Babin" userId="5d42ec09-aa94-4ecc-856a-90c529e9e63c" providerId="ADAL" clId="{4008F1FF-37CE-555A-B327-28B9D895A0A2}" dt="2025-11-12T07:48:27.517" v="10012" actId="1076"/>
          <ac:spMkLst>
            <pc:docMk/>
            <pc:sldMk cId="555731871" sldId="2841"/>
            <ac:spMk id="13" creationId="{4E57A0AF-756F-42B9-7CCF-0449D5B0F32F}"/>
          </ac:spMkLst>
        </pc:spChg>
        <pc:spChg chg="add mod">
          <ac:chgData name="Charles Babin" userId="5d42ec09-aa94-4ecc-856a-90c529e9e63c" providerId="ADAL" clId="{4008F1FF-37CE-555A-B327-28B9D895A0A2}" dt="2025-11-12T07:33:57.908" v="9857"/>
          <ac:spMkLst>
            <pc:docMk/>
            <pc:sldMk cId="555731871" sldId="2841"/>
            <ac:spMk id="14" creationId="{B0B73FDA-F694-5975-4FC0-5E2BA6ED35E3}"/>
          </ac:spMkLst>
        </pc:spChg>
        <pc:picChg chg="add mod">
          <ac:chgData name="Charles Babin" userId="5d42ec09-aa94-4ecc-856a-90c529e9e63c" providerId="ADAL" clId="{4008F1FF-37CE-555A-B327-28B9D895A0A2}" dt="2025-11-12T07:33:57.908" v="9857"/>
          <ac:picMkLst>
            <pc:docMk/>
            <pc:sldMk cId="555731871" sldId="2841"/>
            <ac:picMk id="5" creationId="{C1ED1870-411A-F98F-A509-5305EA7AD764}"/>
          </ac:picMkLst>
        </pc:picChg>
        <pc:picChg chg="add mod">
          <ac:chgData name="Charles Babin" userId="5d42ec09-aa94-4ecc-856a-90c529e9e63c" providerId="ADAL" clId="{4008F1FF-37CE-555A-B327-28B9D895A0A2}" dt="2025-11-12T07:48:23.552" v="10011" actId="1076"/>
          <ac:picMkLst>
            <pc:docMk/>
            <pc:sldMk cId="555731871" sldId="2841"/>
            <ac:picMk id="8" creationId="{1BFC2330-A82F-7D4B-40B1-B28C12440DD4}"/>
          </ac:picMkLst>
        </pc:picChg>
      </pc:sldChg>
      <pc:sldChg chg="addSp delSp modSp add mod modAnim">
        <pc:chgData name="Charles Babin" userId="5d42ec09-aa94-4ecc-856a-90c529e9e63c" providerId="ADAL" clId="{4008F1FF-37CE-555A-B327-28B9D895A0A2}" dt="2025-11-12T07:34:00.516" v="9859"/>
        <pc:sldMkLst>
          <pc:docMk/>
          <pc:sldMk cId="554285340" sldId="2842"/>
        </pc:sldMkLst>
        <pc:spChg chg="add mod">
          <ac:chgData name="Charles Babin" userId="5d42ec09-aa94-4ecc-856a-90c529e9e63c" providerId="ADAL" clId="{4008F1FF-37CE-555A-B327-28B9D895A0A2}" dt="2025-11-10T13:09:19.818" v="4022" actId="1076"/>
          <ac:spMkLst>
            <pc:docMk/>
            <pc:sldMk cId="554285340" sldId="2842"/>
            <ac:spMk id="4" creationId="{017BAF59-4429-2968-4E44-9AE7E69AB247}"/>
          </ac:spMkLst>
        </pc:spChg>
        <pc:spChg chg="add mod">
          <ac:chgData name="Charles Babin" userId="5d42ec09-aa94-4ecc-856a-90c529e9e63c" providerId="ADAL" clId="{4008F1FF-37CE-555A-B327-28B9D895A0A2}" dt="2025-11-11T12:27:17.571" v="7363" actId="1076"/>
          <ac:spMkLst>
            <pc:docMk/>
            <pc:sldMk cId="554285340" sldId="2842"/>
            <ac:spMk id="5" creationId="{8AF098DC-F967-C09E-C0E2-2A395E925BC1}"/>
          </ac:spMkLst>
        </pc:spChg>
        <pc:spChg chg="add mod">
          <ac:chgData name="Charles Babin" userId="5d42ec09-aa94-4ecc-856a-90c529e9e63c" providerId="ADAL" clId="{4008F1FF-37CE-555A-B327-28B9D895A0A2}" dt="2025-11-12T06:30:53.754" v="9338" actId="1076"/>
          <ac:spMkLst>
            <pc:docMk/>
            <pc:sldMk cId="554285340" sldId="2842"/>
            <ac:spMk id="6" creationId="{F5EFEE47-B564-7E4F-19C6-A3926702151F}"/>
          </ac:spMkLst>
        </pc:spChg>
        <pc:spChg chg="add mod">
          <ac:chgData name="Charles Babin" userId="5d42ec09-aa94-4ecc-856a-90c529e9e63c" providerId="ADAL" clId="{4008F1FF-37CE-555A-B327-28B9D895A0A2}" dt="2025-11-12T06:31:34.624" v="9342" actId="164"/>
          <ac:spMkLst>
            <pc:docMk/>
            <pc:sldMk cId="554285340" sldId="2842"/>
            <ac:spMk id="7" creationId="{FEF32563-F4D2-C45C-E970-7DA13C0A37A7}"/>
          </ac:spMkLst>
        </pc:spChg>
        <pc:spChg chg="add mod">
          <ac:chgData name="Charles Babin" userId="5d42ec09-aa94-4ecc-856a-90c529e9e63c" providerId="ADAL" clId="{4008F1FF-37CE-555A-B327-28B9D895A0A2}" dt="2025-11-10T13:19:53.173" v="4177" actId="1038"/>
          <ac:spMkLst>
            <pc:docMk/>
            <pc:sldMk cId="554285340" sldId="2842"/>
            <ac:spMk id="11" creationId="{43E4B9C3-5FC4-BBFE-24C0-5E55C8B0FEBD}"/>
          </ac:spMkLst>
        </pc:spChg>
        <pc:spChg chg="add mod">
          <ac:chgData name="Charles Babin" userId="5d42ec09-aa94-4ecc-856a-90c529e9e63c" providerId="ADAL" clId="{4008F1FF-37CE-555A-B327-28B9D895A0A2}" dt="2025-11-10T13:20:00.543" v="4180" actId="1076"/>
          <ac:spMkLst>
            <pc:docMk/>
            <pc:sldMk cId="554285340" sldId="2842"/>
            <ac:spMk id="14" creationId="{59C2F62B-0357-9A5C-E6EA-2D0C06F81EF2}"/>
          </ac:spMkLst>
        </pc:spChg>
        <pc:spChg chg="add mod">
          <ac:chgData name="Charles Babin" userId="5d42ec09-aa94-4ecc-856a-90c529e9e63c" providerId="ADAL" clId="{4008F1FF-37CE-555A-B327-28B9D895A0A2}" dt="2025-11-10T13:33:08.447" v="4251" actId="1076"/>
          <ac:spMkLst>
            <pc:docMk/>
            <pc:sldMk cId="554285340" sldId="2842"/>
            <ac:spMk id="16" creationId="{A9216D10-38DA-C99C-6613-ECDAB7344BFC}"/>
          </ac:spMkLst>
        </pc:spChg>
        <pc:spChg chg="add mod">
          <ac:chgData name="Charles Babin" userId="5d42ec09-aa94-4ecc-856a-90c529e9e63c" providerId="ADAL" clId="{4008F1FF-37CE-555A-B327-28B9D895A0A2}" dt="2025-11-12T06:31:08.009" v="9340" actId="1076"/>
          <ac:spMkLst>
            <pc:docMk/>
            <pc:sldMk cId="554285340" sldId="2842"/>
            <ac:spMk id="20" creationId="{4E9107FB-1224-A918-63CB-EC5AA3015874}"/>
          </ac:spMkLst>
        </pc:spChg>
        <pc:spChg chg="add mod">
          <ac:chgData name="Charles Babin" userId="5d42ec09-aa94-4ecc-856a-90c529e9e63c" providerId="ADAL" clId="{4008F1FF-37CE-555A-B327-28B9D895A0A2}" dt="2025-11-10T13:32:45.126" v="4245" actId="1076"/>
          <ac:spMkLst>
            <pc:docMk/>
            <pc:sldMk cId="554285340" sldId="2842"/>
            <ac:spMk id="22" creationId="{F3574F03-ACA6-BEB2-5D6E-469FD4837E72}"/>
          </ac:spMkLst>
        </pc:spChg>
        <pc:spChg chg="add mod">
          <ac:chgData name="Charles Babin" userId="5d42ec09-aa94-4ecc-856a-90c529e9e63c" providerId="ADAL" clId="{4008F1FF-37CE-555A-B327-28B9D895A0A2}" dt="2025-11-12T07:34:00.516" v="9859"/>
          <ac:spMkLst>
            <pc:docMk/>
            <pc:sldMk cId="554285340" sldId="2842"/>
            <ac:spMk id="31" creationId="{7AA33EEE-8B44-FBB3-0487-9196D22FB79B}"/>
          </ac:spMkLst>
        </pc:spChg>
        <pc:spChg chg="mod">
          <ac:chgData name="Charles Babin" userId="5d42ec09-aa94-4ecc-856a-90c529e9e63c" providerId="ADAL" clId="{4008F1FF-37CE-555A-B327-28B9D895A0A2}" dt="2025-11-10T13:33:11.801" v="4252" actId="1076"/>
          <ac:spMkLst>
            <pc:docMk/>
            <pc:sldMk cId="554285340" sldId="2842"/>
            <ac:spMk id="42" creationId="{B20F1745-38E0-C645-8A78-96187E24A926}"/>
          </ac:spMkLst>
        </pc:spChg>
        <pc:spChg chg="mod">
          <ac:chgData name="Charles Babin" userId="5d42ec09-aa94-4ecc-856a-90c529e9e63c" providerId="ADAL" clId="{4008F1FF-37CE-555A-B327-28B9D895A0A2}" dt="2025-11-10T13:04:35.188" v="3916" actId="20577"/>
          <ac:spMkLst>
            <pc:docMk/>
            <pc:sldMk cId="554285340" sldId="2842"/>
            <ac:spMk id="45" creationId="{6210CC71-0C4B-0142-9AC8-D34BDEF3A92C}"/>
          </ac:spMkLst>
        </pc:spChg>
        <pc:spChg chg="mod">
          <ac:chgData name="Charles Babin" userId="5d42ec09-aa94-4ecc-856a-90c529e9e63c" providerId="ADAL" clId="{4008F1FF-37CE-555A-B327-28B9D895A0A2}" dt="2025-11-12T06:31:34.624" v="9342" actId="164"/>
          <ac:spMkLst>
            <pc:docMk/>
            <pc:sldMk cId="554285340" sldId="2842"/>
            <ac:spMk id="55" creationId="{17AD573A-D8D0-7D51-67CE-6EBDA8F4703A}"/>
          </ac:spMkLst>
        </pc:spChg>
        <pc:spChg chg="mod">
          <ac:chgData name="Charles Babin" userId="5d42ec09-aa94-4ecc-856a-90c529e9e63c" providerId="ADAL" clId="{4008F1FF-37CE-555A-B327-28B9D895A0A2}" dt="2025-11-10T13:19:29.675" v="4160" actId="1076"/>
          <ac:spMkLst>
            <pc:docMk/>
            <pc:sldMk cId="554285340" sldId="2842"/>
            <ac:spMk id="1025" creationId="{3D0F3C51-3A05-2376-A3D2-8F4956677DDA}"/>
          </ac:spMkLst>
        </pc:spChg>
        <pc:spChg chg="mod">
          <ac:chgData name="Charles Babin" userId="5d42ec09-aa94-4ecc-856a-90c529e9e63c" providerId="ADAL" clId="{4008F1FF-37CE-555A-B327-28B9D895A0A2}" dt="2025-11-10T13:28:57.935" v="4182" actId="1076"/>
          <ac:spMkLst>
            <pc:docMk/>
            <pc:sldMk cId="554285340" sldId="2842"/>
            <ac:spMk id="1041" creationId="{AD205522-A0CE-4E17-BBB8-6457D91D999E}"/>
          </ac:spMkLst>
        </pc:spChg>
        <pc:grpChg chg="add mod">
          <ac:chgData name="Charles Babin" userId="5d42ec09-aa94-4ecc-856a-90c529e9e63c" providerId="ADAL" clId="{4008F1FF-37CE-555A-B327-28B9D895A0A2}" dt="2025-11-12T06:31:34.624" v="9342" actId="164"/>
          <ac:grpSpMkLst>
            <pc:docMk/>
            <pc:sldMk cId="554285340" sldId="2842"/>
            <ac:grpSpMk id="12" creationId="{F4EC8F17-46E5-7981-4664-225B3C4AD37B}"/>
          </ac:grpSpMkLst>
        </pc:grpChg>
        <pc:grpChg chg="add mod">
          <ac:chgData name="Charles Babin" userId="5d42ec09-aa94-4ecc-856a-90c529e9e63c" providerId="ADAL" clId="{4008F1FF-37CE-555A-B327-28B9D895A0A2}" dt="2025-11-10T13:19:29.675" v="4160" actId="1076"/>
          <ac:grpSpMkLst>
            <pc:docMk/>
            <pc:sldMk cId="554285340" sldId="2842"/>
            <ac:grpSpMk id="15" creationId="{47AD75D5-124F-A04E-2507-3EE3DD995150}"/>
          </ac:grpSpMkLst>
        </pc:grpChg>
        <pc:grpChg chg="mod">
          <ac:chgData name="Charles Babin" userId="5d42ec09-aa94-4ecc-856a-90c529e9e63c" providerId="ADAL" clId="{4008F1FF-37CE-555A-B327-28B9D895A0A2}" dt="2025-11-10T13:19:29.675" v="4160" actId="1076"/>
          <ac:grpSpMkLst>
            <pc:docMk/>
            <pc:sldMk cId="554285340" sldId="2842"/>
            <ac:grpSpMk id="1027" creationId="{FDBBB17F-3515-2742-8EFE-49FC003E795C}"/>
          </ac:grpSpMkLst>
        </pc:grpChg>
        <pc:picChg chg="add mod">
          <ac:chgData name="Charles Babin" userId="5d42ec09-aa94-4ecc-856a-90c529e9e63c" providerId="ADAL" clId="{4008F1FF-37CE-555A-B327-28B9D895A0A2}" dt="2025-11-11T12:27:20.534" v="7364" actId="1076"/>
          <ac:picMkLst>
            <pc:docMk/>
            <pc:sldMk cId="554285340" sldId="2842"/>
            <ac:picMk id="3" creationId="{CA1DE7D1-61F5-5F93-14AD-CDC97B5296BA}"/>
          </ac:picMkLst>
        </pc:picChg>
        <pc:picChg chg="add mod">
          <ac:chgData name="Charles Babin" userId="5d42ec09-aa94-4ecc-856a-90c529e9e63c" providerId="ADAL" clId="{4008F1FF-37CE-555A-B327-28B9D895A0A2}" dt="2025-11-10T13:32:45.126" v="4245" actId="1076"/>
          <ac:picMkLst>
            <pc:docMk/>
            <pc:sldMk cId="554285340" sldId="2842"/>
            <ac:picMk id="23" creationId="{A8826607-363B-5A8F-0859-4831A4A3C4DF}"/>
          </ac:picMkLst>
        </pc:picChg>
        <pc:picChg chg="add mod">
          <ac:chgData name="Charles Babin" userId="5d42ec09-aa94-4ecc-856a-90c529e9e63c" providerId="ADAL" clId="{4008F1FF-37CE-555A-B327-28B9D895A0A2}" dt="2025-11-12T07:34:00.516" v="9859"/>
          <ac:picMkLst>
            <pc:docMk/>
            <pc:sldMk cId="554285340" sldId="2842"/>
            <ac:picMk id="25" creationId="{3F0F339C-081D-71F2-4AD7-4711FF2E935C}"/>
          </ac:picMkLst>
        </pc:picChg>
        <pc:picChg chg="mod">
          <ac:chgData name="Charles Babin" userId="5d42ec09-aa94-4ecc-856a-90c529e9e63c" providerId="ADAL" clId="{4008F1FF-37CE-555A-B327-28B9D895A0A2}" dt="2025-11-12T06:31:34.624" v="9342" actId="164"/>
          <ac:picMkLst>
            <pc:docMk/>
            <pc:sldMk cId="554285340" sldId="2842"/>
            <ac:picMk id="51" creationId="{A00586E5-D88F-5950-31F5-F550BC6D6F21}"/>
          </ac:picMkLst>
        </pc:picChg>
        <pc:picChg chg="mod">
          <ac:chgData name="Charles Babin" userId="5d42ec09-aa94-4ecc-856a-90c529e9e63c" providerId="ADAL" clId="{4008F1FF-37CE-555A-B327-28B9D895A0A2}" dt="2025-11-12T06:31:34.624" v="9342" actId="164"/>
          <ac:picMkLst>
            <pc:docMk/>
            <pc:sldMk cId="554285340" sldId="2842"/>
            <ac:picMk id="57" creationId="{35FD38F0-D46C-744A-DDFA-661680C0FA9B}"/>
          </ac:picMkLst>
        </pc:picChg>
        <pc:picChg chg="mod">
          <ac:chgData name="Charles Babin" userId="5d42ec09-aa94-4ecc-856a-90c529e9e63c" providerId="ADAL" clId="{4008F1FF-37CE-555A-B327-28B9D895A0A2}" dt="2025-11-12T06:31:34.624" v="9342" actId="164"/>
          <ac:picMkLst>
            <pc:docMk/>
            <pc:sldMk cId="554285340" sldId="2842"/>
            <ac:picMk id="1058" creationId="{7BD445D7-F658-79EB-8BE9-67498320BC92}"/>
          </ac:picMkLst>
        </pc:picChg>
        <pc:picChg chg="mod">
          <ac:chgData name="Charles Babin" userId="5d42ec09-aa94-4ecc-856a-90c529e9e63c" providerId="ADAL" clId="{4008F1FF-37CE-555A-B327-28B9D895A0A2}" dt="2025-11-10T13:19:29.675" v="4160" actId="1076"/>
          <ac:picMkLst>
            <pc:docMk/>
            <pc:sldMk cId="554285340" sldId="2842"/>
            <ac:picMk id="1062" creationId="{E8973C27-BA3D-3921-42A5-97D1BB8E454D}"/>
          </ac:picMkLst>
        </pc:picChg>
        <pc:cxnChg chg="mod">
          <ac:chgData name="Charles Babin" userId="5d42ec09-aa94-4ecc-856a-90c529e9e63c" providerId="ADAL" clId="{4008F1FF-37CE-555A-B327-28B9D895A0A2}" dt="2025-11-12T06:31:34.624" v="9342" actId="164"/>
          <ac:cxnSpMkLst>
            <pc:docMk/>
            <pc:sldMk cId="554285340" sldId="2842"/>
            <ac:cxnSpMk id="52" creationId="{D9C16A62-DA66-3A11-9D68-54004B47D36B}"/>
          </ac:cxnSpMkLst>
        </pc:cxnChg>
        <pc:cxnChg chg="mod">
          <ac:chgData name="Charles Babin" userId="5d42ec09-aa94-4ecc-856a-90c529e9e63c" providerId="ADAL" clId="{4008F1FF-37CE-555A-B327-28B9D895A0A2}" dt="2025-11-12T06:31:34.624" v="9342" actId="164"/>
          <ac:cxnSpMkLst>
            <pc:docMk/>
            <pc:sldMk cId="554285340" sldId="2842"/>
            <ac:cxnSpMk id="53" creationId="{FFC3ACDF-B6DD-FFFB-B686-2FF7490446AE}"/>
          </ac:cxnSpMkLst>
        </pc:cxnChg>
      </pc:sldChg>
      <pc:sldChg chg="addSp delSp modSp add del mod modAnim">
        <pc:chgData name="Charles Babin" userId="5d42ec09-aa94-4ecc-856a-90c529e9e63c" providerId="ADAL" clId="{4008F1FF-37CE-555A-B327-28B9D895A0A2}" dt="2025-11-12T07:34:04.412" v="9861"/>
        <pc:sldMkLst>
          <pc:docMk/>
          <pc:sldMk cId="4250357327" sldId="2844"/>
        </pc:sldMkLst>
        <pc:spChg chg="add del mod">
          <ac:chgData name="Charles Babin" userId="5d42ec09-aa94-4ecc-856a-90c529e9e63c" providerId="ADAL" clId="{4008F1FF-37CE-555A-B327-28B9D895A0A2}" dt="2025-11-12T06:49:34.267" v="9350" actId="1076"/>
          <ac:spMkLst>
            <pc:docMk/>
            <pc:sldMk cId="4250357327" sldId="2844"/>
            <ac:spMk id="3" creationId="{6CA9E67E-100F-8A7A-9B81-EC646D6C3E0F}"/>
          </ac:spMkLst>
        </pc:spChg>
        <pc:spChg chg="add mod">
          <ac:chgData name="Charles Babin" userId="5d42ec09-aa94-4ecc-856a-90c529e9e63c" providerId="ADAL" clId="{4008F1FF-37CE-555A-B327-28B9D895A0A2}" dt="2025-11-11T07:06:17.809" v="4821" actId="1076"/>
          <ac:spMkLst>
            <pc:docMk/>
            <pc:sldMk cId="4250357327" sldId="2844"/>
            <ac:spMk id="6" creationId="{992B89CE-4DC6-D223-4F43-EA6A8BAA3791}"/>
          </ac:spMkLst>
        </pc:spChg>
        <pc:spChg chg="add mod">
          <ac:chgData name="Charles Babin" userId="5d42ec09-aa94-4ecc-856a-90c529e9e63c" providerId="ADAL" clId="{4008F1FF-37CE-555A-B327-28B9D895A0A2}" dt="2025-11-11T07:06:17.809" v="4821" actId="1076"/>
          <ac:spMkLst>
            <pc:docMk/>
            <pc:sldMk cId="4250357327" sldId="2844"/>
            <ac:spMk id="7" creationId="{2B3C53B5-97A7-DFDA-ABBF-956714211A08}"/>
          </ac:spMkLst>
        </pc:spChg>
        <pc:spChg chg="add mod">
          <ac:chgData name="Charles Babin" userId="5d42ec09-aa94-4ecc-856a-90c529e9e63c" providerId="ADAL" clId="{4008F1FF-37CE-555A-B327-28B9D895A0A2}" dt="2025-11-11T07:06:17.809" v="4821" actId="1076"/>
          <ac:spMkLst>
            <pc:docMk/>
            <pc:sldMk cId="4250357327" sldId="2844"/>
            <ac:spMk id="13" creationId="{B9469C31-8B28-70D7-47AE-F193C1A26FDD}"/>
          </ac:spMkLst>
        </pc:spChg>
        <pc:spChg chg="add mod">
          <ac:chgData name="Charles Babin" userId="5d42ec09-aa94-4ecc-856a-90c529e9e63c" providerId="ADAL" clId="{4008F1FF-37CE-555A-B327-28B9D895A0A2}" dt="2025-11-11T07:06:17.809" v="4821" actId="1076"/>
          <ac:spMkLst>
            <pc:docMk/>
            <pc:sldMk cId="4250357327" sldId="2844"/>
            <ac:spMk id="14" creationId="{39B9788D-1ACF-D8FB-8225-31EC5B055E71}"/>
          </ac:spMkLst>
        </pc:spChg>
        <pc:spChg chg="mod">
          <ac:chgData name="Charles Babin" userId="5d42ec09-aa94-4ecc-856a-90c529e9e63c" providerId="ADAL" clId="{4008F1FF-37CE-555A-B327-28B9D895A0A2}" dt="2025-11-10T13:36:07.539" v="4344" actId="1076"/>
          <ac:spMkLst>
            <pc:docMk/>
            <pc:sldMk cId="4250357327" sldId="2844"/>
            <ac:spMk id="21" creationId="{50F28B98-206B-79F3-9BC1-E83D11A18230}"/>
          </ac:spMkLst>
        </pc:spChg>
        <pc:spChg chg="mod">
          <ac:chgData name="Charles Babin" userId="5d42ec09-aa94-4ecc-856a-90c529e9e63c" providerId="ADAL" clId="{4008F1FF-37CE-555A-B327-28B9D895A0A2}" dt="2025-11-11T07:05:37.284" v="4812" actId="1076"/>
          <ac:spMkLst>
            <pc:docMk/>
            <pc:sldMk cId="4250357327" sldId="2844"/>
            <ac:spMk id="28" creationId="{DE1705F2-21DE-9BE2-8787-85168E63AEC5}"/>
          </ac:spMkLst>
        </pc:spChg>
        <pc:spChg chg="mod">
          <ac:chgData name="Charles Babin" userId="5d42ec09-aa94-4ecc-856a-90c529e9e63c" providerId="ADAL" clId="{4008F1FF-37CE-555A-B327-28B9D895A0A2}" dt="2025-11-12T06:51:18.763" v="9363" actId="164"/>
          <ac:spMkLst>
            <pc:docMk/>
            <pc:sldMk cId="4250357327" sldId="2844"/>
            <ac:spMk id="29" creationId="{A3998203-03BC-4B5D-8E79-3F6A14F65B38}"/>
          </ac:spMkLst>
        </pc:spChg>
        <pc:spChg chg="mod">
          <ac:chgData name="Charles Babin" userId="5d42ec09-aa94-4ecc-856a-90c529e9e63c" providerId="ADAL" clId="{4008F1FF-37CE-555A-B327-28B9D895A0A2}" dt="2025-11-12T06:51:18.763" v="9363" actId="164"/>
          <ac:spMkLst>
            <pc:docMk/>
            <pc:sldMk cId="4250357327" sldId="2844"/>
            <ac:spMk id="30" creationId="{E06FD3E4-6F61-E9FB-4565-CEBD6EBD9B4A}"/>
          </ac:spMkLst>
        </pc:spChg>
        <pc:spChg chg="mod">
          <ac:chgData name="Charles Babin" userId="5d42ec09-aa94-4ecc-856a-90c529e9e63c" providerId="ADAL" clId="{4008F1FF-37CE-555A-B327-28B9D895A0A2}" dt="2025-11-11T07:02:09.078" v="4769" actId="1076"/>
          <ac:spMkLst>
            <pc:docMk/>
            <pc:sldMk cId="4250357327" sldId="2844"/>
            <ac:spMk id="31" creationId="{2A0F6FC3-0DFA-555C-77B6-CA21DEEB333B}"/>
          </ac:spMkLst>
        </pc:spChg>
        <pc:spChg chg="mod">
          <ac:chgData name="Charles Babin" userId="5d42ec09-aa94-4ecc-856a-90c529e9e63c" providerId="ADAL" clId="{4008F1FF-37CE-555A-B327-28B9D895A0A2}" dt="2025-11-10T13:35:40.574" v="4341" actId="20577"/>
          <ac:spMkLst>
            <pc:docMk/>
            <pc:sldMk cId="4250357327" sldId="2844"/>
            <ac:spMk id="33" creationId="{75A977D5-010A-295C-7112-842DFB77FE4E}"/>
          </ac:spMkLst>
        </pc:spChg>
        <pc:spChg chg="mod">
          <ac:chgData name="Charles Babin" userId="5d42ec09-aa94-4ecc-856a-90c529e9e63c" providerId="ADAL" clId="{4008F1FF-37CE-555A-B327-28B9D895A0A2}" dt="2025-11-12T06:51:18.763" v="9363" actId="164"/>
          <ac:spMkLst>
            <pc:docMk/>
            <pc:sldMk cId="4250357327" sldId="2844"/>
            <ac:spMk id="35" creationId="{A90BB45B-98FB-05F0-482F-C4FF0230A01B}"/>
          </ac:spMkLst>
        </pc:spChg>
        <pc:spChg chg="mod">
          <ac:chgData name="Charles Babin" userId="5d42ec09-aa94-4ecc-856a-90c529e9e63c" providerId="ADAL" clId="{4008F1FF-37CE-555A-B327-28B9D895A0A2}" dt="2025-11-12T06:51:18.763" v="9363" actId="164"/>
          <ac:spMkLst>
            <pc:docMk/>
            <pc:sldMk cId="4250357327" sldId="2844"/>
            <ac:spMk id="36" creationId="{A7D10A40-E33A-E0DB-D447-E4CD1C2FFE4A}"/>
          </ac:spMkLst>
        </pc:spChg>
        <pc:spChg chg="mod">
          <ac:chgData name="Charles Babin" userId="5d42ec09-aa94-4ecc-856a-90c529e9e63c" providerId="ADAL" clId="{4008F1FF-37CE-555A-B327-28B9D895A0A2}" dt="2025-11-12T06:49:34.267" v="9350" actId="1076"/>
          <ac:spMkLst>
            <pc:docMk/>
            <pc:sldMk cId="4250357327" sldId="2844"/>
            <ac:spMk id="43" creationId="{AEF78131-3101-3674-A6C0-28EAC21A3D0F}"/>
          </ac:spMkLst>
        </pc:spChg>
        <pc:spChg chg="mod topLvl">
          <ac:chgData name="Charles Babin" userId="5d42ec09-aa94-4ecc-856a-90c529e9e63c" providerId="ADAL" clId="{4008F1FF-37CE-555A-B327-28B9D895A0A2}" dt="2025-11-12T06:49:54.375" v="9352" actId="165"/>
          <ac:spMkLst>
            <pc:docMk/>
            <pc:sldMk cId="4250357327" sldId="2844"/>
            <ac:spMk id="44" creationId="{E39F832A-C389-7C56-0DE0-DFF8F38F826C}"/>
          </ac:spMkLst>
        </pc:spChg>
        <pc:spChg chg="mod topLvl">
          <ac:chgData name="Charles Babin" userId="5d42ec09-aa94-4ecc-856a-90c529e9e63c" providerId="ADAL" clId="{4008F1FF-37CE-555A-B327-28B9D895A0A2}" dt="2025-11-12T06:49:54.375" v="9352" actId="165"/>
          <ac:spMkLst>
            <pc:docMk/>
            <pc:sldMk cId="4250357327" sldId="2844"/>
            <ac:spMk id="46" creationId="{C7847A3F-8158-07C8-FDDA-6D4D90F079AD}"/>
          </ac:spMkLst>
        </pc:spChg>
        <pc:spChg chg="add mod">
          <ac:chgData name="Charles Babin" userId="5d42ec09-aa94-4ecc-856a-90c529e9e63c" providerId="ADAL" clId="{4008F1FF-37CE-555A-B327-28B9D895A0A2}" dt="2025-11-12T06:50:51.323" v="9360" actId="164"/>
          <ac:spMkLst>
            <pc:docMk/>
            <pc:sldMk cId="4250357327" sldId="2844"/>
            <ac:spMk id="50" creationId="{24E0D47C-26C4-0554-5700-9DE6BCA843C1}"/>
          </ac:spMkLst>
        </pc:spChg>
        <pc:spChg chg="add mod">
          <ac:chgData name="Charles Babin" userId="5d42ec09-aa94-4ecc-856a-90c529e9e63c" providerId="ADAL" clId="{4008F1FF-37CE-555A-B327-28B9D895A0A2}" dt="2025-11-12T07:34:04.412" v="9861"/>
          <ac:spMkLst>
            <pc:docMk/>
            <pc:sldMk cId="4250357327" sldId="2844"/>
            <ac:spMk id="60" creationId="{B59E3416-A6FC-44C8-CC38-308C66012D55}"/>
          </ac:spMkLst>
        </pc:spChg>
        <pc:spChg chg="mod topLvl">
          <ac:chgData name="Charles Babin" userId="5d42ec09-aa94-4ecc-856a-90c529e9e63c" providerId="ADAL" clId="{4008F1FF-37CE-555A-B327-28B9D895A0A2}" dt="2025-11-12T06:50:51.323" v="9360" actId="164"/>
          <ac:spMkLst>
            <pc:docMk/>
            <pc:sldMk cId="4250357327" sldId="2844"/>
            <ac:spMk id="61" creationId="{73FDF9BA-96D8-1325-EB0F-7FA30FE8CFE3}"/>
          </ac:spMkLst>
        </pc:spChg>
        <pc:spChg chg="mod topLvl">
          <ac:chgData name="Charles Babin" userId="5d42ec09-aa94-4ecc-856a-90c529e9e63c" providerId="ADAL" clId="{4008F1FF-37CE-555A-B327-28B9D895A0A2}" dt="2025-11-12T06:50:51.323" v="9360" actId="164"/>
          <ac:spMkLst>
            <pc:docMk/>
            <pc:sldMk cId="4250357327" sldId="2844"/>
            <ac:spMk id="62" creationId="{82ACAC13-83D3-1105-5111-861BC23650AD}"/>
          </ac:spMkLst>
        </pc:spChg>
        <pc:spChg chg="mod topLvl">
          <ac:chgData name="Charles Babin" userId="5d42ec09-aa94-4ecc-856a-90c529e9e63c" providerId="ADAL" clId="{4008F1FF-37CE-555A-B327-28B9D895A0A2}" dt="2025-11-12T06:49:54.375" v="9352" actId="165"/>
          <ac:spMkLst>
            <pc:docMk/>
            <pc:sldMk cId="4250357327" sldId="2844"/>
            <ac:spMk id="64" creationId="{70915817-0252-5B9E-817D-6DCDA29FA0A7}"/>
          </ac:spMkLst>
        </pc:spChg>
        <pc:spChg chg="mod topLvl">
          <ac:chgData name="Charles Babin" userId="5d42ec09-aa94-4ecc-856a-90c529e9e63c" providerId="ADAL" clId="{4008F1FF-37CE-555A-B327-28B9D895A0A2}" dt="2025-11-12T06:51:46.115" v="9366" actId="166"/>
          <ac:spMkLst>
            <pc:docMk/>
            <pc:sldMk cId="4250357327" sldId="2844"/>
            <ac:spMk id="66" creationId="{5DD6C131-D2D9-9ABB-917D-FB22DC769E58}"/>
          </ac:spMkLst>
        </pc:spChg>
        <pc:spChg chg="mod topLvl">
          <ac:chgData name="Charles Babin" userId="5d42ec09-aa94-4ecc-856a-90c529e9e63c" providerId="ADAL" clId="{4008F1FF-37CE-555A-B327-28B9D895A0A2}" dt="2025-11-12T06:49:54.375" v="9352" actId="165"/>
          <ac:spMkLst>
            <pc:docMk/>
            <pc:sldMk cId="4250357327" sldId="2844"/>
            <ac:spMk id="75" creationId="{9C0C0CEA-3748-A4F8-CF5C-0F0E2CA6FC46}"/>
          </ac:spMkLst>
        </pc:spChg>
        <pc:spChg chg="mod">
          <ac:chgData name="Charles Babin" userId="5d42ec09-aa94-4ecc-856a-90c529e9e63c" providerId="ADAL" clId="{4008F1FF-37CE-555A-B327-28B9D895A0A2}" dt="2025-11-12T06:50:51.323" v="9360" actId="164"/>
          <ac:spMkLst>
            <pc:docMk/>
            <pc:sldMk cId="4250357327" sldId="2844"/>
            <ac:spMk id="77" creationId="{5FEB9381-9BB6-AD9B-0786-39A743AD3197}"/>
          </ac:spMkLst>
        </pc:spChg>
        <pc:grpChg chg="mod">
          <ac:chgData name="Charles Babin" userId="5d42ec09-aa94-4ecc-856a-90c529e9e63c" providerId="ADAL" clId="{4008F1FF-37CE-555A-B327-28B9D895A0A2}" dt="2025-11-10T13:36:07.539" v="4344" actId="1076"/>
          <ac:grpSpMkLst>
            <pc:docMk/>
            <pc:sldMk cId="4250357327" sldId="2844"/>
            <ac:grpSpMk id="17" creationId="{740C1E6F-6825-1266-9F65-DAA6C5ECA2FA}"/>
          </ac:grpSpMkLst>
        </pc:grpChg>
        <pc:grpChg chg="add mod">
          <ac:chgData name="Charles Babin" userId="5d42ec09-aa94-4ecc-856a-90c529e9e63c" providerId="ADAL" clId="{4008F1FF-37CE-555A-B327-28B9D895A0A2}" dt="2025-11-12T06:49:34.267" v="9350" actId="1076"/>
          <ac:grpSpMkLst>
            <pc:docMk/>
            <pc:sldMk cId="4250357327" sldId="2844"/>
            <ac:grpSpMk id="48" creationId="{6F69D78A-5A72-F534-38F2-5957E1AB098C}"/>
          </ac:grpSpMkLst>
        </pc:grpChg>
        <pc:grpChg chg="add mod">
          <ac:chgData name="Charles Babin" userId="5d42ec09-aa94-4ecc-856a-90c529e9e63c" providerId="ADAL" clId="{4008F1FF-37CE-555A-B327-28B9D895A0A2}" dt="2025-11-12T06:50:51.323" v="9360" actId="164"/>
          <ac:grpSpMkLst>
            <pc:docMk/>
            <pc:sldMk cId="4250357327" sldId="2844"/>
            <ac:grpSpMk id="55" creationId="{9C7B1074-94F9-CBFE-A9A2-93C237F9911F}"/>
          </ac:grpSpMkLst>
        </pc:grpChg>
        <pc:grpChg chg="add mod">
          <ac:chgData name="Charles Babin" userId="5d42ec09-aa94-4ecc-856a-90c529e9e63c" providerId="ADAL" clId="{4008F1FF-37CE-555A-B327-28B9D895A0A2}" dt="2025-11-12T06:51:18.763" v="9363" actId="164"/>
          <ac:grpSpMkLst>
            <pc:docMk/>
            <pc:sldMk cId="4250357327" sldId="2844"/>
            <ac:grpSpMk id="58" creationId="{A333000D-9801-47D3-770D-596F5541A894}"/>
          </ac:grpSpMkLst>
        </pc:grpChg>
        <pc:grpChg chg="mod">
          <ac:chgData name="Charles Babin" userId="5d42ec09-aa94-4ecc-856a-90c529e9e63c" providerId="ADAL" clId="{4008F1FF-37CE-555A-B327-28B9D895A0A2}" dt="2025-11-10T13:35:50.832" v="4343" actId="1076"/>
          <ac:grpSpMkLst>
            <pc:docMk/>
            <pc:sldMk cId="4250357327" sldId="2844"/>
            <ac:grpSpMk id="78" creationId="{C7517EB3-78F7-8FAF-C4F8-3D6159577A55}"/>
          </ac:grpSpMkLst>
        </pc:grpChg>
        <pc:picChg chg="mod">
          <ac:chgData name="Charles Babin" userId="5d42ec09-aa94-4ecc-856a-90c529e9e63c" providerId="ADAL" clId="{4008F1FF-37CE-555A-B327-28B9D895A0A2}" dt="2025-11-12T06:51:18.763" v="9363" actId="164"/>
          <ac:picMkLst>
            <pc:docMk/>
            <pc:sldMk cId="4250357327" sldId="2844"/>
            <ac:picMk id="37" creationId="{00491BEE-4094-FD85-8842-A346152C89B2}"/>
          </ac:picMkLst>
        </pc:picChg>
        <pc:picChg chg="mod">
          <ac:chgData name="Charles Babin" userId="5d42ec09-aa94-4ecc-856a-90c529e9e63c" providerId="ADAL" clId="{4008F1FF-37CE-555A-B327-28B9D895A0A2}" dt="2025-11-12T06:51:18.763" v="9363" actId="164"/>
          <ac:picMkLst>
            <pc:docMk/>
            <pc:sldMk cId="4250357327" sldId="2844"/>
            <ac:picMk id="38" creationId="{DED12AFC-D919-1344-6C0B-2082E09D5C4F}"/>
          </ac:picMkLst>
        </pc:picChg>
        <pc:picChg chg="mod">
          <ac:chgData name="Charles Babin" userId="5d42ec09-aa94-4ecc-856a-90c529e9e63c" providerId="ADAL" clId="{4008F1FF-37CE-555A-B327-28B9D895A0A2}" dt="2025-11-12T06:51:18.763" v="9363" actId="164"/>
          <ac:picMkLst>
            <pc:docMk/>
            <pc:sldMk cId="4250357327" sldId="2844"/>
            <ac:picMk id="39" creationId="{82C2D183-5639-A5C7-D4EC-2D0E2409EF53}"/>
          </ac:picMkLst>
        </pc:picChg>
        <pc:picChg chg="mod">
          <ac:chgData name="Charles Babin" userId="5d42ec09-aa94-4ecc-856a-90c529e9e63c" providerId="ADAL" clId="{4008F1FF-37CE-555A-B327-28B9D895A0A2}" dt="2025-11-12T06:51:18.763" v="9363" actId="164"/>
          <ac:picMkLst>
            <pc:docMk/>
            <pc:sldMk cId="4250357327" sldId="2844"/>
            <ac:picMk id="40" creationId="{FF970918-191D-9D9F-4DDB-5DAD864864D0}"/>
          </ac:picMkLst>
        </pc:picChg>
        <pc:picChg chg="add del mod">
          <ac:chgData name="Charles Babin" userId="5d42ec09-aa94-4ecc-856a-90c529e9e63c" providerId="ADAL" clId="{4008F1FF-37CE-555A-B327-28B9D895A0A2}" dt="2025-11-12T06:49:34.267" v="9350" actId="1076"/>
          <ac:picMkLst>
            <pc:docMk/>
            <pc:sldMk cId="4250357327" sldId="2844"/>
            <ac:picMk id="42" creationId="{733772F4-D907-ABAC-D3EC-6EA589BADB30}"/>
          </ac:picMkLst>
        </pc:picChg>
        <pc:picChg chg="add mod">
          <ac:chgData name="Charles Babin" userId="5d42ec09-aa94-4ecc-856a-90c529e9e63c" providerId="ADAL" clId="{4008F1FF-37CE-555A-B327-28B9D895A0A2}" dt="2025-11-11T07:09:06.807" v="4858" actId="1076"/>
          <ac:picMkLst>
            <pc:docMk/>
            <pc:sldMk cId="4250357327" sldId="2844"/>
            <ac:picMk id="53" creationId="{F24E66AB-58D9-6CB2-D601-0149EB2E7DE9}"/>
          </ac:picMkLst>
        </pc:picChg>
        <pc:picChg chg="mod topLvl">
          <ac:chgData name="Charles Babin" userId="5d42ec09-aa94-4ecc-856a-90c529e9e63c" providerId="ADAL" clId="{4008F1FF-37CE-555A-B327-28B9D895A0A2}" dt="2025-11-12T06:49:54.375" v="9352" actId="165"/>
          <ac:picMkLst>
            <pc:docMk/>
            <pc:sldMk cId="4250357327" sldId="2844"/>
            <ac:picMk id="54" creationId="{F2DC87FA-236C-5707-08B9-753CA4434992}"/>
          </ac:picMkLst>
        </pc:picChg>
        <pc:picChg chg="add mod">
          <ac:chgData name="Charles Babin" userId="5d42ec09-aa94-4ecc-856a-90c529e9e63c" providerId="ADAL" clId="{4008F1FF-37CE-555A-B327-28B9D895A0A2}" dt="2025-11-12T07:34:04.412" v="9861"/>
          <ac:picMkLst>
            <pc:docMk/>
            <pc:sldMk cId="4250357327" sldId="2844"/>
            <ac:picMk id="59" creationId="{CCD093EE-5B93-D207-8FB8-A0031FD5F067}"/>
          </ac:picMkLst>
        </pc:picChg>
        <pc:cxnChg chg="add mod">
          <ac:chgData name="Charles Babin" userId="5d42ec09-aa94-4ecc-856a-90c529e9e63c" providerId="ADAL" clId="{4008F1FF-37CE-555A-B327-28B9D895A0A2}" dt="2025-11-12T06:50:51.323" v="9360" actId="164"/>
          <ac:cxnSpMkLst>
            <pc:docMk/>
            <pc:sldMk cId="4250357327" sldId="2844"/>
            <ac:cxnSpMk id="41" creationId="{88836E90-9613-C1AF-D168-3065AF6BDB40}"/>
          </ac:cxnSpMkLst>
        </pc:cxnChg>
        <pc:cxnChg chg="mod topLvl">
          <ac:chgData name="Charles Babin" userId="5d42ec09-aa94-4ecc-856a-90c529e9e63c" providerId="ADAL" clId="{4008F1FF-37CE-555A-B327-28B9D895A0A2}" dt="2025-11-12T06:50:51.323" v="9360" actId="164"/>
          <ac:cxnSpMkLst>
            <pc:docMk/>
            <pc:sldMk cId="4250357327" sldId="2844"/>
            <ac:cxnSpMk id="56" creationId="{D91133E6-105E-1E8B-01BE-C7310001FCDD}"/>
          </ac:cxnSpMkLst>
        </pc:cxnChg>
        <pc:cxnChg chg="mod topLvl">
          <ac:chgData name="Charles Babin" userId="5d42ec09-aa94-4ecc-856a-90c529e9e63c" providerId="ADAL" clId="{4008F1FF-37CE-555A-B327-28B9D895A0A2}" dt="2025-11-12T06:50:51.323" v="9360" actId="164"/>
          <ac:cxnSpMkLst>
            <pc:docMk/>
            <pc:sldMk cId="4250357327" sldId="2844"/>
            <ac:cxnSpMk id="57" creationId="{72B3B706-B9BB-0F76-C920-00946BE39DD4}"/>
          </ac:cxnSpMkLst>
        </pc:cxnChg>
        <pc:cxnChg chg="mod">
          <ac:chgData name="Charles Babin" userId="5d42ec09-aa94-4ecc-856a-90c529e9e63c" providerId="ADAL" clId="{4008F1FF-37CE-555A-B327-28B9D895A0A2}" dt="2025-11-11T07:06:07.255" v="4818" actId="1076"/>
          <ac:cxnSpMkLst>
            <pc:docMk/>
            <pc:sldMk cId="4250357327" sldId="2844"/>
            <ac:cxnSpMk id="65" creationId="{1CF538DD-97EB-500B-F17B-920E25D2631C}"/>
          </ac:cxnSpMkLst>
        </pc:cxnChg>
      </pc:sldChg>
      <pc:sldChg chg="addSp delSp modSp add mod modAnim">
        <pc:chgData name="Charles Babin" userId="5d42ec09-aa94-4ecc-856a-90c529e9e63c" providerId="ADAL" clId="{4008F1FF-37CE-555A-B327-28B9D895A0A2}" dt="2025-11-13T15:31:44.173" v="12892" actId="478"/>
        <pc:sldMkLst>
          <pc:docMk/>
          <pc:sldMk cId="3916555883" sldId="2845"/>
        </pc:sldMkLst>
        <pc:spChg chg="mod topLvl">
          <ac:chgData name="Charles Babin" userId="5d42ec09-aa94-4ecc-856a-90c529e9e63c" providerId="ADAL" clId="{4008F1FF-37CE-555A-B327-28B9D895A0A2}" dt="2025-11-11T08:38:42.445" v="5124" actId="1076"/>
          <ac:spMkLst>
            <pc:docMk/>
            <pc:sldMk cId="3916555883" sldId="2845"/>
            <ac:spMk id="4" creationId="{08539C2B-06A1-0358-EEE9-61BA80731D97}"/>
          </ac:spMkLst>
        </pc:spChg>
        <pc:spChg chg="mod">
          <ac:chgData name="Charles Babin" userId="5d42ec09-aa94-4ecc-856a-90c529e9e63c" providerId="ADAL" clId="{4008F1FF-37CE-555A-B327-28B9D895A0A2}" dt="2025-11-11T08:30:30.752" v="4960" actId="165"/>
          <ac:spMkLst>
            <pc:docMk/>
            <pc:sldMk cId="3916555883" sldId="2845"/>
            <ac:spMk id="17" creationId="{5DC90973-4D0D-561D-590C-39FCE6AF9648}"/>
          </ac:spMkLst>
        </pc:spChg>
        <pc:spChg chg="mod">
          <ac:chgData name="Charles Babin" userId="5d42ec09-aa94-4ecc-856a-90c529e9e63c" providerId="ADAL" clId="{4008F1FF-37CE-555A-B327-28B9D895A0A2}" dt="2025-11-11T06:54:10.334" v="4595" actId="1076"/>
          <ac:spMkLst>
            <pc:docMk/>
            <pc:sldMk cId="3916555883" sldId="2845"/>
            <ac:spMk id="25" creationId="{FDC45B52-BEBE-78E9-6040-6216DE631EE1}"/>
          </ac:spMkLst>
        </pc:spChg>
        <pc:spChg chg="mod">
          <ac:chgData name="Charles Babin" userId="5d42ec09-aa94-4ecc-856a-90c529e9e63c" providerId="ADAL" clId="{4008F1FF-37CE-555A-B327-28B9D895A0A2}" dt="2025-11-11T08:30:30.752" v="4960" actId="165"/>
          <ac:spMkLst>
            <pc:docMk/>
            <pc:sldMk cId="3916555883" sldId="2845"/>
            <ac:spMk id="26" creationId="{E62E55BE-E8F4-75D3-6E41-26AE5E591DB1}"/>
          </ac:spMkLst>
        </pc:spChg>
        <pc:spChg chg="mod">
          <ac:chgData name="Charles Babin" userId="5d42ec09-aa94-4ecc-856a-90c529e9e63c" providerId="ADAL" clId="{4008F1FF-37CE-555A-B327-28B9D895A0A2}" dt="2025-11-11T08:30:30.752" v="4960" actId="165"/>
          <ac:spMkLst>
            <pc:docMk/>
            <pc:sldMk cId="3916555883" sldId="2845"/>
            <ac:spMk id="28" creationId="{F1BC7D4F-FA30-B9FC-3220-DCF01EA9F35E}"/>
          </ac:spMkLst>
        </pc:spChg>
        <pc:spChg chg="mod">
          <ac:chgData name="Charles Babin" userId="5d42ec09-aa94-4ecc-856a-90c529e9e63c" providerId="ADAL" clId="{4008F1FF-37CE-555A-B327-28B9D895A0A2}" dt="2025-11-11T08:32:24.164" v="5042" actId="1076"/>
          <ac:spMkLst>
            <pc:docMk/>
            <pc:sldMk cId="3916555883" sldId="2845"/>
            <ac:spMk id="34" creationId="{2677D544-BB20-FB03-AF93-6A687A60D67E}"/>
          </ac:spMkLst>
        </pc:spChg>
        <pc:spChg chg="mod">
          <ac:chgData name="Charles Babin" userId="5d42ec09-aa94-4ecc-856a-90c529e9e63c" providerId="ADAL" clId="{4008F1FF-37CE-555A-B327-28B9D895A0A2}" dt="2025-11-11T08:32:24.164" v="5042" actId="1076"/>
          <ac:spMkLst>
            <pc:docMk/>
            <pc:sldMk cId="3916555883" sldId="2845"/>
            <ac:spMk id="35" creationId="{C1F0FA21-DB89-07DE-4D9E-AA70C73B41EC}"/>
          </ac:spMkLst>
        </pc:spChg>
        <pc:spChg chg="add mod">
          <ac:chgData name="Charles Babin" userId="5d42ec09-aa94-4ecc-856a-90c529e9e63c" providerId="ADAL" clId="{4008F1FF-37CE-555A-B327-28B9D895A0A2}" dt="2025-11-11T08:30:39.429" v="4962" actId="1076"/>
          <ac:spMkLst>
            <pc:docMk/>
            <pc:sldMk cId="3916555883" sldId="2845"/>
            <ac:spMk id="37" creationId="{06A6B5A0-A8F1-CAC8-E317-AFF4034A59E3}"/>
          </ac:spMkLst>
        </pc:spChg>
        <pc:spChg chg="add mod">
          <ac:chgData name="Charles Babin" userId="5d42ec09-aa94-4ecc-856a-90c529e9e63c" providerId="ADAL" clId="{4008F1FF-37CE-555A-B327-28B9D895A0A2}" dt="2025-11-11T08:29:16.415" v="4934" actId="1076"/>
          <ac:spMkLst>
            <pc:docMk/>
            <pc:sldMk cId="3916555883" sldId="2845"/>
            <ac:spMk id="38" creationId="{1E29F089-B258-99C2-F531-C3ED7616558E}"/>
          </ac:spMkLst>
        </pc:spChg>
        <pc:spChg chg="add mod">
          <ac:chgData name="Charles Babin" userId="5d42ec09-aa94-4ecc-856a-90c529e9e63c" providerId="ADAL" clId="{4008F1FF-37CE-555A-B327-28B9D895A0A2}" dt="2025-11-11T08:29:16.415" v="4934" actId="1076"/>
          <ac:spMkLst>
            <pc:docMk/>
            <pc:sldMk cId="3916555883" sldId="2845"/>
            <ac:spMk id="39" creationId="{11C67666-0893-5A5E-215B-366E7E5E021E}"/>
          </ac:spMkLst>
        </pc:spChg>
        <pc:spChg chg="add mod">
          <ac:chgData name="Charles Babin" userId="5d42ec09-aa94-4ecc-856a-90c529e9e63c" providerId="ADAL" clId="{4008F1FF-37CE-555A-B327-28B9D895A0A2}" dt="2025-11-11T08:30:06.245" v="4952" actId="1076"/>
          <ac:spMkLst>
            <pc:docMk/>
            <pc:sldMk cId="3916555883" sldId="2845"/>
            <ac:spMk id="41" creationId="{12F7A9CF-10C7-35E8-7FB8-57C419F63D0D}"/>
          </ac:spMkLst>
        </pc:spChg>
        <pc:spChg chg="add mod topLvl">
          <ac:chgData name="Charles Babin" userId="5d42ec09-aa94-4ecc-856a-90c529e9e63c" providerId="ADAL" clId="{4008F1FF-37CE-555A-B327-28B9D895A0A2}" dt="2025-11-12T06:53:48.110" v="9378" actId="164"/>
          <ac:spMkLst>
            <pc:docMk/>
            <pc:sldMk cId="3916555883" sldId="2845"/>
            <ac:spMk id="51" creationId="{F69FBE03-37B6-C9D7-114F-E5F4CD77803F}"/>
          </ac:spMkLst>
        </pc:spChg>
        <pc:spChg chg="add mod topLvl">
          <ac:chgData name="Charles Babin" userId="5d42ec09-aa94-4ecc-856a-90c529e9e63c" providerId="ADAL" clId="{4008F1FF-37CE-555A-B327-28B9D895A0A2}" dt="2025-11-12T06:53:48.110" v="9378" actId="164"/>
          <ac:spMkLst>
            <pc:docMk/>
            <pc:sldMk cId="3916555883" sldId="2845"/>
            <ac:spMk id="55" creationId="{4509F493-8A08-70DB-A26C-5D39AB99DF36}"/>
          </ac:spMkLst>
        </pc:spChg>
        <pc:spChg chg="add mod topLvl">
          <ac:chgData name="Charles Babin" userId="5d42ec09-aa94-4ecc-856a-90c529e9e63c" providerId="ADAL" clId="{4008F1FF-37CE-555A-B327-28B9D895A0A2}" dt="2025-11-11T11:03:53.021" v="6828" actId="1076"/>
          <ac:spMkLst>
            <pc:docMk/>
            <pc:sldMk cId="3916555883" sldId="2845"/>
            <ac:spMk id="59" creationId="{1F554AA8-E05E-132E-204F-54C293FFE34D}"/>
          </ac:spMkLst>
        </pc:spChg>
        <pc:spChg chg="add mod topLvl">
          <ac:chgData name="Charles Babin" userId="5d42ec09-aa94-4ecc-856a-90c529e9e63c" providerId="ADAL" clId="{4008F1FF-37CE-555A-B327-28B9D895A0A2}" dt="2025-11-11T08:45:44.252" v="5171" actId="404"/>
          <ac:spMkLst>
            <pc:docMk/>
            <pc:sldMk cId="3916555883" sldId="2845"/>
            <ac:spMk id="60" creationId="{78116CAA-2BDD-3042-D939-BA74549230E3}"/>
          </ac:spMkLst>
        </pc:spChg>
        <pc:spChg chg="add mod topLvl">
          <ac:chgData name="Charles Babin" userId="5d42ec09-aa94-4ecc-856a-90c529e9e63c" providerId="ADAL" clId="{4008F1FF-37CE-555A-B327-28B9D895A0A2}" dt="2025-11-11T08:45:03.342" v="5145" actId="165"/>
          <ac:spMkLst>
            <pc:docMk/>
            <pc:sldMk cId="3916555883" sldId="2845"/>
            <ac:spMk id="63" creationId="{3F375F36-2FC0-AB7E-9F58-F9253234F4DE}"/>
          </ac:spMkLst>
        </pc:spChg>
        <pc:spChg chg="mod">
          <ac:chgData name="Charles Babin" userId="5d42ec09-aa94-4ecc-856a-90c529e9e63c" providerId="ADAL" clId="{4008F1FF-37CE-555A-B327-28B9D895A0A2}" dt="2025-11-11T08:30:30.752" v="4960" actId="165"/>
          <ac:spMkLst>
            <pc:docMk/>
            <pc:sldMk cId="3916555883" sldId="2845"/>
            <ac:spMk id="90" creationId="{6CA997E3-ADD8-5E0F-3A1A-8BB638DFA424}"/>
          </ac:spMkLst>
        </pc:spChg>
        <pc:spChg chg="mod">
          <ac:chgData name="Charles Babin" userId="5d42ec09-aa94-4ecc-856a-90c529e9e63c" providerId="ADAL" clId="{4008F1FF-37CE-555A-B327-28B9D895A0A2}" dt="2025-11-11T08:30:30.752" v="4960" actId="165"/>
          <ac:spMkLst>
            <pc:docMk/>
            <pc:sldMk cId="3916555883" sldId="2845"/>
            <ac:spMk id="91" creationId="{7D159F24-54E0-E8FD-1F0A-42262DB06A56}"/>
          </ac:spMkLst>
        </pc:spChg>
        <pc:spChg chg="mod">
          <ac:chgData name="Charles Babin" userId="5d42ec09-aa94-4ecc-856a-90c529e9e63c" providerId="ADAL" clId="{4008F1FF-37CE-555A-B327-28B9D895A0A2}" dt="2025-11-11T08:30:30.752" v="4960" actId="165"/>
          <ac:spMkLst>
            <pc:docMk/>
            <pc:sldMk cId="3916555883" sldId="2845"/>
            <ac:spMk id="92" creationId="{E6718FE9-AD35-D163-18A4-57A42E386A05}"/>
          </ac:spMkLst>
        </pc:spChg>
        <pc:spChg chg="mod">
          <ac:chgData name="Charles Babin" userId="5d42ec09-aa94-4ecc-856a-90c529e9e63c" providerId="ADAL" clId="{4008F1FF-37CE-555A-B327-28B9D895A0A2}" dt="2025-11-11T08:30:30.752" v="4960" actId="165"/>
          <ac:spMkLst>
            <pc:docMk/>
            <pc:sldMk cId="3916555883" sldId="2845"/>
            <ac:spMk id="97" creationId="{C74721E8-81A8-BBCE-74BC-1306CBDA7C00}"/>
          </ac:spMkLst>
        </pc:spChg>
        <pc:spChg chg="mod">
          <ac:chgData name="Charles Babin" userId="5d42ec09-aa94-4ecc-856a-90c529e9e63c" providerId="ADAL" clId="{4008F1FF-37CE-555A-B327-28B9D895A0A2}" dt="2025-11-11T08:30:02.528" v="4951" actId="1076"/>
          <ac:spMkLst>
            <pc:docMk/>
            <pc:sldMk cId="3916555883" sldId="2845"/>
            <ac:spMk id="139" creationId="{48F0DB7F-93B5-023F-90B7-2FD72334379C}"/>
          </ac:spMkLst>
        </pc:spChg>
        <pc:spChg chg="mod">
          <ac:chgData name="Charles Babin" userId="5d42ec09-aa94-4ecc-856a-90c529e9e63c" providerId="ADAL" clId="{4008F1FF-37CE-555A-B327-28B9D895A0A2}" dt="2025-11-11T09:23:56.186" v="5787" actId="1076"/>
          <ac:spMkLst>
            <pc:docMk/>
            <pc:sldMk cId="3916555883" sldId="2845"/>
            <ac:spMk id="142" creationId="{438B06B6-5908-747E-BE4F-26B4800E4FDB}"/>
          </ac:spMkLst>
        </pc:spChg>
        <pc:spChg chg="mod">
          <ac:chgData name="Charles Babin" userId="5d42ec09-aa94-4ecc-856a-90c529e9e63c" providerId="ADAL" clId="{4008F1FF-37CE-555A-B327-28B9D895A0A2}" dt="2025-11-11T08:30:02.528" v="4951" actId="1076"/>
          <ac:spMkLst>
            <pc:docMk/>
            <pc:sldMk cId="3916555883" sldId="2845"/>
            <ac:spMk id="144" creationId="{C3890658-4964-444D-A6D2-4C31DD55EC63}"/>
          </ac:spMkLst>
        </pc:spChg>
        <pc:spChg chg="mod">
          <ac:chgData name="Charles Babin" userId="5d42ec09-aa94-4ecc-856a-90c529e9e63c" providerId="ADAL" clId="{4008F1FF-37CE-555A-B327-28B9D895A0A2}" dt="2025-11-11T08:30:02.528" v="4951" actId="1076"/>
          <ac:spMkLst>
            <pc:docMk/>
            <pc:sldMk cId="3916555883" sldId="2845"/>
            <ac:spMk id="146" creationId="{056F1F63-6E48-042A-04F4-7384BB5CB05C}"/>
          </ac:spMkLst>
        </pc:spChg>
        <pc:spChg chg="mod">
          <ac:chgData name="Charles Babin" userId="5d42ec09-aa94-4ecc-856a-90c529e9e63c" providerId="ADAL" clId="{4008F1FF-37CE-555A-B327-28B9D895A0A2}" dt="2025-11-11T08:30:02.528" v="4951" actId="1076"/>
          <ac:spMkLst>
            <pc:docMk/>
            <pc:sldMk cId="3916555883" sldId="2845"/>
            <ac:spMk id="147" creationId="{B55062E9-532B-2D79-983A-38FA25F6497C}"/>
          </ac:spMkLst>
        </pc:spChg>
        <pc:spChg chg="mod">
          <ac:chgData name="Charles Babin" userId="5d42ec09-aa94-4ecc-856a-90c529e9e63c" providerId="ADAL" clId="{4008F1FF-37CE-555A-B327-28B9D895A0A2}" dt="2025-11-11T08:30:02.528" v="4951" actId="1076"/>
          <ac:spMkLst>
            <pc:docMk/>
            <pc:sldMk cId="3916555883" sldId="2845"/>
            <ac:spMk id="158" creationId="{D49D02D1-DD4D-DB25-9231-F1C680E33C8A}"/>
          </ac:spMkLst>
        </pc:spChg>
        <pc:spChg chg="mod topLvl">
          <ac:chgData name="Charles Babin" userId="5d42ec09-aa94-4ecc-856a-90c529e9e63c" providerId="ADAL" clId="{4008F1FF-37CE-555A-B327-28B9D895A0A2}" dt="2025-11-11T08:46:09.831" v="5180" actId="1076"/>
          <ac:spMkLst>
            <pc:docMk/>
            <pc:sldMk cId="3916555883" sldId="2845"/>
            <ac:spMk id="207" creationId="{46BEE751-57C6-733A-CF61-5B1501B96B27}"/>
          </ac:spMkLst>
        </pc:spChg>
        <pc:spChg chg="mod">
          <ac:chgData name="Charles Babin" userId="5d42ec09-aa94-4ecc-856a-90c529e9e63c" providerId="ADAL" clId="{4008F1FF-37CE-555A-B327-28B9D895A0A2}" dt="2025-11-11T08:30:02.528" v="4951" actId="1076"/>
          <ac:spMkLst>
            <pc:docMk/>
            <pc:sldMk cId="3916555883" sldId="2845"/>
            <ac:spMk id="217" creationId="{7AA2ABCF-E5AC-B359-E015-48B28C5178AE}"/>
          </ac:spMkLst>
        </pc:spChg>
        <pc:spChg chg="mod">
          <ac:chgData name="Charles Babin" userId="5d42ec09-aa94-4ecc-856a-90c529e9e63c" providerId="ADAL" clId="{4008F1FF-37CE-555A-B327-28B9D895A0A2}" dt="2025-11-11T08:30:30.752" v="4960" actId="165"/>
          <ac:spMkLst>
            <pc:docMk/>
            <pc:sldMk cId="3916555883" sldId="2845"/>
            <ac:spMk id="236" creationId="{F3726503-83E4-460A-3871-76BE8A42BF63}"/>
          </ac:spMkLst>
        </pc:spChg>
        <pc:spChg chg="add mod">
          <ac:chgData name="Charles Babin" userId="5d42ec09-aa94-4ecc-856a-90c529e9e63c" providerId="ADAL" clId="{4008F1FF-37CE-555A-B327-28B9D895A0A2}" dt="2025-11-11T08:45:57.440" v="5175" actId="14100"/>
          <ac:spMkLst>
            <pc:docMk/>
            <pc:sldMk cId="3916555883" sldId="2845"/>
            <ac:spMk id="7173" creationId="{0FF9BF65-DACC-B53E-3AA2-73BD0671F164}"/>
          </ac:spMkLst>
        </pc:spChg>
        <pc:spChg chg="add mod">
          <ac:chgData name="Charles Babin" userId="5d42ec09-aa94-4ecc-856a-90c529e9e63c" providerId="ADAL" clId="{4008F1FF-37CE-555A-B327-28B9D895A0A2}" dt="2025-11-11T08:46:00.372" v="5176" actId="1076"/>
          <ac:spMkLst>
            <pc:docMk/>
            <pc:sldMk cId="3916555883" sldId="2845"/>
            <ac:spMk id="7180" creationId="{A82B5AC0-D48F-884B-70D7-A162321C9E37}"/>
          </ac:spMkLst>
        </pc:spChg>
        <pc:spChg chg="add mod">
          <ac:chgData name="Charles Babin" userId="5d42ec09-aa94-4ecc-856a-90c529e9e63c" providerId="ADAL" clId="{4008F1FF-37CE-555A-B327-28B9D895A0A2}" dt="2025-11-12T07:34:09.288" v="9863"/>
          <ac:spMkLst>
            <pc:docMk/>
            <pc:sldMk cId="3916555883" sldId="2845"/>
            <ac:spMk id="7183" creationId="{A8A123F6-05C6-6FB3-5F62-2B8FB08279AD}"/>
          </ac:spMkLst>
        </pc:spChg>
        <pc:grpChg chg="add mod">
          <ac:chgData name="Charles Babin" userId="5d42ec09-aa94-4ecc-856a-90c529e9e63c" providerId="ADAL" clId="{4008F1FF-37CE-555A-B327-28B9D895A0A2}" dt="2025-11-11T08:32:24.164" v="5042" actId="1076"/>
          <ac:grpSpMkLst>
            <pc:docMk/>
            <pc:sldMk cId="3916555883" sldId="2845"/>
            <ac:grpSpMk id="24" creationId="{BA7B5B3F-A53E-4190-C563-EFA1768DFDA0}"/>
          </ac:grpSpMkLst>
        </pc:grpChg>
        <pc:grpChg chg="mod">
          <ac:chgData name="Charles Babin" userId="5d42ec09-aa94-4ecc-856a-90c529e9e63c" providerId="ADAL" clId="{4008F1FF-37CE-555A-B327-28B9D895A0A2}" dt="2025-11-11T08:46:08.464" v="5179" actId="1076"/>
          <ac:grpSpMkLst>
            <pc:docMk/>
            <pc:sldMk cId="3916555883" sldId="2845"/>
            <ac:grpSpMk id="206" creationId="{CDA02CFF-8A80-5616-0493-AB8EF4B50591}"/>
          </ac:grpSpMkLst>
        </pc:grpChg>
        <pc:grpChg chg="mod">
          <ac:chgData name="Charles Babin" userId="5d42ec09-aa94-4ecc-856a-90c529e9e63c" providerId="ADAL" clId="{4008F1FF-37CE-555A-B327-28B9D895A0A2}" dt="2025-11-11T08:38:42.445" v="5124" actId="1076"/>
          <ac:grpSpMkLst>
            <pc:docMk/>
            <pc:sldMk cId="3916555883" sldId="2845"/>
            <ac:grpSpMk id="7169" creationId="{D01C6C25-86D6-76D9-B18E-F362469F6796}"/>
          </ac:grpSpMkLst>
        </pc:grpChg>
        <pc:grpChg chg="add mod">
          <ac:chgData name="Charles Babin" userId="5d42ec09-aa94-4ecc-856a-90c529e9e63c" providerId="ADAL" clId="{4008F1FF-37CE-555A-B327-28B9D895A0A2}" dt="2025-11-12T06:53:48.110" v="9378" actId="164"/>
          <ac:grpSpMkLst>
            <pc:docMk/>
            <pc:sldMk cId="3916555883" sldId="2845"/>
            <ac:grpSpMk id="7181" creationId="{21B8397F-0A66-0A06-49DA-3C44C9A82AD2}"/>
          </ac:grpSpMkLst>
        </pc:grpChg>
        <pc:picChg chg="mod">
          <ac:chgData name="Charles Babin" userId="5d42ec09-aa94-4ecc-856a-90c529e9e63c" providerId="ADAL" clId="{4008F1FF-37CE-555A-B327-28B9D895A0A2}" dt="2025-11-11T08:32:24.164" v="5042" actId="1076"/>
          <ac:picMkLst>
            <pc:docMk/>
            <pc:sldMk cId="3916555883" sldId="2845"/>
            <ac:picMk id="31" creationId="{8D531C62-5DF9-42CF-D147-065FF658B40E}"/>
          </ac:picMkLst>
        </pc:picChg>
        <pc:picChg chg="mod">
          <ac:chgData name="Charles Babin" userId="5d42ec09-aa94-4ecc-856a-90c529e9e63c" providerId="ADAL" clId="{4008F1FF-37CE-555A-B327-28B9D895A0A2}" dt="2025-11-11T08:32:24.164" v="5042" actId="1076"/>
          <ac:picMkLst>
            <pc:docMk/>
            <pc:sldMk cId="3916555883" sldId="2845"/>
            <ac:picMk id="33" creationId="{B4BDF047-F394-6BF4-D865-2079D408EF7E}"/>
          </ac:picMkLst>
        </pc:picChg>
        <pc:picChg chg="mod">
          <ac:chgData name="Charles Babin" userId="5d42ec09-aa94-4ecc-856a-90c529e9e63c" providerId="ADAL" clId="{4008F1FF-37CE-555A-B327-28B9D895A0A2}" dt="2025-11-11T08:30:00.714" v="4950" actId="1076"/>
          <ac:picMkLst>
            <pc:docMk/>
            <pc:sldMk cId="3916555883" sldId="2845"/>
            <ac:picMk id="102" creationId="{BFC64E35-A529-523C-5232-457344EA9B09}"/>
          </ac:picMkLst>
        </pc:picChg>
        <pc:picChg chg="mod">
          <ac:chgData name="Charles Babin" userId="5d42ec09-aa94-4ecc-856a-90c529e9e63c" providerId="ADAL" clId="{4008F1FF-37CE-555A-B327-28B9D895A0A2}" dt="2025-11-11T08:30:02.528" v="4951" actId="1076"/>
          <ac:picMkLst>
            <pc:docMk/>
            <pc:sldMk cId="3916555883" sldId="2845"/>
            <ac:picMk id="107" creationId="{58892383-F489-141C-C518-F77EA4F3EFE4}"/>
          </ac:picMkLst>
        </pc:picChg>
        <pc:picChg chg="mod">
          <ac:chgData name="Charles Babin" userId="5d42ec09-aa94-4ecc-856a-90c529e9e63c" providerId="ADAL" clId="{4008F1FF-37CE-555A-B327-28B9D895A0A2}" dt="2025-11-11T08:30:02.528" v="4951" actId="1076"/>
          <ac:picMkLst>
            <pc:docMk/>
            <pc:sldMk cId="3916555883" sldId="2845"/>
            <ac:picMk id="108" creationId="{15AEE33A-587A-7B4E-1954-60BC968EA4B5}"/>
          </ac:picMkLst>
        </pc:picChg>
        <pc:picChg chg="mod">
          <ac:chgData name="Charles Babin" userId="5d42ec09-aa94-4ecc-856a-90c529e9e63c" providerId="ADAL" clId="{4008F1FF-37CE-555A-B327-28B9D895A0A2}" dt="2025-11-11T08:30:00.714" v="4950" actId="1076"/>
          <ac:picMkLst>
            <pc:docMk/>
            <pc:sldMk cId="3916555883" sldId="2845"/>
            <ac:picMk id="109" creationId="{A71CF353-B2B7-9215-E2C4-081993D46D30}"/>
          </ac:picMkLst>
        </pc:picChg>
        <pc:picChg chg="mod">
          <ac:chgData name="Charles Babin" userId="5d42ec09-aa94-4ecc-856a-90c529e9e63c" providerId="ADAL" clId="{4008F1FF-37CE-555A-B327-28B9D895A0A2}" dt="2025-11-11T08:30:02.528" v="4951" actId="1076"/>
          <ac:picMkLst>
            <pc:docMk/>
            <pc:sldMk cId="3916555883" sldId="2845"/>
            <ac:picMk id="110" creationId="{43EEC0B5-CEAD-C4AF-BE60-085EAC4AD458}"/>
          </ac:picMkLst>
        </pc:picChg>
        <pc:picChg chg="add mod topLvl">
          <ac:chgData name="Charles Babin" userId="5d42ec09-aa94-4ecc-856a-90c529e9e63c" providerId="ADAL" clId="{4008F1FF-37CE-555A-B327-28B9D895A0A2}" dt="2025-11-12T06:53:48.110" v="9378" actId="164"/>
          <ac:picMkLst>
            <pc:docMk/>
            <pc:sldMk cId="3916555883" sldId="2845"/>
            <ac:picMk id="1028" creationId="{4E8ADC76-F7F1-FD0F-2553-F79E970DD655}"/>
          </ac:picMkLst>
        </pc:picChg>
        <pc:picChg chg="add mod">
          <ac:chgData name="Charles Babin" userId="5d42ec09-aa94-4ecc-856a-90c529e9e63c" providerId="ADAL" clId="{4008F1FF-37CE-555A-B327-28B9D895A0A2}" dt="2025-11-12T07:34:09.288" v="9863"/>
          <ac:picMkLst>
            <pc:docMk/>
            <pc:sldMk cId="3916555883" sldId="2845"/>
            <ac:picMk id="7182" creationId="{2A530EB0-719C-3019-4D18-E0E72946C81D}"/>
          </ac:picMkLst>
        </pc:picChg>
        <pc:cxnChg chg="mod">
          <ac:chgData name="Charles Babin" userId="5d42ec09-aa94-4ecc-856a-90c529e9e63c" providerId="ADAL" clId="{4008F1FF-37CE-555A-B327-28B9D895A0A2}" dt="2025-11-11T06:54:49.577" v="4599" actId="692"/>
          <ac:cxnSpMkLst>
            <pc:docMk/>
            <pc:sldMk cId="3916555883" sldId="2845"/>
            <ac:cxnSpMk id="18" creationId="{5CACB096-AE21-DA84-1CB6-722B029CE305}"/>
          </ac:cxnSpMkLst>
        </pc:cxnChg>
        <pc:cxnChg chg="mod">
          <ac:chgData name="Charles Babin" userId="5d42ec09-aa94-4ecc-856a-90c529e9e63c" providerId="ADAL" clId="{4008F1FF-37CE-555A-B327-28B9D895A0A2}" dt="2025-11-11T06:54:20.002" v="4596" actId="208"/>
          <ac:cxnSpMkLst>
            <pc:docMk/>
            <pc:sldMk cId="3916555883" sldId="2845"/>
            <ac:cxnSpMk id="30" creationId="{509D86F2-04E1-0608-C647-905DEE8FD713}"/>
          </ac:cxnSpMkLst>
        </pc:cxnChg>
        <pc:cxnChg chg="add mod">
          <ac:chgData name="Charles Babin" userId="5d42ec09-aa94-4ecc-856a-90c529e9e63c" providerId="ADAL" clId="{4008F1FF-37CE-555A-B327-28B9D895A0A2}" dt="2025-11-11T08:30:14.812" v="4955" actId="14100"/>
          <ac:cxnSpMkLst>
            <pc:docMk/>
            <pc:sldMk cId="3916555883" sldId="2845"/>
            <ac:cxnSpMk id="40" creationId="{56BD0E59-932E-BB05-5CF8-67C856DB6E0E}"/>
          </ac:cxnSpMkLst>
        </pc:cxnChg>
        <pc:cxnChg chg="add mod topLvl">
          <ac:chgData name="Charles Babin" userId="5d42ec09-aa94-4ecc-856a-90c529e9e63c" providerId="ADAL" clId="{4008F1FF-37CE-555A-B327-28B9D895A0A2}" dt="2025-11-11T08:45:51.349" v="5174" actId="692"/>
          <ac:cxnSpMkLst>
            <pc:docMk/>
            <pc:sldMk cId="3916555883" sldId="2845"/>
            <ac:cxnSpMk id="58" creationId="{404BD92F-CB16-F89C-A5D6-E4D8F9438420}"/>
          </ac:cxnSpMkLst>
        </pc:cxnChg>
        <pc:cxnChg chg="add mod topLvl">
          <ac:chgData name="Charles Babin" userId="5d42ec09-aa94-4ecc-856a-90c529e9e63c" providerId="ADAL" clId="{4008F1FF-37CE-555A-B327-28B9D895A0A2}" dt="2025-11-11T08:45:03.342" v="5145" actId="165"/>
          <ac:cxnSpMkLst>
            <pc:docMk/>
            <pc:sldMk cId="3916555883" sldId="2845"/>
            <ac:cxnSpMk id="62" creationId="{0A9A3BC1-FA0D-FFAB-9518-B27595B2A262}"/>
          </ac:cxnSpMkLst>
        </pc:cxnChg>
        <pc:cxnChg chg="add mod">
          <ac:chgData name="Charles Babin" userId="5d42ec09-aa94-4ecc-856a-90c529e9e63c" providerId="ADAL" clId="{4008F1FF-37CE-555A-B327-28B9D895A0A2}" dt="2025-11-11T08:46:00.372" v="5176" actId="1076"/>
          <ac:cxnSpMkLst>
            <pc:docMk/>
            <pc:sldMk cId="3916555883" sldId="2845"/>
            <ac:cxnSpMk id="7179" creationId="{B6BC2B67-B0D1-087D-8DAE-5EABBE8B076F}"/>
          </ac:cxnSpMkLst>
        </pc:cxnChg>
      </pc:sldChg>
      <pc:sldChg chg="addSp delSp modSp add mod delAnim modAnim">
        <pc:chgData name="Charles Babin" userId="5d42ec09-aa94-4ecc-856a-90c529e9e63c" providerId="ADAL" clId="{4008F1FF-37CE-555A-B327-28B9D895A0A2}" dt="2025-11-12T07:34:13.474" v="9865"/>
        <pc:sldMkLst>
          <pc:docMk/>
          <pc:sldMk cId="1076772008" sldId="2846"/>
        </pc:sldMkLst>
        <pc:spChg chg="add mod">
          <ac:chgData name="Charles Babin" userId="5d42ec09-aa94-4ecc-856a-90c529e9e63c" providerId="ADAL" clId="{4008F1FF-37CE-555A-B327-28B9D895A0A2}" dt="2025-11-11T08:54:38.278" v="5205" actId="1076"/>
          <ac:spMkLst>
            <pc:docMk/>
            <pc:sldMk cId="1076772008" sldId="2846"/>
            <ac:spMk id="24" creationId="{05D185B2-40A2-BC76-E178-3B43F82AE3E8}"/>
          </ac:spMkLst>
        </pc:spChg>
        <pc:spChg chg="mod">
          <ac:chgData name="Charles Babin" userId="5d42ec09-aa94-4ecc-856a-90c529e9e63c" providerId="ADAL" clId="{4008F1FF-37CE-555A-B327-28B9D895A0A2}" dt="2025-11-11T09:16:09.629" v="5568" actId="1076"/>
          <ac:spMkLst>
            <pc:docMk/>
            <pc:sldMk cId="1076772008" sldId="2846"/>
            <ac:spMk id="27" creationId="{E8F3EF2F-5316-55A1-1069-5FC699ABB5CC}"/>
          </ac:spMkLst>
        </pc:spChg>
        <pc:spChg chg="add mod">
          <ac:chgData name="Charles Babin" userId="5d42ec09-aa94-4ecc-856a-90c529e9e63c" providerId="ADAL" clId="{4008F1FF-37CE-555A-B327-28B9D895A0A2}" dt="2025-11-11T08:54:33.322" v="5202" actId="1076"/>
          <ac:spMkLst>
            <pc:docMk/>
            <pc:sldMk cId="1076772008" sldId="2846"/>
            <ac:spMk id="31" creationId="{6A14FD6A-EDDF-9BFF-13B7-2A657EC163C8}"/>
          </ac:spMkLst>
        </pc:spChg>
        <pc:spChg chg="add mod">
          <ac:chgData name="Charles Babin" userId="5d42ec09-aa94-4ecc-856a-90c529e9e63c" providerId="ADAL" clId="{4008F1FF-37CE-555A-B327-28B9D895A0A2}" dt="2025-11-11T08:54:39.807" v="5206" actId="1076"/>
          <ac:spMkLst>
            <pc:docMk/>
            <pc:sldMk cId="1076772008" sldId="2846"/>
            <ac:spMk id="34" creationId="{2FABB166-0DDF-E6C0-B413-5C52E418598F}"/>
          </ac:spMkLst>
        </pc:spChg>
        <pc:spChg chg="add mod">
          <ac:chgData name="Charles Babin" userId="5d42ec09-aa94-4ecc-856a-90c529e9e63c" providerId="ADAL" clId="{4008F1FF-37CE-555A-B327-28B9D895A0A2}" dt="2025-11-11T09:20:30.746" v="5741" actId="1076"/>
          <ac:spMkLst>
            <pc:docMk/>
            <pc:sldMk cId="1076772008" sldId="2846"/>
            <ac:spMk id="39" creationId="{1A21A7A7-CB28-6845-5378-D8571FCC9B52}"/>
          </ac:spMkLst>
        </pc:spChg>
        <pc:spChg chg="add mod">
          <ac:chgData name="Charles Babin" userId="5d42ec09-aa94-4ecc-856a-90c529e9e63c" providerId="ADAL" clId="{4008F1FF-37CE-555A-B327-28B9D895A0A2}" dt="2025-11-11T09:16:13.829" v="5569" actId="1076"/>
          <ac:spMkLst>
            <pc:docMk/>
            <pc:sldMk cId="1076772008" sldId="2846"/>
            <ac:spMk id="41" creationId="{3CC2E023-1399-92D1-7953-05703C97902E}"/>
          </ac:spMkLst>
        </pc:spChg>
        <pc:spChg chg="mod">
          <ac:chgData name="Charles Babin" userId="5d42ec09-aa94-4ecc-856a-90c529e9e63c" providerId="ADAL" clId="{4008F1FF-37CE-555A-B327-28B9D895A0A2}" dt="2025-11-10T14:23:07.607" v="4510" actId="20577"/>
          <ac:spMkLst>
            <pc:docMk/>
            <pc:sldMk cId="1076772008" sldId="2846"/>
            <ac:spMk id="45" creationId="{2DFC006E-6B39-B444-F940-40491167BDDB}"/>
          </ac:spMkLst>
        </pc:spChg>
        <pc:spChg chg="add mod">
          <ac:chgData name="Charles Babin" userId="5d42ec09-aa94-4ecc-856a-90c529e9e63c" providerId="ADAL" clId="{4008F1FF-37CE-555A-B327-28B9D895A0A2}" dt="2025-11-11T09:20:36.758" v="5743" actId="1076"/>
          <ac:spMkLst>
            <pc:docMk/>
            <pc:sldMk cId="1076772008" sldId="2846"/>
            <ac:spMk id="54" creationId="{69374AAA-01E5-DD5E-0B55-DF482F78E67A}"/>
          </ac:spMkLst>
        </pc:spChg>
        <pc:spChg chg="add mod">
          <ac:chgData name="Charles Babin" userId="5d42ec09-aa94-4ecc-856a-90c529e9e63c" providerId="ADAL" clId="{4008F1FF-37CE-555A-B327-28B9D895A0A2}" dt="2025-11-11T09:20:36.758" v="5743" actId="1076"/>
          <ac:spMkLst>
            <pc:docMk/>
            <pc:sldMk cId="1076772008" sldId="2846"/>
            <ac:spMk id="55" creationId="{563E3F37-DAA4-FE11-76C1-3848B7B23781}"/>
          </ac:spMkLst>
        </pc:spChg>
        <pc:spChg chg="add mod">
          <ac:chgData name="Charles Babin" userId="5d42ec09-aa94-4ecc-856a-90c529e9e63c" providerId="ADAL" clId="{4008F1FF-37CE-555A-B327-28B9D895A0A2}" dt="2025-11-11T09:20:36.758" v="5743" actId="1076"/>
          <ac:spMkLst>
            <pc:docMk/>
            <pc:sldMk cId="1076772008" sldId="2846"/>
            <ac:spMk id="57" creationId="{4FCA70BD-302C-EB85-5AD0-DDA22DD35558}"/>
          </ac:spMkLst>
        </pc:spChg>
        <pc:spChg chg="add mod">
          <ac:chgData name="Charles Babin" userId="5d42ec09-aa94-4ecc-856a-90c529e9e63c" providerId="ADAL" clId="{4008F1FF-37CE-555A-B327-28B9D895A0A2}" dt="2025-11-11T09:20:36.758" v="5743" actId="1076"/>
          <ac:spMkLst>
            <pc:docMk/>
            <pc:sldMk cId="1076772008" sldId="2846"/>
            <ac:spMk id="58" creationId="{CDAB5574-9A73-2D43-8321-2CA37AD95824}"/>
          </ac:spMkLst>
        </pc:spChg>
        <pc:spChg chg="add mod">
          <ac:chgData name="Charles Babin" userId="5d42ec09-aa94-4ecc-856a-90c529e9e63c" providerId="ADAL" clId="{4008F1FF-37CE-555A-B327-28B9D895A0A2}" dt="2025-11-11T09:20:32.815" v="5742" actId="1076"/>
          <ac:spMkLst>
            <pc:docMk/>
            <pc:sldMk cId="1076772008" sldId="2846"/>
            <ac:spMk id="59" creationId="{76F5AAC1-364C-1B71-4721-CE4C144BAC66}"/>
          </ac:spMkLst>
        </pc:spChg>
        <pc:spChg chg="add mod">
          <ac:chgData name="Charles Babin" userId="5d42ec09-aa94-4ecc-856a-90c529e9e63c" providerId="ADAL" clId="{4008F1FF-37CE-555A-B327-28B9D895A0A2}" dt="2025-11-11T09:16:13.829" v="5569" actId="1076"/>
          <ac:spMkLst>
            <pc:docMk/>
            <pc:sldMk cId="1076772008" sldId="2846"/>
            <ac:spMk id="63" creationId="{78EE42BD-BAC7-331D-8F92-AE0E27C3EF87}"/>
          </ac:spMkLst>
        </pc:spChg>
        <pc:spChg chg="add mod">
          <ac:chgData name="Charles Babin" userId="5d42ec09-aa94-4ecc-856a-90c529e9e63c" providerId="ADAL" clId="{4008F1FF-37CE-555A-B327-28B9D895A0A2}" dt="2025-11-11T09:16:13.829" v="5569" actId="1076"/>
          <ac:spMkLst>
            <pc:docMk/>
            <pc:sldMk cId="1076772008" sldId="2846"/>
            <ac:spMk id="7168" creationId="{9A492979-D6C5-C2E8-0BFC-9C3343B97350}"/>
          </ac:spMkLst>
        </pc:spChg>
        <pc:spChg chg="add mod">
          <ac:chgData name="Charles Babin" userId="5d42ec09-aa94-4ecc-856a-90c529e9e63c" providerId="ADAL" clId="{4008F1FF-37CE-555A-B327-28B9D895A0A2}" dt="2025-11-11T09:16:13.829" v="5569" actId="1076"/>
          <ac:spMkLst>
            <pc:docMk/>
            <pc:sldMk cId="1076772008" sldId="2846"/>
            <ac:spMk id="7170" creationId="{4AC68968-E229-36A8-36F7-70AD0030A516}"/>
          </ac:spMkLst>
        </pc:spChg>
        <pc:spChg chg="add mod">
          <ac:chgData name="Charles Babin" userId="5d42ec09-aa94-4ecc-856a-90c529e9e63c" providerId="ADAL" clId="{4008F1FF-37CE-555A-B327-28B9D895A0A2}" dt="2025-11-11T09:21:07.789" v="5754" actId="1076"/>
          <ac:spMkLst>
            <pc:docMk/>
            <pc:sldMk cId="1076772008" sldId="2846"/>
            <ac:spMk id="7172" creationId="{ADB35B68-B19C-7683-068E-CAFCDBF94119}"/>
          </ac:spMkLst>
        </pc:spChg>
        <pc:spChg chg="add mod">
          <ac:chgData name="Charles Babin" userId="5d42ec09-aa94-4ecc-856a-90c529e9e63c" providerId="ADAL" clId="{4008F1FF-37CE-555A-B327-28B9D895A0A2}" dt="2025-11-11T09:21:37.414" v="5766" actId="1076"/>
          <ac:spMkLst>
            <pc:docMk/>
            <pc:sldMk cId="1076772008" sldId="2846"/>
            <ac:spMk id="7174" creationId="{8230483D-4C3B-E16E-CC97-CA10DABF2565}"/>
          </ac:spMkLst>
        </pc:spChg>
        <pc:spChg chg="add mod">
          <ac:chgData name="Charles Babin" userId="5d42ec09-aa94-4ecc-856a-90c529e9e63c" providerId="ADAL" clId="{4008F1FF-37CE-555A-B327-28B9D895A0A2}" dt="2025-11-11T09:21:09.575" v="5755" actId="1076"/>
          <ac:spMkLst>
            <pc:docMk/>
            <pc:sldMk cId="1076772008" sldId="2846"/>
            <ac:spMk id="7176" creationId="{1CAFD693-B638-35B2-6387-6EC8AA614332}"/>
          </ac:spMkLst>
        </pc:spChg>
        <pc:spChg chg="add mod">
          <ac:chgData name="Charles Babin" userId="5d42ec09-aa94-4ecc-856a-90c529e9e63c" providerId="ADAL" clId="{4008F1FF-37CE-555A-B327-28B9D895A0A2}" dt="2025-11-11T09:21:33.633" v="5764" actId="1076"/>
          <ac:spMkLst>
            <pc:docMk/>
            <pc:sldMk cId="1076772008" sldId="2846"/>
            <ac:spMk id="7177" creationId="{04AE1A85-69C8-EC66-0189-7F90B3716E75}"/>
          </ac:spMkLst>
        </pc:spChg>
        <pc:spChg chg="add mod">
          <ac:chgData name="Charles Babin" userId="5d42ec09-aa94-4ecc-856a-90c529e9e63c" providerId="ADAL" clId="{4008F1FF-37CE-555A-B327-28B9D895A0A2}" dt="2025-11-12T07:34:13.474" v="9865"/>
          <ac:spMkLst>
            <pc:docMk/>
            <pc:sldMk cId="1076772008" sldId="2846"/>
            <ac:spMk id="7184" creationId="{5719AE3E-B77C-34FE-611B-6BDBD73D8717}"/>
          </ac:spMkLst>
        </pc:spChg>
        <pc:picChg chg="add mod">
          <ac:chgData name="Charles Babin" userId="5d42ec09-aa94-4ecc-856a-90c529e9e63c" providerId="ADAL" clId="{4008F1FF-37CE-555A-B327-28B9D895A0A2}" dt="2025-11-11T09:16:06.494" v="5565" actId="1076"/>
          <ac:picMkLst>
            <pc:docMk/>
            <pc:sldMk cId="1076772008" sldId="2846"/>
            <ac:picMk id="40" creationId="{E6DA0A42-D175-8BA7-BE06-6021AE2BD0A0}"/>
          </ac:picMkLst>
        </pc:picChg>
        <pc:picChg chg="add mod">
          <ac:chgData name="Charles Babin" userId="5d42ec09-aa94-4ecc-856a-90c529e9e63c" providerId="ADAL" clId="{4008F1FF-37CE-555A-B327-28B9D895A0A2}" dt="2025-11-11T09:20:36.758" v="5743" actId="1076"/>
          <ac:picMkLst>
            <pc:docMk/>
            <pc:sldMk cId="1076772008" sldId="2846"/>
            <ac:picMk id="51" creationId="{59624BFA-1CDE-0530-BEAD-9FFDFB985EC5}"/>
          </ac:picMkLst>
        </pc:picChg>
        <pc:picChg chg="add mod">
          <ac:chgData name="Charles Babin" userId="5d42ec09-aa94-4ecc-856a-90c529e9e63c" providerId="ADAL" clId="{4008F1FF-37CE-555A-B327-28B9D895A0A2}" dt="2025-11-11T09:15:51.550" v="5559" actId="1076"/>
          <ac:picMkLst>
            <pc:docMk/>
            <pc:sldMk cId="1076772008" sldId="2846"/>
            <ac:picMk id="2050" creationId="{2C425CB2-2068-4332-F396-33B81334178A}"/>
          </ac:picMkLst>
        </pc:picChg>
        <pc:picChg chg="add mod">
          <ac:chgData name="Charles Babin" userId="5d42ec09-aa94-4ecc-856a-90c529e9e63c" providerId="ADAL" clId="{4008F1FF-37CE-555A-B327-28B9D895A0A2}" dt="2025-11-11T09:20:36.758" v="5743" actId="1076"/>
          <ac:picMkLst>
            <pc:docMk/>
            <pc:sldMk cId="1076772008" sldId="2846"/>
            <ac:picMk id="2054" creationId="{3C3E4EF9-4455-B2FE-99BC-3C431B0E8AA6}"/>
          </ac:picMkLst>
        </pc:picChg>
        <pc:picChg chg="add mod">
          <ac:chgData name="Charles Babin" userId="5d42ec09-aa94-4ecc-856a-90c529e9e63c" providerId="ADAL" clId="{4008F1FF-37CE-555A-B327-28B9D895A0A2}" dt="2025-11-11T09:21:09.575" v="5755" actId="1076"/>
          <ac:picMkLst>
            <pc:docMk/>
            <pc:sldMk cId="1076772008" sldId="2846"/>
            <ac:picMk id="7175" creationId="{858F9A9F-4870-E9DA-BA81-E8B523AFD7FF}"/>
          </ac:picMkLst>
        </pc:picChg>
        <pc:picChg chg="add mod">
          <ac:chgData name="Charles Babin" userId="5d42ec09-aa94-4ecc-856a-90c529e9e63c" providerId="ADAL" clId="{4008F1FF-37CE-555A-B327-28B9D895A0A2}" dt="2025-11-12T07:34:13.474" v="9865"/>
          <ac:picMkLst>
            <pc:docMk/>
            <pc:sldMk cId="1076772008" sldId="2846"/>
            <ac:picMk id="7183" creationId="{406CC783-2B9C-9A13-23E2-A0A0CE26398F}"/>
          </ac:picMkLst>
        </pc:picChg>
        <pc:cxnChg chg="add mod">
          <ac:chgData name="Charles Babin" userId="5d42ec09-aa94-4ecc-856a-90c529e9e63c" providerId="ADAL" clId="{4008F1FF-37CE-555A-B327-28B9D895A0A2}" dt="2025-11-11T09:21:33.633" v="5764" actId="1076"/>
          <ac:cxnSpMkLst>
            <pc:docMk/>
            <pc:sldMk cId="1076772008" sldId="2846"/>
            <ac:cxnSpMk id="7178" creationId="{0F8E443E-4FF0-5F0A-C3E1-FF038BAAC1EA}"/>
          </ac:cxnSpMkLst>
        </pc:cxnChg>
      </pc:sldChg>
      <pc:sldChg chg="addSp delSp modSp add mod delAnim modAnim">
        <pc:chgData name="Charles Babin" userId="5d42ec09-aa94-4ecc-856a-90c529e9e63c" providerId="ADAL" clId="{4008F1FF-37CE-555A-B327-28B9D895A0A2}" dt="2025-11-12T07:34:27.531" v="9871"/>
        <pc:sldMkLst>
          <pc:docMk/>
          <pc:sldMk cId="2240407143" sldId="2848"/>
        </pc:sldMkLst>
        <pc:spChg chg="mod topLvl">
          <ac:chgData name="Charles Babin" userId="5d42ec09-aa94-4ecc-856a-90c529e9e63c" providerId="ADAL" clId="{4008F1FF-37CE-555A-B327-28B9D895A0A2}" dt="2025-11-11T12:33:17.076" v="7496" actId="1076"/>
          <ac:spMkLst>
            <pc:docMk/>
            <pc:sldMk cId="2240407143" sldId="2848"/>
            <ac:spMk id="5" creationId="{688051CF-DB2C-CF8B-9686-95B273F96568}"/>
          </ac:spMkLst>
        </pc:spChg>
        <pc:spChg chg="add mod">
          <ac:chgData name="Charles Babin" userId="5d42ec09-aa94-4ecc-856a-90c529e9e63c" providerId="ADAL" clId="{4008F1FF-37CE-555A-B327-28B9D895A0A2}" dt="2025-11-11T12:33:17.076" v="7496" actId="1076"/>
          <ac:spMkLst>
            <pc:docMk/>
            <pc:sldMk cId="2240407143" sldId="2848"/>
            <ac:spMk id="25" creationId="{CD95874A-0BD0-ABDA-286A-CC03BCF3EEF1}"/>
          </ac:spMkLst>
        </pc:spChg>
        <pc:spChg chg="add mod">
          <ac:chgData name="Charles Babin" userId="5d42ec09-aa94-4ecc-856a-90c529e9e63c" providerId="ADAL" clId="{4008F1FF-37CE-555A-B327-28B9D895A0A2}" dt="2025-11-11T12:33:17.076" v="7496" actId="1076"/>
          <ac:spMkLst>
            <pc:docMk/>
            <pc:sldMk cId="2240407143" sldId="2848"/>
            <ac:spMk id="34" creationId="{1A554B9D-5547-2EBE-C4EC-94EC6EC4B111}"/>
          </ac:spMkLst>
        </pc:spChg>
        <pc:spChg chg="add mod">
          <ac:chgData name="Charles Babin" userId="5d42ec09-aa94-4ecc-856a-90c529e9e63c" providerId="ADAL" clId="{4008F1FF-37CE-555A-B327-28B9D895A0A2}" dt="2025-11-11T12:33:17.076" v="7496" actId="1076"/>
          <ac:spMkLst>
            <pc:docMk/>
            <pc:sldMk cId="2240407143" sldId="2848"/>
            <ac:spMk id="36" creationId="{E0E36E13-DAA4-AB10-A7C0-9ED1560D6B1E}"/>
          </ac:spMkLst>
        </pc:spChg>
        <pc:spChg chg="mod">
          <ac:chgData name="Charles Babin" userId="5d42ec09-aa94-4ecc-856a-90c529e9e63c" providerId="ADAL" clId="{4008F1FF-37CE-555A-B327-28B9D895A0A2}" dt="2025-11-11T11:23:21.772" v="7145" actId="20577"/>
          <ac:spMkLst>
            <pc:docMk/>
            <pc:sldMk cId="2240407143" sldId="2848"/>
            <ac:spMk id="45" creationId="{33232E51-6CDE-E4B4-4705-EBF226A8D17B}"/>
          </ac:spMkLst>
        </pc:spChg>
        <pc:spChg chg="mod">
          <ac:chgData name="Charles Babin" userId="5d42ec09-aa94-4ecc-856a-90c529e9e63c" providerId="ADAL" clId="{4008F1FF-37CE-555A-B327-28B9D895A0A2}" dt="2025-11-11T12:23:41.084" v="7252" actId="1076"/>
          <ac:spMkLst>
            <pc:docMk/>
            <pc:sldMk cId="2240407143" sldId="2848"/>
            <ac:spMk id="57" creationId="{0B5C85C6-E14D-AC35-4D82-A77E61C669FB}"/>
          </ac:spMkLst>
        </pc:spChg>
        <pc:spChg chg="mod">
          <ac:chgData name="Charles Babin" userId="5d42ec09-aa94-4ecc-856a-90c529e9e63c" providerId="ADAL" clId="{4008F1FF-37CE-555A-B327-28B9D895A0A2}" dt="2025-11-11T12:19:46.409" v="7174" actId="1038"/>
          <ac:spMkLst>
            <pc:docMk/>
            <pc:sldMk cId="2240407143" sldId="2848"/>
            <ac:spMk id="83" creationId="{BF9C17FF-BCA4-7B83-B3B3-BCFBD32E2288}"/>
          </ac:spMkLst>
        </pc:spChg>
        <pc:spChg chg="mod">
          <ac:chgData name="Charles Babin" userId="5d42ec09-aa94-4ecc-856a-90c529e9e63c" providerId="ADAL" clId="{4008F1FF-37CE-555A-B327-28B9D895A0A2}" dt="2025-11-11T12:34:10.121" v="7522" actId="1076"/>
          <ac:spMkLst>
            <pc:docMk/>
            <pc:sldMk cId="2240407143" sldId="2848"/>
            <ac:spMk id="90" creationId="{BB6C1BAB-F64C-0483-6AFC-D59A00DF2C96}"/>
          </ac:spMkLst>
        </pc:spChg>
        <pc:spChg chg="add mod">
          <ac:chgData name="Charles Babin" userId="5d42ec09-aa94-4ecc-856a-90c529e9e63c" providerId="ADAL" clId="{4008F1FF-37CE-555A-B327-28B9D895A0A2}" dt="2025-11-11T12:29:26.296" v="7389"/>
          <ac:spMkLst>
            <pc:docMk/>
            <pc:sldMk cId="2240407143" sldId="2848"/>
            <ac:spMk id="110" creationId="{59DCC9C9-CD92-59D0-C512-FC626946CE70}"/>
          </ac:spMkLst>
        </pc:spChg>
        <pc:spChg chg="add mod">
          <ac:chgData name="Charles Babin" userId="5d42ec09-aa94-4ecc-856a-90c529e9e63c" providerId="ADAL" clId="{4008F1FF-37CE-555A-B327-28B9D895A0A2}" dt="2025-11-11T12:29:26.296" v="7389"/>
          <ac:spMkLst>
            <pc:docMk/>
            <pc:sldMk cId="2240407143" sldId="2848"/>
            <ac:spMk id="112" creationId="{12B6C22C-6E3B-7248-256A-A05BF0E88BDA}"/>
          </ac:spMkLst>
        </pc:spChg>
        <pc:spChg chg="add mod">
          <ac:chgData name="Charles Babin" userId="5d42ec09-aa94-4ecc-856a-90c529e9e63c" providerId="ADAL" clId="{4008F1FF-37CE-555A-B327-28B9D895A0A2}" dt="2025-11-11T12:29:26.296" v="7389"/>
          <ac:spMkLst>
            <pc:docMk/>
            <pc:sldMk cId="2240407143" sldId="2848"/>
            <ac:spMk id="116" creationId="{E8DFF61C-525B-EDF0-DCC6-B655F1EC8368}"/>
          </ac:spMkLst>
        </pc:spChg>
        <pc:spChg chg="add mod">
          <ac:chgData name="Charles Babin" userId="5d42ec09-aa94-4ecc-856a-90c529e9e63c" providerId="ADAL" clId="{4008F1FF-37CE-555A-B327-28B9D895A0A2}" dt="2025-11-11T12:29:26.296" v="7389"/>
          <ac:spMkLst>
            <pc:docMk/>
            <pc:sldMk cId="2240407143" sldId="2848"/>
            <ac:spMk id="117" creationId="{739EF537-2F1A-26E7-C71E-6E090E9F05EF}"/>
          </ac:spMkLst>
        </pc:spChg>
        <pc:spChg chg="add mod">
          <ac:chgData name="Charles Babin" userId="5d42ec09-aa94-4ecc-856a-90c529e9e63c" providerId="ADAL" clId="{4008F1FF-37CE-555A-B327-28B9D895A0A2}" dt="2025-11-11T12:29:26.296" v="7389"/>
          <ac:spMkLst>
            <pc:docMk/>
            <pc:sldMk cId="2240407143" sldId="2848"/>
            <ac:spMk id="119" creationId="{5127CBBE-1C72-FA19-A7D9-DBB9EEC4081F}"/>
          </ac:spMkLst>
        </pc:spChg>
        <pc:spChg chg="add mod">
          <ac:chgData name="Charles Babin" userId="5d42ec09-aa94-4ecc-856a-90c529e9e63c" providerId="ADAL" clId="{4008F1FF-37CE-555A-B327-28B9D895A0A2}" dt="2025-11-11T12:30:52.618" v="7406" actId="1076"/>
          <ac:spMkLst>
            <pc:docMk/>
            <pc:sldMk cId="2240407143" sldId="2848"/>
            <ac:spMk id="120" creationId="{09FF2CED-4F3A-0002-2D15-0D2E244CDC6E}"/>
          </ac:spMkLst>
        </pc:spChg>
        <pc:spChg chg="add mod">
          <ac:chgData name="Charles Babin" userId="5d42ec09-aa94-4ecc-856a-90c529e9e63c" providerId="ADAL" clId="{4008F1FF-37CE-555A-B327-28B9D895A0A2}" dt="2025-11-12T07:19:49.881" v="9668" actId="1076"/>
          <ac:spMkLst>
            <pc:docMk/>
            <pc:sldMk cId="2240407143" sldId="2848"/>
            <ac:spMk id="121" creationId="{5174949F-1957-97DD-D3D1-09FC24165C68}"/>
          </ac:spMkLst>
        </pc:spChg>
        <pc:spChg chg="mod">
          <ac:chgData name="Charles Babin" userId="5d42ec09-aa94-4ecc-856a-90c529e9e63c" providerId="ADAL" clId="{4008F1FF-37CE-555A-B327-28B9D895A0A2}" dt="2025-11-11T12:33:17.076" v="7496" actId="1076"/>
          <ac:spMkLst>
            <pc:docMk/>
            <pc:sldMk cId="2240407143" sldId="2848"/>
            <ac:spMk id="8193" creationId="{F9417AD7-7932-2C6A-8962-A90710BEF981}"/>
          </ac:spMkLst>
        </pc:spChg>
        <pc:spChg chg="mod topLvl">
          <ac:chgData name="Charles Babin" userId="5d42ec09-aa94-4ecc-856a-90c529e9e63c" providerId="ADAL" clId="{4008F1FF-37CE-555A-B327-28B9D895A0A2}" dt="2025-11-12T07:17:14.662" v="9578" actId="167"/>
          <ac:spMkLst>
            <pc:docMk/>
            <pc:sldMk cId="2240407143" sldId="2848"/>
            <ac:spMk id="8198" creationId="{1605FB2A-B965-CFF9-BBBA-C611D5308D6A}"/>
          </ac:spMkLst>
        </pc:spChg>
        <pc:spChg chg="add mod">
          <ac:chgData name="Charles Babin" userId="5d42ec09-aa94-4ecc-856a-90c529e9e63c" providerId="ADAL" clId="{4008F1FF-37CE-555A-B327-28B9D895A0A2}" dt="2025-11-11T12:38:01.396" v="7627"/>
          <ac:spMkLst>
            <pc:docMk/>
            <pc:sldMk cId="2240407143" sldId="2848"/>
            <ac:spMk id="8214" creationId="{5F609C0C-DF91-172E-877E-562C1C7FACB9}"/>
          </ac:spMkLst>
        </pc:spChg>
        <pc:spChg chg="add mod">
          <ac:chgData name="Charles Babin" userId="5d42ec09-aa94-4ecc-856a-90c529e9e63c" providerId="ADAL" clId="{4008F1FF-37CE-555A-B327-28B9D895A0A2}" dt="2025-11-11T12:38:01.396" v="7627"/>
          <ac:spMkLst>
            <pc:docMk/>
            <pc:sldMk cId="2240407143" sldId="2848"/>
            <ac:spMk id="8220" creationId="{E43C9CC7-EE32-1B6E-CA5F-BE7D3A74C828}"/>
          </ac:spMkLst>
        </pc:spChg>
        <pc:spChg chg="add mod">
          <ac:chgData name="Charles Babin" userId="5d42ec09-aa94-4ecc-856a-90c529e9e63c" providerId="ADAL" clId="{4008F1FF-37CE-555A-B327-28B9D895A0A2}" dt="2025-11-11T12:38:01.396" v="7627"/>
          <ac:spMkLst>
            <pc:docMk/>
            <pc:sldMk cId="2240407143" sldId="2848"/>
            <ac:spMk id="8222" creationId="{B020134B-974B-F5A5-3BBC-BAD848F0A5C4}"/>
          </ac:spMkLst>
        </pc:spChg>
        <pc:spChg chg="add mod">
          <ac:chgData name="Charles Babin" userId="5d42ec09-aa94-4ecc-856a-90c529e9e63c" providerId="ADAL" clId="{4008F1FF-37CE-555A-B327-28B9D895A0A2}" dt="2025-11-11T12:38:01.396" v="7627"/>
          <ac:spMkLst>
            <pc:docMk/>
            <pc:sldMk cId="2240407143" sldId="2848"/>
            <ac:spMk id="8224" creationId="{012CC587-9E9D-4B7A-F4AA-025B65B4FFBD}"/>
          </ac:spMkLst>
        </pc:spChg>
        <pc:spChg chg="add mod">
          <ac:chgData name="Charles Babin" userId="5d42ec09-aa94-4ecc-856a-90c529e9e63c" providerId="ADAL" clId="{4008F1FF-37CE-555A-B327-28B9D895A0A2}" dt="2025-11-11T12:38:01.396" v="7627"/>
          <ac:spMkLst>
            <pc:docMk/>
            <pc:sldMk cId="2240407143" sldId="2848"/>
            <ac:spMk id="8226" creationId="{089AA34D-F5C3-0A7C-272B-1F72A609605F}"/>
          </ac:spMkLst>
        </pc:spChg>
        <pc:spChg chg="add mod">
          <ac:chgData name="Charles Babin" userId="5d42ec09-aa94-4ecc-856a-90c529e9e63c" providerId="ADAL" clId="{4008F1FF-37CE-555A-B327-28B9D895A0A2}" dt="2025-11-11T12:38:01.396" v="7627"/>
          <ac:spMkLst>
            <pc:docMk/>
            <pc:sldMk cId="2240407143" sldId="2848"/>
            <ac:spMk id="8227" creationId="{40A43383-5F69-2DD5-92CA-BCB5EC14CE8B}"/>
          </ac:spMkLst>
        </pc:spChg>
        <pc:spChg chg="mod">
          <ac:chgData name="Charles Babin" userId="5d42ec09-aa94-4ecc-856a-90c529e9e63c" providerId="ADAL" clId="{4008F1FF-37CE-555A-B327-28B9D895A0A2}" dt="2025-11-11T12:38:01.396" v="7627"/>
          <ac:spMkLst>
            <pc:docMk/>
            <pc:sldMk cId="2240407143" sldId="2848"/>
            <ac:spMk id="8229" creationId="{0768D343-8E51-F5FB-BCA0-CAD24B4AC399}"/>
          </ac:spMkLst>
        </pc:spChg>
        <pc:spChg chg="mod">
          <ac:chgData name="Charles Babin" userId="5d42ec09-aa94-4ecc-856a-90c529e9e63c" providerId="ADAL" clId="{4008F1FF-37CE-555A-B327-28B9D895A0A2}" dt="2025-11-11T12:38:01.396" v="7627"/>
          <ac:spMkLst>
            <pc:docMk/>
            <pc:sldMk cId="2240407143" sldId="2848"/>
            <ac:spMk id="8230" creationId="{032198FA-AFBF-82DF-BFEE-F114E118D3E5}"/>
          </ac:spMkLst>
        </pc:spChg>
        <pc:spChg chg="add mod">
          <ac:chgData name="Charles Babin" userId="5d42ec09-aa94-4ecc-856a-90c529e9e63c" providerId="ADAL" clId="{4008F1FF-37CE-555A-B327-28B9D895A0A2}" dt="2025-11-11T12:38:01.396" v="7627"/>
          <ac:spMkLst>
            <pc:docMk/>
            <pc:sldMk cId="2240407143" sldId="2848"/>
            <ac:spMk id="8231" creationId="{CF77C6EE-9AA9-9A7C-2D67-BB6C8FDAC0C8}"/>
          </ac:spMkLst>
        </pc:spChg>
        <pc:spChg chg="add mod">
          <ac:chgData name="Charles Babin" userId="5d42ec09-aa94-4ecc-856a-90c529e9e63c" providerId="ADAL" clId="{4008F1FF-37CE-555A-B327-28B9D895A0A2}" dt="2025-11-11T12:38:01.396" v="7627"/>
          <ac:spMkLst>
            <pc:docMk/>
            <pc:sldMk cId="2240407143" sldId="2848"/>
            <ac:spMk id="8233" creationId="{1CF0FC2D-2ADF-DC6F-A912-AC7C826A24F7}"/>
          </ac:spMkLst>
        </pc:spChg>
        <pc:spChg chg="add mod">
          <ac:chgData name="Charles Babin" userId="5d42ec09-aa94-4ecc-856a-90c529e9e63c" providerId="ADAL" clId="{4008F1FF-37CE-555A-B327-28B9D895A0A2}" dt="2025-11-12T07:23:23.204" v="9694"/>
          <ac:spMkLst>
            <pc:docMk/>
            <pc:sldMk cId="2240407143" sldId="2848"/>
            <ac:spMk id="8235" creationId="{425FF680-F81F-ABB0-4778-DBAA6868E609}"/>
          </ac:spMkLst>
        </pc:spChg>
        <pc:spChg chg="add mod">
          <ac:chgData name="Charles Babin" userId="5d42ec09-aa94-4ecc-856a-90c529e9e63c" providerId="ADAL" clId="{4008F1FF-37CE-555A-B327-28B9D895A0A2}" dt="2025-11-12T07:34:27.531" v="9871"/>
          <ac:spMkLst>
            <pc:docMk/>
            <pc:sldMk cId="2240407143" sldId="2848"/>
            <ac:spMk id="8237" creationId="{18199DAD-2325-AFD2-C0A1-A4A22E0C3BC3}"/>
          </ac:spMkLst>
        </pc:spChg>
        <pc:grpChg chg="mod topLvl">
          <ac:chgData name="Charles Babin" userId="5d42ec09-aa94-4ecc-856a-90c529e9e63c" providerId="ADAL" clId="{4008F1FF-37CE-555A-B327-28B9D895A0A2}" dt="2025-11-11T12:23:49.040" v="7254" actId="165"/>
          <ac:grpSpMkLst>
            <pc:docMk/>
            <pc:sldMk cId="2240407143" sldId="2848"/>
            <ac:grpSpMk id="3" creationId="{A7A929E4-2E24-1AF3-C579-3A2BDEAE26B4}"/>
          </ac:grpSpMkLst>
        </pc:grpChg>
        <pc:grpChg chg="mod topLvl">
          <ac:chgData name="Charles Babin" userId="5d42ec09-aa94-4ecc-856a-90c529e9e63c" providerId="ADAL" clId="{4008F1FF-37CE-555A-B327-28B9D895A0A2}" dt="2025-11-12T07:17:44.658" v="9582" actId="1076"/>
          <ac:grpSpMkLst>
            <pc:docMk/>
            <pc:sldMk cId="2240407143" sldId="2848"/>
            <ac:grpSpMk id="4" creationId="{9AF65862-4807-4CD7-8BBB-9981330854A3}"/>
          </ac:grpSpMkLst>
        </pc:grpChg>
        <pc:grpChg chg="mod topLvl">
          <ac:chgData name="Charles Babin" userId="5d42ec09-aa94-4ecc-856a-90c529e9e63c" providerId="ADAL" clId="{4008F1FF-37CE-555A-B327-28B9D895A0A2}" dt="2025-11-11T12:25:15.027" v="7329" actId="1076"/>
          <ac:grpSpMkLst>
            <pc:docMk/>
            <pc:sldMk cId="2240407143" sldId="2848"/>
            <ac:grpSpMk id="8196" creationId="{ABA8BE1E-53A1-8684-D3A1-ADF906D01617}"/>
          </ac:grpSpMkLst>
        </pc:grpChg>
        <pc:picChg chg="add mod">
          <ac:chgData name="Charles Babin" userId="5d42ec09-aa94-4ecc-856a-90c529e9e63c" providerId="ADAL" clId="{4008F1FF-37CE-555A-B327-28B9D895A0A2}" dt="2025-11-11T12:33:17.076" v="7496" actId="1076"/>
          <ac:picMkLst>
            <pc:docMk/>
            <pc:sldMk cId="2240407143" sldId="2848"/>
            <ac:picMk id="21" creationId="{F0CA16B5-D6EB-B357-A169-8E9C9FA0D39E}"/>
          </ac:picMkLst>
        </pc:picChg>
        <pc:picChg chg="mod">
          <ac:chgData name="Charles Babin" userId="5d42ec09-aa94-4ecc-856a-90c529e9e63c" providerId="ADAL" clId="{4008F1FF-37CE-555A-B327-28B9D895A0A2}" dt="2025-11-11T12:24:25.813" v="7277" actId="165"/>
          <ac:picMkLst>
            <pc:docMk/>
            <pc:sldMk cId="2240407143" sldId="2848"/>
            <ac:picMk id="61" creationId="{5EAF0F49-DE5D-033A-9028-BAC9173AFF18}"/>
          </ac:picMkLst>
        </pc:picChg>
        <pc:picChg chg="mod">
          <ac:chgData name="Charles Babin" userId="5d42ec09-aa94-4ecc-856a-90c529e9e63c" providerId="ADAL" clId="{4008F1FF-37CE-555A-B327-28B9D895A0A2}" dt="2025-11-11T12:24:25.813" v="7277" actId="165"/>
          <ac:picMkLst>
            <pc:docMk/>
            <pc:sldMk cId="2240407143" sldId="2848"/>
            <ac:picMk id="63" creationId="{B6F0F909-0FED-46AD-D33C-4651F0A2E9C6}"/>
          </ac:picMkLst>
        </pc:picChg>
        <pc:picChg chg="mod">
          <ac:chgData name="Charles Babin" userId="5d42ec09-aa94-4ecc-856a-90c529e9e63c" providerId="ADAL" clId="{4008F1FF-37CE-555A-B327-28B9D895A0A2}" dt="2025-11-11T12:24:25.813" v="7277" actId="165"/>
          <ac:picMkLst>
            <pc:docMk/>
            <pc:sldMk cId="2240407143" sldId="2848"/>
            <ac:picMk id="77" creationId="{AE78817D-C8C2-24D8-0FBC-D5D282631B12}"/>
          </ac:picMkLst>
        </pc:picChg>
        <pc:picChg chg="mod">
          <ac:chgData name="Charles Babin" userId="5d42ec09-aa94-4ecc-856a-90c529e9e63c" providerId="ADAL" clId="{4008F1FF-37CE-555A-B327-28B9D895A0A2}" dt="2025-11-11T12:24:25.813" v="7277" actId="165"/>
          <ac:picMkLst>
            <pc:docMk/>
            <pc:sldMk cId="2240407143" sldId="2848"/>
            <ac:picMk id="88" creationId="{B8B32920-0859-895B-71E1-7F2150F41609}"/>
          </ac:picMkLst>
        </pc:picChg>
        <pc:picChg chg="mod">
          <ac:chgData name="Charles Babin" userId="5d42ec09-aa94-4ecc-856a-90c529e9e63c" providerId="ADAL" clId="{4008F1FF-37CE-555A-B327-28B9D895A0A2}" dt="2025-11-11T12:25:03.780" v="7328" actId="165"/>
          <ac:picMkLst>
            <pc:docMk/>
            <pc:sldMk cId="2240407143" sldId="2848"/>
            <ac:picMk id="149" creationId="{5F5C02A8-B28C-1F10-7C4A-0F359D6CB685}"/>
          </ac:picMkLst>
        </pc:picChg>
        <pc:picChg chg="mod">
          <ac:chgData name="Charles Babin" userId="5d42ec09-aa94-4ecc-856a-90c529e9e63c" providerId="ADAL" clId="{4008F1FF-37CE-555A-B327-28B9D895A0A2}" dt="2025-11-11T12:33:17.076" v="7496" actId="1076"/>
          <ac:picMkLst>
            <pc:docMk/>
            <pc:sldMk cId="2240407143" sldId="2848"/>
            <ac:picMk id="8195" creationId="{09F5F2F2-0340-B91B-DDC1-58200B5D3329}"/>
          </ac:picMkLst>
        </pc:picChg>
        <pc:picChg chg="add mod">
          <ac:chgData name="Charles Babin" userId="5d42ec09-aa94-4ecc-856a-90c529e9e63c" providerId="ADAL" clId="{4008F1FF-37CE-555A-B327-28B9D895A0A2}" dt="2025-11-12T07:34:27.531" v="9871"/>
          <ac:picMkLst>
            <pc:docMk/>
            <pc:sldMk cId="2240407143" sldId="2848"/>
            <ac:picMk id="8236" creationId="{F54219F2-7F14-8B5D-5B17-3BE74EB4B4B0}"/>
          </ac:picMkLst>
        </pc:picChg>
        <pc:cxnChg chg="mod">
          <ac:chgData name="Charles Babin" userId="5d42ec09-aa94-4ecc-856a-90c529e9e63c" providerId="ADAL" clId="{4008F1FF-37CE-555A-B327-28B9D895A0A2}" dt="2025-11-11T12:24:20.074" v="7273" actId="1076"/>
          <ac:cxnSpMkLst>
            <pc:docMk/>
            <pc:sldMk cId="2240407143" sldId="2848"/>
            <ac:cxnSpMk id="2" creationId="{A1C42A52-8913-0DF7-3286-693555DBAC0A}"/>
          </ac:cxnSpMkLst>
        </pc:cxnChg>
        <pc:cxnChg chg="add mod">
          <ac:chgData name="Charles Babin" userId="5d42ec09-aa94-4ecc-856a-90c529e9e63c" providerId="ADAL" clId="{4008F1FF-37CE-555A-B327-28B9D895A0A2}" dt="2025-11-11T12:31:02.735" v="7408" actId="1076"/>
          <ac:cxnSpMkLst>
            <pc:docMk/>
            <pc:sldMk cId="2240407143" sldId="2848"/>
            <ac:cxnSpMk id="35" creationId="{56E43AF1-64D4-9120-B481-FA98C68BCD94}"/>
          </ac:cxnSpMkLst>
        </pc:cxnChg>
        <pc:cxnChg chg="mod">
          <ac:chgData name="Charles Babin" userId="5d42ec09-aa94-4ecc-856a-90c529e9e63c" providerId="ADAL" clId="{4008F1FF-37CE-555A-B327-28B9D895A0A2}" dt="2025-11-11T12:19:46.409" v="7174" actId="1038"/>
          <ac:cxnSpMkLst>
            <pc:docMk/>
            <pc:sldMk cId="2240407143" sldId="2848"/>
            <ac:cxnSpMk id="82" creationId="{B3536652-3F0E-E119-E7C7-FED741A7E629}"/>
          </ac:cxnSpMkLst>
        </pc:cxnChg>
        <pc:cxnChg chg="mod">
          <ac:chgData name="Charles Babin" userId="5d42ec09-aa94-4ecc-856a-90c529e9e63c" providerId="ADAL" clId="{4008F1FF-37CE-555A-B327-28B9D895A0A2}" dt="2025-11-11T12:23:49.040" v="7254" actId="165"/>
          <ac:cxnSpMkLst>
            <pc:docMk/>
            <pc:sldMk cId="2240407143" sldId="2848"/>
            <ac:cxnSpMk id="84" creationId="{3F4F1F07-3D66-E24A-CAB3-BE72416AF1FB}"/>
          </ac:cxnSpMkLst>
        </pc:cxnChg>
        <pc:cxnChg chg="mod">
          <ac:chgData name="Charles Babin" userId="5d42ec09-aa94-4ecc-856a-90c529e9e63c" providerId="ADAL" clId="{4008F1FF-37CE-555A-B327-28B9D895A0A2}" dt="2025-11-11T12:23:49.040" v="7254" actId="165"/>
          <ac:cxnSpMkLst>
            <pc:docMk/>
            <pc:sldMk cId="2240407143" sldId="2848"/>
            <ac:cxnSpMk id="85" creationId="{5541C979-2F89-187F-CE83-C5133F6770F4}"/>
          </ac:cxnSpMkLst>
        </pc:cxnChg>
        <pc:cxnChg chg="mod">
          <ac:chgData name="Charles Babin" userId="5d42ec09-aa94-4ecc-856a-90c529e9e63c" providerId="ADAL" clId="{4008F1FF-37CE-555A-B327-28B9D895A0A2}" dt="2025-11-11T12:23:49.040" v="7254" actId="165"/>
          <ac:cxnSpMkLst>
            <pc:docMk/>
            <pc:sldMk cId="2240407143" sldId="2848"/>
            <ac:cxnSpMk id="86" creationId="{D1E2423C-EED2-B293-21A7-3ED47CA35B42}"/>
          </ac:cxnSpMkLst>
        </pc:cxnChg>
        <pc:cxnChg chg="mod">
          <ac:chgData name="Charles Babin" userId="5d42ec09-aa94-4ecc-856a-90c529e9e63c" providerId="ADAL" clId="{4008F1FF-37CE-555A-B327-28B9D895A0A2}" dt="2025-11-11T12:23:49.040" v="7254" actId="165"/>
          <ac:cxnSpMkLst>
            <pc:docMk/>
            <pc:sldMk cId="2240407143" sldId="2848"/>
            <ac:cxnSpMk id="87" creationId="{BCE36FE8-6110-B33A-C535-E999BDA1A071}"/>
          </ac:cxnSpMkLst>
        </pc:cxnChg>
        <pc:cxnChg chg="mod">
          <ac:chgData name="Charles Babin" userId="5d42ec09-aa94-4ecc-856a-90c529e9e63c" providerId="ADAL" clId="{4008F1FF-37CE-555A-B327-28B9D895A0A2}" dt="2025-11-11T12:20:19.809" v="7185" actId="1038"/>
          <ac:cxnSpMkLst>
            <pc:docMk/>
            <pc:sldMk cId="2240407143" sldId="2848"/>
            <ac:cxnSpMk id="89" creationId="{6AA27987-F7FF-55DE-1524-767C781F629A}"/>
          </ac:cxnSpMkLst>
        </pc:cxnChg>
        <pc:cxnChg chg="add mod">
          <ac:chgData name="Charles Babin" userId="5d42ec09-aa94-4ecc-856a-90c529e9e63c" providerId="ADAL" clId="{4008F1FF-37CE-555A-B327-28B9D895A0A2}" dt="2025-11-11T12:29:26.296" v="7389"/>
          <ac:cxnSpMkLst>
            <pc:docMk/>
            <pc:sldMk cId="2240407143" sldId="2848"/>
            <ac:cxnSpMk id="107" creationId="{CFEF006E-8D4D-A499-1ABB-416D10866CB1}"/>
          </ac:cxnSpMkLst>
        </pc:cxnChg>
        <pc:cxnChg chg="add mod">
          <ac:chgData name="Charles Babin" userId="5d42ec09-aa94-4ecc-856a-90c529e9e63c" providerId="ADAL" clId="{4008F1FF-37CE-555A-B327-28B9D895A0A2}" dt="2025-11-11T12:29:26.296" v="7389"/>
          <ac:cxnSpMkLst>
            <pc:docMk/>
            <pc:sldMk cId="2240407143" sldId="2848"/>
            <ac:cxnSpMk id="113" creationId="{33FE228A-07B4-F8D5-BA26-5108A7B100B2}"/>
          </ac:cxnSpMkLst>
        </pc:cxnChg>
        <pc:cxnChg chg="add mod">
          <ac:chgData name="Charles Babin" userId="5d42ec09-aa94-4ecc-856a-90c529e9e63c" providerId="ADAL" clId="{4008F1FF-37CE-555A-B327-28B9D895A0A2}" dt="2025-11-11T12:29:26.296" v="7389"/>
          <ac:cxnSpMkLst>
            <pc:docMk/>
            <pc:sldMk cId="2240407143" sldId="2848"/>
            <ac:cxnSpMk id="115" creationId="{DCE52182-91C3-B6A3-7F45-34A437BCFE4A}"/>
          </ac:cxnSpMkLst>
        </pc:cxnChg>
        <pc:cxnChg chg="add mod">
          <ac:chgData name="Charles Babin" userId="5d42ec09-aa94-4ecc-856a-90c529e9e63c" providerId="ADAL" clId="{4008F1FF-37CE-555A-B327-28B9D895A0A2}" dt="2025-11-11T12:29:26.296" v="7389"/>
          <ac:cxnSpMkLst>
            <pc:docMk/>
            <pc:sldMk cId="2240407143" sldId="2848"/>
            <ac:cxnSpMk id="118" creationId="{797172D4-C1A9-50AA-122A-8FFBD5F32798}"/>
          </ac:cxnSpMkLst>
        </pc:cxnChg>
        <pc:cxnChg chg="add mod">
          <ac:chgData name="Charles Babin" userId="5d42ec09-aa94-4ecc-856a-90c529e9e63c" providerId="ADAL" clId="{4008F1FF-37CE-555A-B327-28B9D895A0A2}" dt="2025-11-12T07:23:23.204" v="9694"/>
          <ac:cxnSpMkLst>
            <pc:docMk/>
            <pc:sldMk cId="2240407143" sldId="2848"/>
            <ac:cxnSpMk id="8234" creationId="{2D66A2DD-B4CD-69C2-64D9-5CE7FF241F0B}"/>
          </ac:cxnSpMkLst>
        </pc:cxnChg>
      </pc:sldChg>
      <pc:sldChg chg="addSp delSp modSp add mod delAnim modAnim">
        <pc:chgData name="Charles Babin" userId="5d42ec09-aa94-4ecc-856a-90c529e9e63c" providerId="ADAL" clId="{4008F1FF-37CE-555A-B327-28B9D895A0A2}" dt="2025-11-12T07:34:17.774" v="9867"/>
        <pc:sldMkLst>
          <pc:docMk/>
          <pc:sldMk cId="3055854199" sldId="2850"/>
        </pc:sldMkLst>
        <pc:spChg chg="add mod">
          <ac:chgData name="Charles Babin" userId="5d42ec09-aa94-4ecc-856a-90c529e9e63c" providerId="ADAL" clId="{4008F1FF-37CE-555A-B327-28B9D895A0A2}" dt="2025-11-11T09:44:12.544" v="5855" actId="1076"/>
          <ac:spMkLst>
            <pc:docMk/>
            <pc:sldMk cId="3055854199" sldId="2850"/>
            <ac:spMk id="6" creationId="{E915DD46-E353-BDD7-3FA8-A2610A1A3097}"/>
          </ac:spMkLst>
        </pc:spChg>
        <pc:spChg chg="add mod">
          <ac:chgData name="Charles Babin" userId="5d42ec09-aa94-4ecc-856a-90c529e9e63c" providerId="ADAL" clId="{4008F1FF-37CE-555A-B327-28B9D895A0A2}" dt="2025-11-11T09:44:12.544" v="5855" actId="1076"/>
          <ac:spMkLst>
            <pc:docMk/>
            <pc:sldMk cId="3055854199" sldId="2850"/>
            <ac:spMk id="7" creationId="{C019ED9F-899E-0C01-0DB8-13EABB98C418}"/>
          </ac:spMkLst>
        </pc:spChg>
        <pc:spChg chg="add mod">
          <ac:chgData name="Charles Babin" userId="5d42ec09-aa94-4ecc-856a-90c529e9e63c" providerId="ADAL" clId="{4008F1FF-37CE-555A-B327-28B9D895A0A2}" dt="2025-11-11T09:44:12.544" v="5855" actId="1076"/>
          <ac:spMkLst>
            <pc:docMk/>
            <pc:sldMk cId="3055854199" sldId="2850"/>
            <ac:spMk id="9" creationId="{B6306BBF-B2B1-86F7-53BA-673797992E2A}"/>
          </ac:spMkLst>
        </pc:spChg>
        <pc:spChg chg="mod">
          <ac:chgData name="Charles Babin" userId="5d42ec09-aa94-4ecc-856a-90c529e9e63c" providerId="ADAL" clId="{4008F1FF-37CE-555A-B327-28B9D895A0A2}" dt="2025-11-11T09:49:19.546" v="5896" actId="1076"/>
          <ac:spMkLst>
            <pc:docMk/>
            <pc:sldMk cId="3055854199" sldId="2850"/>
            <ac:spMk id="14" creationId="{B7BEC0DD-38DF-44A0-627A-87E4007EAC91}"/>
          </ac:spMkLst>
        </pc:spChg>
        <pc:spChg chg="add mod">
          <ac:chgData name="Charles Babin" userId="5d42ec09-aa94-4ecc-856a-90c529e9e63c" providerId="ADAL" clId="{4008F1FF-37CE-555A-B327-28B9D895A0A2}" dt="2025-11-11T09:44:12.544" v="5855" actId="1076"/>
          <ac:spMkLst>
            <pc:docMk/>
            <pc:sldMk cId="3055854199" sldId="2850"/>
            <ac:spMk id="18" creationId="{559AD6F4-A80F-A58B-7917-B58157C5FDCD}"/>
          </ac:spMkLst>
        </pc:spChg>
        <pc:spChg chg="add mod">
          <ac:chgData name="Charles Babin" userId="5d42ec09-aa94-4ecc-856a-90c529e9e63c" providerId="ADAL" clId="{4008F1FF-37CE-555A-B327-28B9D895A0A2}" dt="2025-11-11T09:44:12.544" v="5855" actId="1076"/>
          <ac:spMkLst>
            <pc:docMk/>
            <pc:sldMk cId="3055854199" sldId="2850"/>
            <ac:spMk id="20" creationId="{D914C66B-3827-D786-20A1-812465C4A25C}"/>
          </ac:spMkLst>
        </pc:spChg>
        <pc:spChg chg="add mod">
          <ac:chgData name="Charles Babin" userId="5d42ec09-aa94-4ecc-856a-90c529e9e63c" providerId="ADAL" clId="{4008F1FF-37CE-555A-B327-28B9D895A0A2}" dt="2025-11-11T09:44:12.544" v="5855" actId="1076"/>
          <ac:spMkLst>
            <pc:docMk/>
            <pc:sldMk cId="3055854199" sldId="2850"/>
            <ac:spMk id="22" creationId="{E5DDC4A3-0C1F-AF8F-9700-0AE7212C2E02}"/>
          </ac:spMkLst>
        </pc:spChg>
        <pc:spChg chg="add mod">
          <ac:chgData name="Charles Babin" userId="5d42ec09-aa94-4ecc-856a-90c529e9e63c" providerId="ADAL" clId="{4008F1FF-37CE-555A-B327-28B9D895A0A2}" dt="2025-11-11T09:48:32.402" v="5894" actId="692"/>
          <ac:spMkLst>
            <pc:docMk/>
            <pc:sldMk cId="3055854199" sldId="2850"/>
            <ac:spMk id="25" creationId="{AD2E54DC-A120-8158-A0E2-0FE134C369B6}"/>
          </ac:spMkLst>
        </pc:spChg>
        <pc:spChg chg="add mod">
          <ac:chgData name="Charles Babin" userId="5d42ec09-aa94-4ecc-856a-90c529e9e63c" providerId="ADAL" clId="{4008F1FF-37CE-555A-B327-28B9D895A0A2}" dt="2025-11-11T09:55:04.936" v="5985" actId="1076"/>
          <ac:spMkLst>
            <pc:docMk/>
            <pc:sldMk cId="3055854199" sldId="2850"/>
            <ac:spMk id="27" creationId="{D8BD4BE3-CD54-9524-1ABD-CB4FAAC2B19F}"/>
          </ac:spMkLst>
        </pc:spChg>
        <pc:spChg chg="add mod">
          <ac:chgData name="Charles Babin" userId="5d42ec09-aa94-4ecc-856a-90c529e9e63c" providerId="ADAL" clId="{4008F1FF-37CE-555A-B327-28B9D895A0A2}" dt="2025-11-11T09:51:04.367" v="5916" actId="1076"/>
          <ac:spMkLst>
            <pc:docMk/>
            <pc:sldMk cId="3055854199" sldId="2850"/>
            <ac:spMk id="30" creationId="{AA808B3F-05CC-D347-22E6-84EEAA178253}"/>
          </ac:spMkLst>
        </pc:spChg>
        <pc:spChg chg="add mod">
          <ac:chgData name="Charles Babin" userId="5d42ec09-aa94-4ecc-856a-90c529e9e63c" providerId="ADAL" clId="{4008F1FF-37CE-555A-B327-28B9D895A0A2}" dt="2025-11-11T09:51:04.367" v="5916" actId="1076"/>
          <ac:spMkLst>
            <pc:docMk/>
            <pc:sldMk cId="3055854199" sldId="2850"/>
            <ac:spMk id="33" creationId="{82A6A45B-B10D-54CC-3EB7-11240CA64128}"/>
          </ac:spMkLst>
        </pc:spChg>
        <pc:spChg chg="add mod">
          <ac:chgData name="Charles Babin" userId="5d42ec09-aa94-4ecc-856a-90c529e9e63c" providerId="ADAL" clId="{4008F1FF-37CE-555A-B327-28B9D895A0A2}" dt="2025-11-11T09:51:04.367" v="5916" actId="1076"/>
          <ac:spMkLst>
            <pc:docMk/>
            <pc:sldMk cId="3055854199" sldId="2850"/>
            <ac:spMk id="34" creationId="{4452ACBC-E73E-8BC7-9747-A37C57ABCFDE}"/>
          </ac:spMkLst>
        </pc:spChg>
        <pc:spChg chg="add mod">
          <ac:chgData name="Charles Babin" userId="5d42ec09-aa94-4ecc-856a-90c529e9e63c" providerId="ADAL" clId="{4008F1FF-37CE-555A-B327-28B9D895A0A2}" dt="2025-11-11T09:51:04.367" v="5916" actId="1076"/>
          <ac:spMkLst>
            <pc:docMk/>
            <pc:sldMk cId="3055854199" sldId="2850"/>
            <ac:spMk id="39" creationId="{CA7B00A0-1748-4098-4B77-E94168BEC2CD}"/>
          </ac:spMkLst>
        </pc:spChg>
        <pc:spChg chg="add mod">
          <ac:chgData name="Charles Babin" userId="5d42ec09-aa94-4ecc-856a-90c529e9e63c" providerId="ADAL" clId="{4008F1FF-37CE-555A-B327-28B9D895A0A2}" dt="2025-11-11T09:51:04.367" v="5916" actId="1076"/>
          <ac:spMkLst>
            <pc:docMk/>
            <pc:sldMk cId="3055854199" sldId="2850"/>
            <ac:spMk id="42" creationId="{BE41233A-4D8F-E7B9-0946-55CCC7A4456B}"/>
          </ac:spMkLst>
        </pc:spChg>
        <pc:spChg chg="add mod">
          <ac:chgData name="Charles Babin" userId="5d42ec09-aa94-4ecc-856a-90c529e9e63c" providerId="ADAL" clId="{4008F1FF-37CE-555A-B327-28B9D895A0A2}" dt="2025-11-11T09:51:04.367" v="5916" actId="1076"/>
          <ac:spMkLst>
            <pc:docMk/>
            <pc:sldMk cId="3055854199" sldId="2850"/>
            <ac:spMk id="43" creationId="{51D9F316-40FD-1681-0FF7-A3D966742786}"/>
          </ac:spMkLst>
        </pc:spChg>
        <pc:spChg chg="add mod">
          <ac:chgData name="Charles Babin" userId="5d42ec09-aa94-4ecc-856a-90c529e9e63c" providerId="ADAL" clId="{4008F1FF-37CE-555A-B327-28B9D895A0A2}" dt="2025-11-11T10:06:05.778" v="6288" actId="1076"/>
          <ac:spMkLst>
            <pc:docMk/>
            <pc:sldMk cId="3055854199" sldId="2850"/>
            <ac:spMk id="49" creationId="{2CE3CB5B-4AF3-0C2F-A76E-BC22F9D41199}"/>
          </ac:spMkLst>
        </pc:spChg>
        <pc:spChg chg="add mod">
          <ac:chgData name="Charles Babin" userId="5d42ec09-aa94-4ecc-856a-90c529e9e63c" providerId="ADAL" clId="{4008F1FF-37CE-555A-B327-28B9D895A0A2}" dt="2025-11-11T10:06:05.778" v="6288" actId="1076"/>
          <ac:spMkLst>
            <pc:docMk/>
            <pc:sldMk cId="3055854199" sldId="2850"/>
            <ac:spMk id="50" creationId="{9020048A-B2D4-0F6D-E767-28D878396497}"/>
          </ac:spMkLst>
        </pc:spChg>
        <pc:spChg chg="add mod topLvl">
          <ac:chgData name="Charles Babin" userId="5d42ec09-aa94-4ecc-856a-90c529e9e63c" providerId="ADAL" clId="{4008F1FF-37CE-555A-B327-28B9D895A0A2}" dt="2025-11-11T11:11:58.769" v="7107" actId="165"/>
          <ac:spMkLst>
            <pc:docMk/>
            <pc:sldMk cId="3055854199" sldId="2850"/>
            <ac:spMk id="82" creationId="{A8FB2649-6D41-4F31-6F06-2C7A8281494F}"/>
          </ac:spMkLst>
        </pc:spChg>
        <pc:spChg chg="add mod topLvl">
          <ac:chgData name="Charles Babin" userId="5d42ec09-aa94-4ecc-856a-90c529e9e63c" providerId="ADAL" clId="{4008F1FF-37CE-555A-B327-28B9D895A0A2}" dt="2025-11-11T11:11:58.769" v="7107" actId="165"/>
          <ac:spMkLst>
            <pc:docMk/>
            <pc:sldMk cId="3055854199" sldId="2850"/>
            <ac:spMk id="88" creationId="{713A0C66-D80E-5E15-3CC7-E195C058A933}"/>
          </ac:spMkLst>
        </pc:spChg>
        <pc:spChg chg="add mod topLvl">
          <ac:chgData name="Charles Babin" userId="5d42ec09-aa94-4ecc-856a-90c529e9e63c" providerId="ADAL" clId="{4008F1FF-37CE-555A-B327-28B9D895A0A2}" dt="2025-11-11T11:11:58.769" v="7107" actId="165"/>
          <ac:spMkLst>
            <pc:docMk/>
            <pc:sldMk cId="3055854199" sldId="2850"/>
            <ac:spMk id="89" creationId="{BD53F827-5E58-C4AB-3559-4A11016C8073}"/>
          </ac:spMkLst>
        </pc:spChg>
        <pc:spChg chg="add mod topLvl">
          <ac:chgData name="Charles Babin" userId="5d42ec09-aa94-4ecc-856a-90c529e9e63c" providerId="ADAL" clId="{4008F1FF-37CE-555A-B327-28B9D895A0A2}" dt="2025-11-11T11:11:58.769" v="7107" actId="165"/>
          <ac:spMkLst>
            <pc:docMk/>
            <pc:sldMk cId="3055854199" sldId="2850"/>
            <ac:spMk id="91" creationId="{97BC9A50-06BB-668F-FED6-D3641B00D02F}"/>
          </ac:spMkLst>
        </pc:spChg>
        <pc:spChg chg="add mod">
          <ac:chgData name="Charles Babin" userId="5d42ec09-aa94-4ecc-856a-90c529e9e63c" providerId="ADAL" clId="{4008F1FF-37CE-555A-B327-28B9D895A0A2}" dt="2025-11-11T10:05:55.227" v="6285" actId="1076"/>
          <ac:spMkLst>
            <pc:docMk/>
            <pc:sldMk cId="3055854199" sldId="2850"/>
            <ac:spMk id="95" creationId="{D5F47D3F-0429-4CB4-236C-198A5D4F1F17}"/>
          </ac:spMkLst>
        </pc:spChg>
        <pc:spChg chg="add mod topLvl">
          <ac:chgData name="Charles Babin" userId="5d42ec09-aa94-4ecc-856a-90c529e9e63c" providerId="ADAL" clId="{4008F1FF-37CE-555A-B327-28B9D895A0A2}" dt="2025-11-11T11:11:58.769" v="7107" actId="165"/>
          <ac:spMkLst>
            <pc:docMk/>
            <pc:sldMk cId="3055854199" sldId="2850"/>
            <ac:spMk id="8193" creationId="{5ABB3C4D-4810-05C6-0274-BF000954C2AA}"/>
          </ac:spMkLst>
        </pc:spChg>
        <pc:spChg chg="add mod topLvl">
          <ac:chgData name="Charles Babin" userId="5d42ec09-aa94-4ecc-856a-90c529e9e63c" providerId="ADAL" clId="{4008F1FF-37CE-555A-B327-28B9D895A0A2}" dt="2025-11-11T11:11:58.769" v="7107" actId="165"/>
          <ac:spMkLst>
            <pc:docMk/>
            <pc:sldMk cId="3055854199" sldId="2850"/>
            <ac:spMk id="8204" creationId="{A04C7555-D57B-5EA8-F1E0-2FCC18386F48}"/>
          </ac:spMkLst>
        </pc:spChg>
        <pc:spChg chg="add mod topLvl">
          <ac:chgData name="Charles Babin" userId="5d42ec09-aa94-4ecc-856a-90c529e9e63c" providerId="ADAL" clId="{4008F1FF-37CE-555A-B327-28B9D895A0A2}" dt="2025-11-11T11:11:58.769" v="7107" actId="165"/>
          <ac:spMkLst>
            <pc:docMk/>
            <pc:sldMk cId="3055854199" sldId="2850"/>
            <ac:spMk id="8207" creationId="{E34E543F-8023-72CD-DD09-102CE9D47EAC}"/>
          </ac:spMkLst>
        </pc:spChg>
        <pc:spChg chg="add mod topLvl">
          <ac:chgData name="Charles Babin" userId="5d42ec09-aa94-4ecc-856a-90c529e9e63c" providerId="ADAL" clId="{4008F1FF-37CE-555A-B327-28B9D895A0A2}" dt="2025-11-11T11:11:58.769" v="7107" actId="165"/>
          <ac:spMkLst>
            <pc:docMk/>
            <pc:sldMk cId="3055854199" sldId="2850"/>
            <ac:spMk id="8209" creationId="{F63F3CFE-BFCA-45C9-67CD-15357D8DC80E}"/>
          </ac:spMkLst>
        </pc:spChg>
        <pc:spChg chg="add mod topLvl">
          <ac:chgData name="Charles Babin" userId="5d42ec09-aa94-4ecc-856a-90c529e9e63c" providerId="ADAL" clId="{4008F1FF-37CE-555A-B327-28B9D895A0A2}" dt="2025-11-11T11:11:58.769" v="7107" actId="165"/>
          <ac:spMkLst>
            <pc:docMk/>
            <pc:sldMk cId="3055854199" sldId="2850"/>
            <ac:spMk id="8210" creationId="{F23665C3-4A7C-09E7-638D-7FDEB5D9C332}"/>
          </ac:spMkLst>
        </pc:spChg>
        <pc:spChg chg="add mod topLvl">
          <ac:chgData name="Charles Babin" userId="5d42ec09-aa94-4ecc-856a-90c529e9e63c" providerId="ADAL" clId="{4008F1FF-37CE-555A-B327-28B9D895A0A2}" dt="2025-11-11T11:11:58.769" v="7107" actId="165"/>
          <ac:spMkLst>
            <pc:docMk/>
            <pc:sldMk cId="3055854199" sldId="2850"/>
            <ac:spMk id="8211" creationId="{03FD2027-F07E-AFA3-8290-99E014E45643}"/>
          </ac:spMkLst>
        </pc:spChg>
        <pc:spChg chg="add mod">
          <ac:chgData name="Charles Babin" userId="5d42ec09-aa94-4ecc-856a-90c529e9e63c" providerId="ADAL" clId="{4008F1FF-37CE-555A-B327-28B9D895A0A2}" dt="2025-11-12T07:00:01.777" v="9410" actId="1076"/>
          <ac:spMkLst>
            <pc:docMk/>
            <pc:sldMk cId="3055854199" sldId="2850"/>
            <ac:spMk id="8213" creationId="{14FF3590-F217-B9E3-C7A0-8A238CAB8015}"/>
          </ac:spMkLst>
        </pc:spChg>
        <pc:spChg chg="add mod">
          <ac:chgData name="Charles Babin" userId="5d42ec09-aa94-4ecc-856a-90c529e9e63c" providerId="ADAL" clId="{4008F1FF-37CE-555A-B327-28B9D895A0A2}" dt="2025-11-11T10:08:09.404" v="6365" actId="1076"/>
          <ac:spMkLst>
            <pc:docMk/>
            <pc:sldMk cId="3055854199" sldId="2850"/>
            <ac:spMk id="8215" creationId="{BE2394D8-73E3-BE2F-200D-B38CAC0EC4D9}"/>
          </ac:spMkLst>
        </pc:spChg>
        <pc:spChg chg="add mod">
          <ac:chgData name="Charles Babin" userId="5d42ec09-aa94-4ecc-856a-90c529e9e63c" providerId="ADAL" clId="{4008F1FF-37CE-555A-B327-28B9D895A0A2}" dt="2025-11-12T07:34:17.774" v="9867"/>
          <ac:spMkLst>
            <pc:docMk/>
            <pc:sldMk cId="3055854199" sldId="2850"/>
            <ac:spMk id="8221" creationId="{37B82C41-CA41-315A-B8D7-26031D1BA5C9}"/>
          </ac:spMkLst>
        </pc:spChg>
        <pc:grpChg chg="add mod topLvl">
          <ac:chgData name="Charles Babin" userId="5d42ec09-aa94-4ecc-856a-90c529e9e63c" providerId="ADAL" clId="{4008F1FF-37CE-555A-B327-28B9D895A0A2}" dt="2025-11-11T10:05:20.203" v="6228" actId="1076"/>
          <ac:grpSpMkLst>
            <pc:docMk/>
            <pc:sldMk cId="3055854199" sldId="2850"/>
            <ac:grpSpMk id="84" creationId="{E5BB85AA-A2E8-F91F-F981-C20C6C7B7D09}"/>
          </ac:grpSpMkLst>
        </pc:grpChg>
        <pc:grpChg chg="add mod">
          <ac:chgData name="Charles Babin" userId="5d42ec09-aa94-4ecc-856a-90c529e9e63c" providerId="ADAL" clId="{4008F1FF-37CE-555A-B327-28B9D895A0A2}" dt="2025-11-11T10:00:45.909" v="6121" actId="164"/>
          <ac:grpSpMkLst>
            <pc:docMk/>
            <pc:sldMk cId="3055854199" sldId="2850"/>
            <ac:grpSpMk id="8202" creationId="{3D709883-D4E8-548E-FF77-F9F35BE07071}"/>
          </ac:grpSpMkLst>
        </pc:grpChg>
        <pc:picChg chg="add mod modCrop">
          <ac:chgData name="Charles Babin" userId="5d42ec09-aa94-4ecc-856a-90c529e9e63c" providerId="ADAL" clId="{4008F1FF-37CE-555A-B327-28B9D895A0A2}" dt="2025-11-11T09:48:24.570" v="5892" actId="1076"/>
          <ac:picMkLst>
            <pc:docMk/>
            <pc:sldMk cId="3055854199" sldId="2850"/>
            <ac:picMk id="26" creationId="{F9E008A4-7B1F-528E-24AB-4EA8A61AEE5B}"/>
          </ac:picMkLst>
        </pc:picChg>
        <pc:picChg chg="add mod">
          <ac:chgData name="Charles Babin" userId="5d42ec09-aa94-4ecc-856a-90c529e9e63c" providerId="ADAL" clId="{4008F1FF-37CE-555A-B327-28B9D895A0A2}" dt="2025-11-11T09:50:18.038" v="5909" actId="1076"/>
          <ac:picMkLst>
            <pc:docMk/>
            <pc:sldMk cId="3055854199" sldId="2850"/>
            <ac:picMk id="28" creationId="{0C4DBD48-E157-6C2A-91D2-0427205EE829}"/>
          </ac:picMkLst>
        </pc:picChg>
        <pc:picChg chg="add mod">
          <ac:chgData name="Charles Babin" userId="5d42ec09-aa94-4ecc-856a-90c529e9e63c" providerId="ADAL" clId="{4008F1FF-37CE-555A-B327-28B9D895A0A2}" dt="2025-11-11T10:06:05.778" v="6288" actId="1076"/>
          <ac:picMkLst>
            <pc:docMk/>
            <pc:sldMk cId="3055854199" sldId="2850"/>
            <ac:picMk id="51" creationId="{E39CAE4D-57C5-4FF8-D203-504BB0E6C184}"/>
          </ac:picMkLst>
        </pc:picChg>
        <pc:picChg chg="add mod">
          <ac:chgData name="Charles Babin" userId="5d42ec09-aa94-4ecc-856a-90c529e9e63c" providerId="ADAL" clId="{4008F1FF-37CE-555A-B327-28B9D895A0A2}" dt="2025-11-11T10:11:29.889" v="6383" actId="1076"/>
          <ac:picMkLst>
            <pc:docMk/>
            <pc:sldMk cId="3055854199" sldId="2850"/>
            <ac:picMk id="56" creationId="{13A19D69-B52C-0C45-DE33-8CADFE0AAFBA}"/>
          </ac:picMkLst>
        </pc:picChg>
        <pc:picChg chg="mod">
          <ac:chgData name="Charles Babin" userId="5d42ec09-aa94-4ecc-856a-90c529e9e63c" providerId="ADAL" clId="{4008F1FF-37CE-555A-B327-28B9D895A0A2}" dt="2025-11-11T09:48:24.570" v="5892" actId="1076"/>
          <ac:picMkLst>
            <pc:docMk/>
            <pc:sldMk cId="3055854199" sldId="2850"/>
            <ac:picMk id="124" creationId="{10A1BD57-C67F-7F3F-425E-FA65C3433776}"/>
          </ac:picMkLst>
        </pc:picChg>
        <pc:picChg chg="mod">
          <ac:chgData name="Charles Babin" userId="5d42ec09-aa94-4ecc-856a-90c529e9e63c" providerId="ADAL" clId="{4008F1FF-37CE-555A-B327-28B9D895A0A2}" dt="2025-11-11T09:48:24.570" v="5892" actId="1076"/>
          <ac:picMkLst>
            <pc:docMk/>
            <pc:sldMk cId="3055854199" sldId="2850"/>
            <ac:picMk id="126" creationId="{66EB8BEB-A837-40BA-674F-684E915C5DA9}"/>
          </ac:picMkLst>
        </pc:picChg>
        <pc:picChg chg="mod">
          <ac:chgData name="Charles Babin" userId="5d42ec09-aa94-4ecc-856a-90c529e9e63c" providerId="ADAL" clId="{4008F1FF-37CE-555A-B327-28B9D895A0A2}" dt="2025-11-11T09:48:24.570" v="5892" actId="1076"/>
          <ac:picMkLst>
            <pc:docMk/>
            <pc:sldMk cId="3055854199" sldId="2850"/>
            <ac:picMk id="8192" creationId="{D4CEFC50-5185-3A2D-F646-0CEA9CE10670}"/>
          </ac:picMkLst>
        </pc:picChg>
        <pc:picChg chg="mod">
          <ac:chgData name="Charles Babin" userId="5d42ec09-aa94-4ecc-856a-90c529e9e63c" providerId="ADAL" clId="{4008F1FF-37CE-555A-B327-28B9D895A0A2}" dt="2025-11-11T09:48:24.570" v="5892" actId="1076"/>
          <ac:picMkLst>
            <pc:docMk/>
            <pc:sldMk cId="3055854199" sldId="2850"/>
            <ac:picMk id="8194" creationId="{2A940EA4-707D-E64F-1CDE-8B3129A47908}"/>
          </ac:picMkLst>
        </pc:picChg>
        <pc:picChg chg="mod">
          <ac:chgData name="Charles Babin" userId="5d42ec09-aa94-4ecc-856a-90c529e9e63c" providerId="ADAL" clId="{4008F1FF-37CE-555A-B327-28B9D895A0A2}" dt="2025-11-11T09:48:24.570" v="5892" actId="1076"/>
          <ac:picMkLst>
            <pc:docMk/>
            <pc:sldMk cId="3055854199" sldId="2850"/>
            <ac:picMk id="8197" creationId="{F325B1B9-DB7D-5173-639B-016FC004698C}"/>
          </ac:picMkLst>
        </pc:picChg>
        <pc:picChg chg="mod">
          <ac:chgData name="Charles Babin" userId="5d42ec09-aa94-4ecc-856a-90c529e9e63c" providerId="ADAL" clId="{4008F1FF-37CE-555A-B327-28B9D895A0A2}" dt="2025-11-11T09:48:24.570" v="5892" actId="1076"/>
          <ac:picMkLst>
            <pc:docMk/>
            <pc:sldMk cId="3055854199" sldId="2850"/>
            <ac:picMk id="8199" creationId="{58E071EA-6975-DF7E-714B-B7BBF53328E2}"/>
          </ac:picMkLst>
        </pc:picChg>
        <pc:picChg chg="add mod">
          <ac:chgData name="Charles Babin" userId="5d42ec09-aa94-4ecc-856a-90c529e9e63c" providerId="ADAL" clId="{4008F1FF-37CE-555A-B327-28B9D895A0A2}" dt="2025-11-11T10:10:26.165" v="6377" actId="1076"/>
          <ac:picMkLst>
            <pc:docMk/>
            <pc:sldMk cId="3055854199" sldId="2850"/>
            <ac:picMk id="8216" creationId="{D1EF6CEF-2E3B-09B8-F7FA-D271E10397BC}"/>
          </ac:picMkLst>
        </pc:picChg>
        <pc:picChg chg="add mod">
          <ac:chgData name="Charles Babin" userId="5d42ec09-aa94-4ecc-856a-90c529e9e63c" providerId="ADAL" clId="{4008F1FF-37CE-555A-B327-28B9D895A0A2}" dt="2025-11-11T10:11:26.769" v="6382" actId="1076"/>
          <ac:picMkLst>
            <pc:docMk/>
            <pc:sldMk cId="3055854199" sldId="2850"/>
            <ac:picMk id="8217" creationId="{2B668953-0660-2152-263A-8BA8B5575FDB}"/>
          </ac:picMkLst>
        </pc:picChg>
        <pc:picChg chg="add mod">
          <ac:chgData name="Charles Babin" userId="5d42ec09-aa94-4ecc-856a-90c529e9e63c" providerId="ADAL" clId="{4008F1FF-37CE-555A-B327-28B9D895A0A2}" dt="2025-11-12T07:34:17.774" v="9867"/>
          <ac:picMkLst>
            <pc:docMk/>
            <pc:sldMk cId="3055854199" sldId="2850"/>
            <ac:picMk id="8220" creationId="{9E75D98D-5BB6-73FA-64E7-955E4F880DA8}"/>
          </ac:picMkLst>
        </pc:picChg>
        <pc:cxnChg chg="add mod">
          <ac:chgData name="Charles Babin" userId="5d42ec09-aa94-4ecc-856a-90c529e9e63c" providerId="ADAL" clId="{4008F1FF-37CE-555A-B327-28B9D895A0A2}" dt="2025-11-11T09:44:12.544" v="5855" actId="1076"/>
          <ac:cxnSpMkLst>
            <pc:docMk/>
            <pc:sldMk cId="3055854199" sldId="2850"/>
            <ac:cxnSpMk id="3" creationId="{6CC5411F-33FB-1060-85D7-B95AC05A2002}"/>
          </ac:cxnSpMkLst>
        </pc:cxnChg>
        <pc:cxnChg chg="add mod">
          <ac:chgData name="Charles Babin" userId="5d42ec09-aa94-4ecc-856a-90c529e9e63c" providerId="ADAL" clId="{4008F1FF-37CE-555A-B327-28B9D895A0A2}" dt="2025-11-11T09:44:12.544" v="5855" actId="1076"/>
          <ac:cxnSpMkLst>
            <pc:docMk/>
            <pc:sldMk cId="3055854199" sldId="2850"/>
            <ac:cxnSpMk id="4" creationId="{CCE3DE9E-E42C-0227-4885-3ED813A11366}"/>
          </ac:cxnSpMkLst>
        </pc:cxnChg>
        <pc:cxnChg chg="add mod">
          <ac:chgData name="Charles Babin" userId="5d42ec09-aa94-4ecc-856a-90c529e9e63c" providerId="ADAL" clId="{4008F1FF-37CE-555A-B327-28B9D895A0A2}" dt="2025-11-11T09:44:00.714" v="5853"/>
          <ac:cxnSpMkLst>
            <pc:docMk/>
            <pc:sldMk cId="3055854199" sldId="2850"/>
            <ac:cxnSpMk id="5" creationId="{4E3174D5-7DF7-CBD0-ABA8-A1D833719B75}"/>
          </ac:cxnSpMkLst>
        </pc:cxnChg>
        <pc:cxnChg chg="add mod">
          <ac:chgData name="Charles Babin" userId="5d42ec09-aa94-4ecc-856a-90c529e9e63c" providerId="ADAL" clId="{4008F1FF-37CE-555A-B327-28B9D895A0A2}" dt="2025-11-11T09:44:12.544" v="5855" actId="1076"/>
          <ac:cxnSpMkLst>
            <pc:docMk/>
            <pc:sldMk cId="3055854199" sldId="2850"/>
            <ac:cxnSpMk id="8" creationId="{AB597462-D882-D666-2C69-18C89D70A4D4}"/>
          </ac:cxnSpMkLst>
        </pc:cxnChg>
        <pc:cxnChg chg="add mod">
          <ac:chgData name="Charles Babin" userId="5d42ec09-aa94-4ecc-856a-90c529e9e63c" providerId="ADAL" clId="{4008F1FF-37CE-555A-B327-28B9D895A0A2}" dt="2025-11-11T09:44:05.933" v="5854"/>
          <ac:cxnSpMkLst>
            <pc:docMk/>
            <pc:sldMk cId="3055854199" sldId="2850"/>
            <ac:cxnSpMk id="10" creationId="{DA051A28-55B5-433A-758D-3227E3C5430E}"/>
          </ac:cxnSpMkLst>
        </pc:cxnChg>
        <pc:cxnChg chg="add mod">
          <ac:chgData name="Charles Babin" userId="5d42ec09-aa94-4ecc-856a-90c529e9e63c" providerId="ADAL" clId="{4008F1FF-37CE-555A-B327-28B9D895A0A2}" dt="2025-11-11T09:44:05.933" v="5854"/>
          <ac:cxnSpMkLst>
            <pc:docMk/>
            <pc:sldMk cId="3055854199" sldId="2850"/>
            <ac:cxnSpMk id="11" creationId="{17AB295C-F844-D9AB-1219-E389FFFB3EC2}"/>
          </ac:cxnSpMkLst>
        </pc:cxnChg>
        <pc:cxnChg chg="add mod">
          <ac:chgData name="Charles Babin" userId="5d42ec09-aa94-4ecc-856a-90c529e9e63c" providerId="ADAL" clId="{4008F1FF-37CE-555A-B327-28B9D895A0A2}" dt="2025-11-11T09:44:05.933" v="5854"/>
          <ac:cxnSpMkLst>
            <pc:docMk/>
            <pc:sldMk cId="3055854199" sldId="2850"/>
            <ac:cxnSpMk id="17" creationId="{2368B198-6D80-07B4-8C13-451F5658FB7C}"/>
          </ac:cxnSpMkLst>
        </pc:cxnChg>
        <pc:cxnChg chg="add mod">
          <ac:chgData name="Charles Babin" userId="5d42ec09-aa94-4ecc-856a-90c529e9e63c" providerId="ADAL" clId="{4008F1FF-37CE-555A-B327-28B9D895A0A2}" dt="2025-11-11T09:44:12.544" v="5855" actId="1076"/>
          <ac:cxnSpMkLst>
            <pc:docMk/>
            <pc:sldMk cId="3055854199" sldId="2850"/>
            <ac:cxnSpMk id="21" creationId="{1CAB25E5-3052-5FD4-6A8F-CD31EF192159}"/>
          </ac:cxnSpMkLst>
        </pc:cxnChg>
        <pc:cxnChg chg="add mod">
          <ac:chgData name="Charles Babin" userId="5d42ec09-aa94-4ecc-856a-90c529e9e63c" providerId="ADAL" clId="{4008F1FF-37CE-555A-B327-28B9D895A0A2}" dt="2025-11-11T09:50:32.016" v="5912" actId="1076"/>
          <ac:cxnSpMkLst>
            <pc:docMk/>
            <pc:sldMk cId="3055854199" sldId="2850"/>
            <ac:cxnSpMk id="29" creationId="{8ED30D76-C94A-7177-14F6-95DA1ED3BDDE}"/>
          </ac:cxnSpMkLst>
        </pc:cxnChg>
        <pc:cxnChg chg="add mod">
          <ac:chgData name="Charles Babin" userId="5d42ec09-aa94-4ecc-856a-90c529e9e63c" providerId="ADAL" clId="{4008F1FF-37CE-555A-B327-28B9D895A0A2}" dt="2025-11-11T09:50:32.016" v="5912" actId="1076"/>
          <ac:cxnSpMkLst>
            <pc:docMk/>
            <pc:sldMk cId="3055854199" sldId="2850"/>
            <ac:cxnSpMk id="31" creationId="{65F06034-BBF0-CBDB-BB8C-8247B3348BE7}"/>
          </ac:cxnSpMkLst>
        </pc:cxnChg>
        <pc:cxnChg chg="add mod">
          <ac:chgData name="Charles Babin" userId="5d42ec09-aa94-4ecc-856a-90c529e9e63c" providerId="ADAL" clId="{4008F1FF-37CE-555A-B327-28B9D895A0A2}" dt="2025-11-11T09:50:32.016" v="5912" actId="1076"/>
          <ac:cxnSpMkLst>
            <pc:docMk/>
            <pc:sldMk cId="3055854199" sldId="2850"/>
            <ac:cxnSpMk id="32" creationId="{56884CD2-1116-D29C-DDA3-809C763CCBBF}"/>
          </ac:cxnSpMkLst>
        </pc:cxnChg>
        <pc:cxnChg chg="add mod">
          <ac:chgData name="Charles Babin" userId="5d42ec09-aa94-4ecc-856a-90c529e9e63c" providerId="ADAL" clId="{4008F1FF-37CE-555A-B327-28B9D895A0A2}" dt="2025-11-11T09:50:32.016" v="5912" actId="1076"/>
          <ac:cxnSpMkLst>
            <pc:docMk/>
            <pc:sldMk cId="3055854199" sldId="2850"/>
            <ac:cxnSpMk id="35" creationId="{9B2A53D7-87BF-F063-821A-66FD1463B9B0}"/>
          </ac:cxnSpMkLst>
        </pc:cxnChg>
        <pc:cxnChg chg="add mod">
          <ac:chgData name="Charles Babin" userId="5d42ec09-aa94-4ecc-856a-90c529e9e63c" providerId="ADAL" clId="{4008F1FF-37CE-555A-B327-28B9D895A0A2}" dt="2025-11-11T09:50:32.016" v="5912" actId="1076"/>
          <ac:cxnSpMkLst>
            <pc:docMk/>
            <pc:sldMk cId="3055854199" sldId="2850"/>
            <ac:cxnSpMk id="36" creationId="{9A705A91-CFDE-B645-C839-7191084A60E3}"/>
          </ac:cxnSpMkLst>
        </pc:cxnChg>
        <pc:cxnChg chg="add mod">
          <ac:chgData name="Charles Babin" userId="5d42ec09-aa94-4ecc-856a-90c529e9e63c" providerId="ADAL" clId="{4008F1FF-37CE-555A-B327-28B9D895A0A2}" dt="2025-11-11T09:50:32.016" v="5912" actId="1076"/>
          <ac:cxnSpMkLst>
            <pc:docMk/>
            <pc:sldMk cId="3055854199" sldId="2850"/>
            <ac:cxnSpMk id="37" creationId="{26DB6B7F-D9E1-0C08-CEE1-532BC980E23B}"/>
          </ac:cxnSpMkLst>
        </pc:cxnChg>
        <pc:cxnChg chg="add mod">
          <ac:chgData name="Charles Babin" userId="5d42ec09-aa94-4ecc-856a-90c529e9e63c" providerId="ADAL" clId="{4008F1FF-37CE-555A-B327-28B9D895A0A2}" dt="2025-11-11T09:51:04.367" v="5916" actId="1076"/>
          <ac:cxnSpMkLst>
            <pc:docMk/>
            <pc:sldMk cId="3055854199" sldId="2850"/>
            <ac:cxnSpMk id="38" creationId="{D2943C9C-6C6B-760C-6AF9-FE2C83E23A29}"/>
          </ac:cxnSpMkLst>
        </pc:cxnChg>
        <pc:cxnChg chg="add mod">
          <ac:chgData name="Charles Babin" userId="5d42ec09-aa94-4ecc-856a-90c529e9e63c" providerId="ADAL" clId="{4008F1FF-37CE-555A-B327-28B9D895A0A2}" dt="2025-11-11T09:51:04.367" v="5916" actId="1076"/>
          <ac:cxnSpMkLst>
            <pc:docMk/>
            <pc:sldMk cId="3055854199" sldId="2850"/>
            <ac:cxnSpMk id="40" creationId="{FF7045FF-96D9-EAFA-A62B-0848CFF4D1DB}"/>
          </ac:cxnSpMkLst>
        </pc:cxnChg>
        <pc:cxnChg chg="add mod">
          <ac:chgData name="Charles Babin" userId="5d42ec09-aa94-4ecc-856a-90c529e9e63c" providerId="ADAL" clId="{4008F1FF-37CE-555A-B327-28B9D895A0A2}" dt="2025-11-11T09:51:04.367" v="5916" actId="1076"/>
          <ac:cxnSpMkLst>
            <pc:docMk/>
            <pc:sldMk cId="3055854199" sldId="2850"/>
            <ac:cxnSpMk id="41" creationId="{842C8D64-9757-9729-1D88-7D638993188A}"/>
          </ac:cxnSpMkLst>
        </pc:cxnChg>
        <pc:cxnChg chg="add mod">
          <ac:chgData name="Charles Babin" userId="5d42ec09-aa94-4ecc-856a-90c529e9e63c" providerId="ADAL" clId="{4008F1FF-37CE-555A-B327-28B9D895A0A2}" dt="2025-11-11T09:50:58.028" v="5915"/>
          <ac:cxnSpMkLst>
            <pc:docMk/>
            <pc:sldMk cId="3055854199" sldId="2850"/>
            <ac:cxnSpMk id="44" creationId="{58E06C2C-F1DC-CFD5-0D87-BE67418CDA15}"/>
          </ac:cxnSpMkLst>
        </pc:cxnChg>
        <pc:cxnChg chg="add mod">
          <ac:chgData name="Charles Babin" userId="5d42ec09-aa94-4ecc-856a-90c529e9e63c" providerId="ADAL" clId="{4008F1FF-37CE-555A-B327-28B9D895A0A2}" dt="2025-11-11T09:50:58.028" v="5915"/>
          <ac:cxnSpMkLst>
            <pc:docMk/>
            <pc:sldMk cId="3055854199" sldId="2850"/>
            <ac:cxnSpMk id="46" creationId="{79934F57-6D4A-0551-1C9A-C72EDF678CAD}"/>
          </ac:cxnSpMkLst>
        </pc:cxnChg>
        <pc:cxnChg chg="add mod">
          <ac:chgData name="Charles Babin" userId="5d42ec09-aa94-4ecc-856a-90c529e9e63c" providerId="ADAL" clId="{4008F1FF-37CE-555A-B327-28B9D895A0A2}" dt="2025-11-11T09:51:04.367" v="5916" actId="1076"/>
          <ac:cxnSpMkLst>
            <pc:docMk/>
            <pc:sldMk cId="3055854199" sldId="2850"/>
            <ac:cxnSpMk id="48" creationId="{4F9E6CEB-E62A-C59E-D653-4CA262B3C973}"/>
          </ac:cxnSpMkLst>
        </pc:cxnChg>
        <pc:cxnChg chg="mod">
          <ac:chgData name="Charles Babin" userId="5d42ec09-aa94-4ecc-856a-90c529e9e63c" providerId="ADAL" clId="{4008F1FF-37CE-555A-B327-28B9D895A0A2}" dt="2025-11-11T09:59:48.459" v="6109" actId="165"/>
          <ac:cxnSpMkLst>
            <pc:docMk/>
            <pc:sldMk cId="3055854199" sldId="2850"/>
            <ac:cxnSpMk id="85" creationId="{D65F512B-8AB5-1EC4-D362-F4224180BB62}"/>
          </ac:cxnSpMkLst>
        </pc:cxnChg>
        <pc:cxnChg chg="mod">
          <ac:chgData name="Charles Babin" userId="5d42ec09-aa94-4ecc-856a-90c529e9e63c" providerId="ADAL" clId="{4008F1FF-37CE-555A-B327-28B9D895A0A2}" dt="2025-11-11T09:59:48.459" v="6109" actId="165"/>
          <ac:cxnSpMkLst>
            <pc:docMk/>
            <pc:sldMk cId="3055854199" sldId="2850"/>
            <ac:cxnSpMk id="86" creationId="{AB77CE94-9CD4-126D-C641-60F8459175DF}"/>
          </ac:cxnSpMkLst>
        </pc:cxnChg>
        <pc:cxnChg chg="mod">
          <ac:chgData name="Charles Babin" userId="5d42ec09-aa94-4ecc-856a-90c529e9e63c" providerId="ADAL" clId="{4008F1FF-37CE-555A-B327-28B9D895A0A2}" dt="2025-11-11T09:59:48.459" v="6109" actId="165"/>
          <ac:cxnSpMkLst>
            <pc:docMk/>
            <pc:sldMk cId="3055854199" sldId="2850"/>
            <ac:cxnSpMk id="87" creationId="{17238FE2-50A0-CCC9-326E-A761363D4762}"/>
          </ac:cxnSpMkLst>
        </pc:cxnChg>
        <pc:cxnChg chg="add del mod">
          <ac:chgData name="Charles Babin" userId="5d42ec09-aa94-4ecc-856a-90c529e9e63c" providerId="ADAL" clId="{4008F1FF-37CE-555A-B327-28B9D895A0A2}" dt="2025-11-11T11:12:04.534" v="7111" actId="692"/>
          <ac:cxnSpMkLst>
            <pc:docMk/>
            <pc:sldMk cId="3055854199" sldId="2850"/>
            <ac:cxnSpMk id="8198" creationId="{AA13BAAC-F458-378D-9CFF-401657616EB6}"/>
          </ac:cxnSpMkLst>
        </pc:cxnChg>
        <pc:cxnChg chg="add del mod">
          <ac:chgData name="Charles Babin" userId="5d42ec09-aa94-4ecc-856a-90c529e9e63c" providerId="ADAL" clId="{4008F1FF-37CE-555A-B327-28B9D895A0A2}" dt="2025-11-11T11:12:04.534" v="7111" actId="692"/>
          <ac:cxnSpMkLst>
            <pc:docMk/>
            <pc:sldMk cId="3055854199" sldId="2850"/>
            <ac:cxnSpMk id="8200" creationId="{33029ECB-CF8E-8F76-5F58-B7DBD1E8FEF4}"/>
          </ac:cxnSpMkLst>
        </pc:cxnChg>
        <pc:cxnChg chg="add mod">
          <ac:chgData name="Charles Babin" userId="5d42ec09-aa94-4ecc-856a-90c529e9e63c" providerId="ADAL" clId="{4008F1FF-37CE-555A-B327-28B9D895A0A2}" dt="2025-11-11T10:08:09.404" v="6365" actId="1076"/>
          <ac:cxnSpMkLst>
            <pc:docMk/>
            <pc:sldMk cId="3055854199" sldId="2850"/>
            <ac:cxnSpMk id="8214" creationId="{CEC77F9D-458F-DCB2-3D04-F1900A75FA97}"/>
          </ac:cxnSpMkLst>
        </pc:cxnChg>
      </pc:sldChg>
      <pc:sldChg chg="addSp delSp modSp add mod delAnim modAnim">
        <pc:chgData name="Charles Babin" userId="5d42ec09-aa94-4ecc-856a-90c529e9e63c" providerId="ADAL" clId="{4008F1FF-37CE-555A-B327-28B9D895A0A2}" dt="2025-11-17T09:40:19.661" v="14513" actId="1076"/>
        <pc:sldMkLst>
          <pc:docMk/>
          <pc:sldMk cId="2405832612" sldId="2851"/>
        </pc:sldMkLst>
        <pc:spChg chg="mod">
          <ac:chgData name="Charles Babin" userId="5d42ec09-aa94-4ecc-856a-90c529e9e63c" providerId="ADAL" clId="{4008F1FF-37CE-555A-B327-28B9D895A0A2}" dt="2025-11-11T10:07:43.707" v="6363" actId="1076"/>
          <ac:spMkLst>
            <pc:docMk/>
            <pc:sldMk cId="2405832612" sldId="2851"/>
            <ac:spMk id="14" creationId="{4B35B192-7A45-3329-947D-57FDA4A8C437}"/>
          </ac:spMkLst>
        </pc:spChg>
        <pc:spChg chg="mod">
          <ac:chgData name="Charles Babin" userId="5d42ec09-aa94-4ecc-856a-90c529e9e63c" providerId="ADAL" clId="{4008F1FF-37CE-555A-B327-28B9D895A0A2}" dt="2025-11-17T09:40:19.661" v="14513" actId="1076"/>
          <ac:spMkLst>
            <pc:docMk/>
            <pc:sldMk cId="2405832612" sldId="2851"/>
            <ac:spMk id="57" creationId="{39570243-997B-BD52-2B2F-BA54435DA876}"/>
          </ac:spMkLst>
        </pc:spChg>
        <pc:spChg chg="add del">
          <ac:chgData name="Charles Babin" userId="5d42ec09-aa94-4ecc-856a-90c529e9e63c" providerId="ADAL" clId="{4008F1FF-37CE-555A-B327-28B9D895A0A2}" dt="2025-11-11T11:11:32.296" v="7100" actId="478"/>
          <ac:spMkLst>
            <pc:docMk/>
            <pc:sldMk cId="2405832612" sldId="2851"/>
            <ac:spMk id="58" creationId="{782742FA-E1DC-D74D-1652-1AC292F60AD5}"/>
          </ac:spMkLst>
        </pc:spChg>
        <pc:spChg chg="add mod">
          <ac:chgData name="Charles Babin" userId="5d42ec09-aa94-4ecc-856a-90c529e9e63c" providerId="ADAL" clId="{4008F1FF-37CE-555A-B327-28B9D895A0A2}" dt="2025-11-11T10:08:30.830" v="6368" actId="1076"/>
          <ac:spMkLst>
            <pc:docMk/>
            <pc:sldMk cId="2405832612" sldId="2851"/>
            <ac:spMk id="63" creationId="{12D4822D-213C-E7DE-5C6A-1C4B1F17361B}"/>
          </ac:spMkLst>
        </pc:spChg>
        <pc:spChg chg="add mod">
          <ac:chgData name="Charles Babin" userId="5d42ec09-aa94-4ecc-856a-90c529e9e63c" providerId="ADAL" clId="{4008F1FF-37CE-555A-B327-28B9D895A0A2}" dt="2025-11-11T10:08:30.830" v="6368" actId="1076"/>
          <ac:spMkLst>
            <pc:docMk/>
            <pc:sldMk cId="2405832612" sldId="2851"/>
            <ac:spMk id="64" creationId="{AA5A1EE0-1746-4990-5DA0-CD74F07196B7}"/>
          </ac:spMkLst>
        </pc:spChg>
        <pc:spChg chg="add mod">
          <ac:chgData name="Charles Babin" userId="5d42ec09-aa94-4ecc-856a-90c529e9e63c" providerId="ADAL" clId="{4008F1FF-37CE-555A-B327-28B9D895A0A2}" dt="2025-11-12T07:03:32.802" v="9476" actId="207"/>
          <ac:spMkLst>
            <pc:docMk/>
            <pc:sldMk cId="2405832612" sldId="2851"/>
            <ac:spMk id="65" creationId="{32532C2F-FE15-34F2-8750-3337D0B1E169}"/>
          </ac:spMkLst>
        </pc:spChg>
        <pc:spChg chg="add mod">
          <ac:chgData name="Charles Babin" userId="5d42ec09-aa94-4ecc-856a-90c529e9e63c" providerId="ADAL" clId="{4008F1FF-37CE-555A-B327-28B9D895A0A2}" dt="2025-11-11T10:08:32.953" v="6369" actId="1076"/>
          <ac:spMkLst>
            <pc:docMk/>
            <pc:sldMk cId="2405832612" sldId="2851"/>
            <ac:spMk id="66" creationId="{B004CBE4-CF8D-6FFB-0437-4BDDB42A3359}"/>
          </ac:spMkLst>
        </pc:spChg>
        <pc:spChg chg="add mod">
          <ac:chgData name="Charles Babin" userId="5d42ec09-aa94-4ecc-856a-90c529e9e63c" providerId="ADAL" clId="{4008F1FF-37CE-555A-B327-28B9D895A0A2}" dt="2025-11-11T10:08:40.150" v="6370"/>
          <ac:spMkLst>
            <pc:docMk/>
            <pc:sldMk cId="2405832612" sldId="2851"/>
            <ac:spMk id="68" creationId="{0C33DA5C-2B8F-EF27-B04F-A6016227E54E}"/>
          </ac:spMkLst>
        </pc:spChg>
        <pc:spChg chg="add mod">
          <ac:chgData name="Charles Babin" userId="5d42ec09-aa94-4ecc-856a-90c529e9e63c" providerId="ADAL" clId="{4008F1FF-37CE-555A-B327-28B9D895A0A2}" dt="2025-11-12T07:11:51.708" v="9555" actId="164"/>
          <ac:spMkLst>
            <pc:docMk/>
            <pc:sldMk cId="2405832612" sldId="2851"/>
            <ac:spMk id="97" creationId="{89A40BE7-6510-B9A2-B257-8D5A6D7AD887}"/>
          </ac:spMkLst>
        </pc:spChg>
        <pc:spChg chg="mod">
          <ac:chgData name="Charles Babin" userId="5d42ec09-aa94-4ecc-856a-90c529e9e63c" providerId="ADAL" clId="{4008F1FF-37CE-555A-B327-28B9D895A0A2}" dt="2025-11-11T10:47:54.752" v="6742" actId="165"/>
          <ac:spMkLst>
            <pc:docMk/>
            <pc:sldMk cId="2405832612" sldId="2851"/>
            <ac:spMk id="103" creationId="{D5ABA0F2-02E3-28F3-C921-96C562B87FCE}"/>
          </ac:spMkLst>
        </pc:spChg>
        <pc:spChg chg="mod">
          <ac:chgData name="Charles Babin" userId="5d42ec09-aa94-4ecc-856a-90c529e9e63c" providerId="ADAL" clId="{4008F1FF-37CE-555A-B327-28B9D895A0A2}" dt="2025-11-11T10:47:54.752" v="6742" actId="165"/>
          <ac:spMkLst>
            <pc:docMk/>
            <pc:sldMk cId="2405832612" sldId="2851"/>
            <ac:spMk id="107" creationId="{ED171A5D-B792-A3B2-7227-95B5562D73B1}"/>
          </ac:spMkLst>
        </pc:spChg>
        <pc:spChg chg="mod">
          <ac:chgData name="Charles Babin" userId="5d42ec09-aa94-4ecc-856a-90c529e9e63c" providerId="ADAL" clId="{4008F1FF-37CE-555A-B327-28B9D895A0A2}" dt="2025-11-11T10:47:54.752" v="6742" actId="165"/>
          <ac:spMkLst>
            <pc:docMk/>
            <pc:sldMk cId="2405832612" sldId="2851"/>
            <ac:spMk id="108" creationId="{E273053F-BF79-8018-A165-BEFE79D2496D}"/>
          </ac:spMkLst>
        </pc:spChg>
        <pc:spChg chg="mod">
          <ac:chgData name="Charles Babin" userId="5d42ec09-aa94-4ecc-856a-90c529e9e63c" providerId="ADAL" clId="{4008F1FF-37CE-555A-B327-28B9D895A0A2}" dt="2025-11-11T10:47:54.752" v="6742" actId="165"/>
          <ac:spMkLst>
            <pc:docMk/>
            <pc:sldMk cId="2405832612" sldId="2851"/>
            <ac:spMk id="113" creationId="{7B0192CB-1EE5-6800-B679-64BB97630843}"/>
          </ac:spMkLst>
        </pc:spChg>
        <pc:spChg chg="add mod topLvl">
          <ac:chgData name="Charles Babin" userId="5d42ec09-aa94-4ecc-856a-90c529e9e63c" providerId="ADAL" clId="{4008F1FF-37CE-555A-B327-28B9D895A0A2}" dt="2025-11-12T07:05:49.194" v="9485" actId="1076"/>
          <ac:spMkLst>
            <pc:docMk/>
            <pc:sldMk cId="2405832612" sldId="2851"/>
            <ac:spMk id="121" creationId="{7AE2A4CE-8691-1315-32B1-3FE3EAEBF5F0}"/>
          </ac:spMkLst>
        </pc:spChg>
        <pc:spChg chg="add mod topLvl">
          <ac:chgData name="Charles Babin" userId="5d42ec09-aa94-4ecc-856a-90c529e9e63c" providerId="ADAL" clId="{4008F1FF-37CE-555A-B327-28B9D895A0A2}" dt="2025-11-12T07:05:49.194" v="9485" actId="1076"/>
          <ac:spMkLst>
            <pc:docMk/>
            <pc:sldMk cId="2405832612" sldId="2851"/>
            <ac:spMk id="122" creationId="{72165388-9F8B-B7AF-9BF1-5277899C11F0}"/>
          </ac:spMkLst>
        </pc:spChg>
        <pc:spChg chg="add mod topLvl">
          <ac:chgData name="Charles Babin" userId="5d42ec09-aa94-4ecc-856a-90c529e9e63c" providerId="ADAL" clId="{4008F1FF-37CE-555A-B327-28B9D895A0A2}" dt="2025-11-12T07:05:49.194" v="9485" actId="1076"/>
          <ac:spMkLst>
            <pc:docMk/>
            <pc:sldMk cId="2405832612" sldId="2851"/>
            <ac:spMk id="125" creationId="{65DFC460-7AAB-8B0B-30D3-C81797C1D9C5}"/>
          </ac:spMkLst>
        </pc:spChg>
        <pc:spChg chg="add mod topLvl">
          <ac:chgData name="Charles Babin" userId="5d42ec09-aa94-4ecc-856a-90c529e9e63c" providerId="ADAL" clId="{4008F1FF-37CE-555A-B327-28B9D895A0A2}" dt="2025-11-12T07:05:49.194" v="9485" actId="1076"/>
          <ac:spMkLst>
            <pc:docMk/>
            <pc:sldMk cId="2405832612" sldId="2851"/>
            <ac:spMk id="127" creationId="{FC95B5EE-0D19-A71A-6DE5-8C746BDCF1A4}"/>
          </ac:spMkLst>
        </pc:spChg>
        <pc:spChg chg="add mod">
          <ac:chgData name="Charles Babin" userId="5d42ec09-aa94-4ecc-856a-90c529e9e63c" providerId="ADAL" clId="{4008F1FF-37CE-555A-B327-28B9D895A0A2}" dt="2025-11-12T07:03:42.634" v="9478" actId="1076"/>
          <ac:spMkLst>
            <pc:docMk/>
            <pc:sldMk cId="2405832612" sldId="2851"/>
            <ac:spMk id="8205" creationId="{777BC4A4-6294-ADBF-6076-D9D7F110271A}"/>
          </ac:spMkLst>
        </pc:spChg>
        <pc:spChg chg="mod topLvl">
          <ac:chgData name="Charles Babin" userId="5d42ec09-aa94-4ecc-856a-90c529e9e63c" providerId="ADAL" clId="{4008F1FF-37CE-555A-B327-28B9D895A0A2}" dt="2025-11-12T07:05:49.194" v="9485" actId="1076"/>
          <ac:spMkLst>
            <pc:docMk/>
            <pc:sldMk cId="2405832612" sldId="2851"/>
            <ac:spMk id="8217" creationId="{DDCF6C4E-C1B6-15A6-C14F-2AA935DE8EEF}"/>
          </ac:spMkLst>
        </pc:spChg>
        <pc:spChg chg="mod topLvl">
          <ac:chgData name="Charles Babin" userId="5d42ec09-aa94-4ecc-856a-90c529e9e63c" providerId="ADAL" clId="{4008F1FF-37CE-555A-B327-28B9D895A0A2}" dt="2025-11-12T07:05:49.194" v="9485" actId="1076"/>
          <ac:spMkLst>
            <pc:docMk/>
            <pc:sldMk cId="2405832612" sldId="2851"/>
            <ac:spMk id="8218" creationId="{37A8D0D4-E6DA-1459-054C-610FFFFBD200}"/>
          </ac:spMkLst>
        </pc:spChg>
        <pc:spChg chg="mod topLvl">
          <ac:chgData name="Charles Babin" userId="5d42ec09-aa94-4ecc-856a-90c529e9e63c" providerId="ADAL" clId="{4008F1FF-37CE-555A-B327-28B9D895A0A2}" dt="2025-11-11T10:47:21.435" v="6727" actId="14100"/>
          <ac:spMkLst>
            <pc:docMk/>
            <pc:sldMk cId="2405832612" sldId="2851"/>
            <ac:spMk id="8219" creationId="{7A97E838-2518-AD06-D544-73FE710477A6}"/>
          </ac:spMkLst>
        </pc:spChg>
        <pc:spChg chg="mod">
          <ac:chgData name="Charles Babin" userId="5d42ec09-aa94-4ecc-856a-90c529e9e63c" providerId="ADAL" clId="{4008F1FF-37CE-555A-B327-28B9D895A0A2}" dt="2025-11-11T10:46:47.133" v="6716" actId="165"/>
          <ac:spMkLst>
            <pc:docMk/>
            <pc:sldMk cId="2405832612" sldId="2851"/>
            <ac:spMk id="8221" creationId="{0CED911B-C6FA-1178-3626-B866FEFD1A16}"/>
          </ac:spMkLst>
        </pc:spChg>
        <pc:spChg chg="mod">
          <ac:chgData name="Charles Babin" userId="5d42ec09-aa94-4ecc-856a-90c529e9e63c" providerId="ADAL" clId="{4008F1FF-37CE-555A-B327-28B9D895A0A2}" dt="2025-11-11T10:46:47.133" v="6716" actId="165"/>
          <ac:spMkLst>
            <pc:docMk/>
            <pc:sldMk cId="2405832612" sldId="2851"/>
            <ac:spMk id="8223" creationId="{F9E6CE97-03BF-D61B-58A5-634D7EB3F2B2}"/>
          </ac:spMkLst>
        </pc:spChg>
        <pc:spChg chg="mod">
          <ac:chgData name="Charles Babin" userId="5d42ec09-aa94-4ecc-856a-90c529e9e63c" providerId="ADAL" clId="{4008F1FF-37CE-555A-B327-28B9D895A0A2}" dt="2025-11-11T10:46:47.133" v="6716" actId="165"/>
          <ac:spMkLst>
            <pc:docMk/>
            <pc:sldMk cId="2405832612" sldId="2851"/>
            <ac:spMk id="8224" creationId="{38A6F251-5ACF-CD98-B7D6-065101652043}"/>
          </ac:spMkLst>
        </pc:spChg>
        <pc:spChg chg="add mod topLvl">
          <ac:chgData name="Charles Babin" userId="5d42ec09-aa94-4ecc-856a-90c529e9e63c" providerId="ADAL" clId="{4008F1FF-37CE-555A-B327-28B9D895A0A2}" dt="2025-11-11T10:47:31.701" v="6731" actId="14100"/>
          <ac:spMkLst>
            <pc:docMk/>
            <pc:sldMk cId="2405832612" sldId="2851"/>
            <ac:spMk id="8237" creationId="{868278DF-14AA-FF61-1A61-2CFA2376B5F9}"/>
          </ac:spMkLst>
        </pc:spChg>
        <pc:spChg chg="add mod">
          <ac:chgData name="Charles Babin" userId="5d42ec09-aa94-4ecc-856a-90c529e9e63c" providerId="ADAL" clId="{4008F1FF-37CE-555A-B327-28B9D895A0A2}" dt="2025-11-11T11:11:48.982" v="7105" actId="1076"/>
          <ac:spMkLst>
            <pc:docMk/>
            <pc:sldMk cId="2405832612" sldId="2851"/>
            <ac:spMk id="8241" creationId="{01ADA4ED-18D1-CF76-9E34-E7366E3BE7B3}"/>
          </ac:spMkLst>
        </pc:spChg>
        <pc:spChg chg="add mod topLvl">
          <ac:chgData name="Charles Babin" userId="5d42ec09-aa94-4ecc-856a-90c529e9e63c" providerId="ADAL" clId="{4008F1FF-37CE-555A-B327-28B9D895A0A2}" dt="2025-11-12T07:14:00.854" v="9566" actId="165"/>
          <ac:spMkLst>
            <pc:docMk/>
            <pc:sldMk cId="2405832612" sldId="2851"/>
            <ac:spMk id="8257" creationId="{D577721C-BB15-9AF5-1B9F-F133CC6B3844}"/>
          </ac:spMkLst>
        </pc:spChg>
        <pc:spChg chg="add mod topLvl">
          <ac:chgData name="Charles Babin" userId="5d42ec09-aa94-4ecc-856a-90c529e9e63c" providerId="ADAL" clId="{4008F1FF-37CE-555A-B327-28B9D895A0A2}" dt="2025-11-12T07:14:00.854" v="9566" actId="165"/>
          <ac:spMkLst>
            <pc:docMk/>
            <pc:sldMk cId="2405832612" sldId="2851"/>
            <ac:spMk id="8261" creationId="{43A31D9D-6D0E-E850-FDF7-869067770796}"/>
          </ac:spMkLst>
        </pc:spChg>
        <pc:spChg chg="add mod topLvl">
          <ac:chgData name="Charles Babin" userId="5d42ec09-aa94-4ecc-856a-90c529e9e63c" providerId="ADAL" clId="{4008F1FF-37CE-555A-B327-28B9D895A0A2}" dt="2025-11-12T07:14:00.854" v="9566" actId="165"/>
          <ac:spMkLst>
            <pc:docMk/>
            <pc:sldMk cId="2405832612" sldId="2851"/>
            <ac:spMk id="8265" creationId="{497ED209-6E09-FCF8-FAEF-1860BB28F576}"/>
          </ac:spMkLst>
        </pc:spChg>
        <pc:spChg chg="add mod">
          <ac:chgData name="Charles Babin" userId="5d42ec09-aa94-4ecc-856a-90c529e9e63c" providerId="ADAL" clId="{4008F1FF-37CE-555A-B327-28B9D895A0A2}" dt="2025-11-11T11:12:22.753" v="7116" actId="113"/>
          <ac:spMkLst>
            <pc:docMk/>
            <pc:sldMk cId="2405832612" sldId="2851"/>
            <ac:spMk id="8277" creationId="{43A44888-1D83-5352-0452-FD3ED2E557F3}"/>
          </ac:spMkLst>
        </pc:spChg>
        <pc:spChg chg="add mod">
          <ac:chgData name="Charles Babin" userId="5d42ec09-aa94-4ecc-856a-90c529e9e63c" providerId="ADAL" clId="{4008F1FF-37CE-555A-B327-28B9D895A0A2}" dt="2025-11-11T11:11:40.261" v="7102"/>
          <ac:spMkLst>
            <pc:docMk/>
            <pc:sldMk cId="2405832612" sldId="2851"/>
            <ac:spMk id="8281" creationId="{3E8AEBA0-2736-A7BC-E203-49FB949C7B7E}"/>
          </ac:spMkLst>
        </pc:spChg>
        <pc:spChg chg="mod topLvl">
          <ac:chgData name="Charles Babin" userId="5d42ec09-aa94-4ecc-856a-90c529e9e63c" providerId="ADAL" clId="{4008F1FF-37CE-555A-B327-28B9D895A0A2}" dt="2025-11-11T11:12:10.357" v="7112" actId="165"/>
          <ac:spMkLst>
            <pc:docMk/>
            <pc:sldMk cId="2405832612" sldId="2851"/>
            <ac:spMk id="8283" creationId="{94FD4064-E518-422E-5360-6463DA417208}"/>
          </ac:spMkLst>
        </pc:spChg>
        <pc:spChg chg="mod topLvl">
          <ac:chgData name="Charles Babin" userId="5d42ec09-aa94-4ecc-856a-90c529e9e63c" providerId="ADAL" clId="{4008F1FF-37CE-555A-B327-28B9D895A0A2}" dt="2025-11-11T11:12:10.357" v="7112" actId="165"/>
          <ac:spMkLst>
            <pc:docMk/>
            <pc:sldMk cId="2405832612" sldId="2851"/>
            <ac:spMk id="8284" creationId="{F150197F-6831-9C2D-2190-45DA820B426E}"/>
          </ac:spMkLst>
        </pc:spChg>
        <pc:spChg chg="mod topLvl">
          <ac:chgData name="Charles Babin" userId="5d42ec09-aa94-4ecc-856a-90c529e9e63c" providerId="ADAL" clId="{4008F1FF-37CE-555A-B327-28B9D895A0A2}" dt="2025-11-11T11:12:10.357" v="7112" actId="165"/>
          <ac:spMkLst>
            <pc:docMk/>
            <pc:sldMk cId="2405832612" sldId="2851"/>
            <ac:spMk id="8286" creationId="{356D157C-9AA0-E1E2-71C9-3DDB12E49B4A}"/>
          </ac:spMkLst>
        </pc:spChg>
        <pc:spChg chg="mod topLvl">
          <ac:chgData name="Charles Babin" userId="5d42ec09-aa94-4ecc-856a-90c529e9e63c" providerId="ADAL" clId="{4008F1FF-37CE-555A-B327-28B9D895A0A2}" dt="2025-11-11T11:12:10.357" v="7112" actId="165"/>
          <ac:spMkLst>
            <pc:docMk/>
            <pc:sldMk cId="2405832612" sldId="2851"/>
            <ac:spMk id="8287" creationId="{4B4CE43B-572E-9F99-8220-52A002C64EDA}"/>
          </ac:spMkLst>
        </pc:spChg>
        <pc:spChg chg="mod topLvl">
          <ac:chgData name="Charles Babin" userId="5d42ec09-aa94-4ecc-856a-90c529e9e63c" providerId="ADAL" clId="{4008F1FF-37CE-555A-B327-28B9D895A0A2}" dt="2025-11-11T11:12:10.357" v="7112" actId="165"/>
          <ac:spMkLst>
            <pc:docMk/>
            <pc:sldMk cId="2405832612" sldId="2851"/>
            <ac:spMk id="8288" creationId="{2F730E2E-5C1C-2896-0821-3DA2481F4B76}"/>
          </ac:spMkLst>
        </pc:spChg>
        <pc:spChg chg="mod topLvl">
          <ac:chgData name="Charles Babin" userId="5d42ec09-aa94-4ecc-856a-90c529e9e63c" providerId="ADAL" clId="{4008F1FF-37CE-555A-B327-28B9D895A0A2}" dt="2025-11-11T11:12:10.357" v="7112" actId="165"/>
          <ac:spMkLst>
            <pc:docMk/>
            <pc:sldMk cId="2405832612" sldId="2851"/>
            <ac:spMk id="8290" creationId="{904E1579-4BCC-854D-922A-24478A2FC121}"/>
          </ac:spMkLst>
        </pc:spChg>
        <pc:spChg chg="mod topLvl">
          <ac:chgData name="Charles Babin" userId="5d42ec09-aa94-4ecc-856a-90c529e9e63c" providerId="ADAL" clId="{4008F1FF-37CE-555A-B327-28B9D895A0A2}" dt="2025-11-11T11:12:10.357" v="7112" actId="165"/>
          <ac:spMkLst>
            <pc:docMk/>
            <pc:sldMk cId="2405832612" sldId="2851"/>
            <ac:spMk id="8291" creationId="{3D305EBB-4124-418A-4F6E-ED6BE56A8646}"/>
          </ac:spMkLst>
        </pc:spChg>
        <pc:spChg chg="mod topLvl">
          <ac:chgData name="Charles Babin" userId="5d42ec09-aa94-4ecc-856a-90c529e9e63c" providerId="ADAL" clId="{4008F1FF-37CE-555A-B327-28B9D895A0A2}" dt="2025-11-11T11:12:10.357" v="7112" actId="165"/>
          <ac:spMkLst>
            <pc:docMk/>
            <pc:sldMk cId="2405832612" sldId="2851"/>
            <ac:spMk id="8292" creationId="{20E9279E-1ED0-B2E3-BB92-A94BA9629C96}"/>
          </ac:spMkLst>
        </pc:spChg>
        <pc:spChg chg="mod topLvl">
          <ac:chgData name="Charles Babin" userId="5d42ec09-aa94-4ecc-856a-90c529e9e63c" providerId="ADAL" clId="{4008F1FF-37CE-555A-B327-28B9D895A0A2}" dt="2025-11-11T11:12:10.357" v="7112" actId="165"/>
          <ac:spMkLst>
            <pc:docMk/>
            <pc:sldMk cId="2405832612" sldId="2851"/>
            <ac:spMk id="8293" creationId="{11A34620-B4A1-B5CC-CD07-8E281D8DEAE4}"/>
          </ac:spMkLst>
        </pc:spChg>
        <pc:spChg chg="mod topLvl">
          <ac:chgData name="Charles Babin" userId="5d42ec09-aa94-4ecc-856a-90c529e9e63c" providerId="ADAL" clId="{4008F1FF-37CE-555A-B327-28B9D895A0A2}" dt="2025-11-11T11:12:10.357" v="7112" actId="165"/>
          <ac:spMkLst>
            <pc:docMk/>
            <pc:sldMk cId="2405832612" sldId="2851"/>
            <ac:spMk id="8294" creationId="{5A89E08C-ECCD-3899-92B6-D6802D80FE52}"/>
          </ac:spMkLst>
        </pc:spChg>
        <pc:spChg chg="add mod">
          <ac:chgData name="Charles Babin" userId="5d42ec09-aa94-4ecc-856a-90c529e9e63c" providerId="ADAL" clId="{4008F1FF-37CE-555A-B327-28B9D895A0A2}" dt="2025-11-12T07:03:03.755" v="9464" actId="20577"/>
          <ac:spMkLst>
            <pc:docMk/>
            <pc:sldMk cId="2405832612" sldId="2851"/>
            <ac:spMk id="8300" creationId="{471704DB-450A-C348-E106-CA4185CFBAA3}"/>
          </ac:spMkLst>
        </pc:spChg>
        <pc:spChg chg="add mod">
          <ac:chgData name="Charles Babin" userId="5d42ec09-aa94-4ecc-856a-90c529e9e63c" providerId="ADAL" clId="{4008F1FF-37CE-555A-B327-28B9D895A0A2}" dt="2025-11-12T07:09:00.172" v="9519" actId="1076"/>
          <ac:spMkLst>
            <pc:docMk/>
            <pc:sldMk cId="2405832612" sldId="2851"/>
            <ac:spMk id="8304" creationId="{DA5DB21A-67B2-1F4E-FD31-BC34431C9342}"/>
          </ac:spMkLst>
        </pc:spChg>
        <pc:spChg chg="add mod">
          <ac:chgData name="Charles Babin" userId="5d42ec09-aa94-4ecc-856a-90c529e9e63c" providerId="ADAL" clId="{4008F1FF-37CE-555A-B327-28B9D895A0A2}" dt="2025-11-12T07:11:51.708" v="9555" actId="164"/>
          <ac:spMkLst>
            <pc:docMk/>
            <pc:sldMk cId="2405832612" sldId="2851"/>
            <ac:spMk id="8306" creationId="{D6706860-58D9-F381-4A53-1559450145DB}"/>
          </ac:spMkLst>
        </pc:spChg>
        <pc:spChg chg="add mod">
          <ac:chgData name="Charles Babin" userId="5d42ec09-aa94-4ecc-856a-90c529e9e63c" providerId="ADAL" clId="{4008F1FF-37CE-555A-B327-28B9D895A0A2}" dt="2025-11-12T07:34:23.189" v="9869"/>
          <ac:spMkLst>
            <pc:docMk/>
            <pc:sldMk cId="2405832612" sldId="2851"/>
            <ac:spMk id="8309" creationId="{1A081E0C-0B77-BB93-25CC-DEA6C03EC918}"/>
          </ac:spMkLst>
        </pc:spChg>
        <pc:grpChg chg="add mod topLvl">
          <ac:chgData name="Charles Babin" userId="5d42ec09-aa94-4ecc-856a-90c529e9e63c" providerId="ADAL" clId="{4008F1FF-37CE-555A-B327-28B9D895A0A2}" dt="2025-11-11T11:07:43.173" v="6883" actId="1076"/>
          <ac:grpSpMkLst>
            <pc:docMk/>
            <pc:sldMk cId="2405832612" sldId="2851"/>
            <ac:grpSpMk id="102" creationId="{A56BD99B-D9C7-2F0C-7586-FAC5A78B7F6D}"/>
          </ac:grpSpMkLst>
        </pc:grpChg>
        <pc:grpChg chg="mod topLvl">
          <ac:chgData name="Charles Babin" userId="5d42ec09-aa94-4ecc-856a-90c529e9e63c" providerId="ADAL" clId="{4008F1FF-37CE-555A-B327-28B9D895A0A2}" dt="2025-11-12T07:07:30.351" v="9502" actId="1076"/>
          <ac:grpSpMkLst>
            <pc:docMk/>
            <pc:sldMk cId="2405832612" sldId="2851"/>
            <ac:grpSpMk id="8215" creationId="{8E7BEC10-DEE9-2E4A-905A-23A8F35DFF81}"/>
          </ac:grpSpMkLst>
        </pc:grpChg>
        <pc:grpChg chg="add mod">
          <ac:chgData name="Charles Babin" userId="5d42ec09-aa94-4ecc-856a-90c529e9e63c" providerId="ADAL" clId="{4008F1FF-37CE-555A-B327-28B9D895A0A2}" dt="2025-11-12T07:05:49.194" v="9485" actId="1076"/>
          <ac:grpSpMkLst>
            <pc:docMk/>
            <pc:sldMk cId="2405832612" sldId="2851"/>
            <ac:grpSpMk id="8239" creationId="{401231EF-791F-B1A1-781C-4C282301B2BB}"/>
          </ac:grpSpMkLst>
        </pc:grpChg>
        <pc:grpChg chg="add mod">
          <ac:chgData name="Charles Babin" userId="5d42ec09-aa94-4ecc-856a-90c529e9e63c" providerId="ADAL" clId="{4008F1FF-37CE-555A-B327-28B9D895A0A2}" dt="2025-11-12T07:11:51.708" v="9555" actId="164"/>
          <ac:grpSpMkLst>
            <pc:docMk/>
            <pc:sldMk cId="2405832612" sldId="2851"/>
            <ac:grpSpMk id="8307" creationId="{E936A81E-4E4D-ED85-564D-A1851B1581CE}"/>
          </ac:grpSpMkLst>
        </pc:grpChg>
        <pc:picChg chg="add mod">
          <ac:chgData name="Charles Babin" userId="5d42ec09-aa94-4ecc-856a-90c529e9e63c" providerId="ADAL" clId="{4008F1FF-37CE-555A-B327-28B9D895A0A2}" dt="2025-11-12T07:05:49.194" v="9485" actId="1076"/>
          <ac:picMkLst>
            <pc:docMk/>
            <pc:sldMk cId="2405832612" sldId="2851"/>
            <ac:picMk id="8206" creationId="{862AA4E8-0DE4-35C0-3671-34E4EBAFCFDC}"/>
          </ac:picMkLst>
        </pc:picChg>
        <pc:picChg chg="add mod">
          <ac:chgData name="Charles Babin" userId="5d42ec09-aa94-4ecc-856a-90c529e9e63c" providerId="ADAL" clId="{4008F1FF-37CE-555A-B327-28B9D895A0A2}" dt="2025-11-12T07:06:38.255" v="9494" actId="1076"/>
          <ac:picMkLst>
            <pc:docMk/>
            <pc:sldMk cId="2405832612" sldId="2851"/>
            <ac:picMk id="8208" creationId="{38F8CF4E-16C3-ECEB-3680-B8CDE77A579D}"/>
          </ac:picMkLst>
        </pc:picChg>
        <pc:picChg chg="add del mod">
          <ac:chgData name="Charles Babin" userId="5d42ec09-aa94-4ecc-856a-90c529e9e63c" providerId="ADAL" clId="{4008F1FF-37CE-555A-B327-28B9D895A0A2}" dt="2025-11-11T11:02:46.057" v="6812" actId="1076"/>
          <ac:picMkLst>
            <pc:docMk/>
            <pc:sldMk cId="2405832612" sldId="2851"/>
            <ac:picMk id="8252" creationId="{6262D933-38B3-2F8B-57D2-5F9164E65DE3}"/>
          </ac:picMkLst>
        </pc:picChg>
        <pc:picChg chg="add del mod">
          <ac:chgData name="Charles Babin" userId="5d42ec09-aa94-4ecc-856a-90c529e9e63c" providerId="ADAL" clId="{4008F1FF-37CE-555A-B327-28B9D895A0A2}" dt="2025-11-11T11:02:46.057" v="6812" actId="1076"/>
          <ac:picMkLst>
            <pc:docMk/>
            <pc:sldMk cId="2405832612" sldId="2851"/>
            <ac:picMk id="8253" creationId="{82FBEB8B-0251-E234-0335-C1135BD6EC20}"/>
          </ac:picMkLst>
        </pc:picChg>
        <pc:picChg chg="add mod topLvl">
          <ac:chgData name="Charles Babin" userId="5d42ec09-aa94-4ecc-856a-90c529e9e63c" providerId="ADAL" clId="{4008F1FF-37CE-555A-B327-28B9D895A0A2}" dt="2025-11-12T07:14:00.854" v="9566" actId="165"/>
          <ac:picMkLst>
            <pc:docMk/>
            <pc:sldMk cId="2405832612" sldId="2851"/>
            <ac:picMk id="8270" creationId="{4208D502-7146-98E8-C8CE-58A378623AA1}"/>
          </ac:picMkLst>
        </pc:picChg>
        <pc:picChg chg="add mod">
          <ac:chgData name="Charles Babin" userId="5d42ec09-aa94-4ecc-856a-90c529e9e63c" providerId="ADAL" clId="{4008F1FF-37CE-555A-B327-28B9D895A0A2}" dt="2025-11-12T07:11:51.708" v="9555" actId="164"/>
          <ac:picMkLst>
            <pc:docMk/>
            <pc:sldMk cId="2405832612" sldId="2851"/>
            <ac:picMk id="8276" creationId="{8D2CCBA6-EDAA-1FCE-08B5-4F1659154274}"/>
          </ac:picMkLst>
        </pc:picChg>
        <pc:picChg chg="add mod">
          <ac:chgData name="Charles Babin" userId="5d42ec09-aa94-4ecc-856a-90c529e9e63c" providerId="ADAL" clId="{4008F1FF-37CE-555A-B327-28B9D895A0A2}" dt="2025-11-12T07:11:39.421" v="9551" actId="1076"/>
          <ac:picMkLst>
            <pc:docMk/>
            <pc:sldMk cId="2405832612" sldId="2851"/>
            <ac:picMk id="8301" creationId="{658437DA-F58C-EDE0-D506-977A5DF72364}"/>
          </ac:picMkLst>
        </pc:picChg>
        <pc:picChg chg="add mod">
          <ac:chgData name="Charles Babin" userId="5d42ec09-aa94-4ecc-856a-90c529e9e63c" providerId="ADAL" clId="{4008F1FF-37CE-555A-B327-28B9D895A0A2}" dt="2025-11-12T07:07:49.157" v="9508" actId="1076"/>
          <ac:picMkLst>
            <pc:docMk/>
            <pc:sldMk cId="2405832612" sldId="2851"/>
            <ac:picMk id="8302" creationId="{B5F65D9E-69B0-5EC6-0F6E-9A6BE06F6CC5}"/>
          </ac:picMkLst>
        </pc:picChg>
        <pc:picChg chg="add mod">
          <ac:chgData name="Charles Babin" userId="5d42ec09-aa94-4ecc-856a-90c529e9e63c" providerId="ADAL" clId="{4008F1FF-37CE-555A-B327-28B9D895A0A2}" dt="2025-11-12T07:07:52.735" v="9509" actId="1076"/>
          <ac:picMkLst>
            <pc:docMk/>
            <pc:sldMk cId="2405832612" sldId="2851"/>
            <ac:picMk id="8303" creationId="{FE54DF5D-0720-9BF5-8366-3EDBF02A5B05}"/>
          </ac:picMkLst>
        </pc:picChg>
        <pc:picChg chg="add mod">
          <ac:chgData name="Charles Babin" userId="5d42ec09-aa94-4ecc-856a-90c529e9e63c" providerId="ADAL" clId="{4008F1FF-37CE-555A-B327-28B9D895A0A2}" dt="2025-11-12T07:34:23.189" v="9869"/>
          <ac:picMkLst>
            <pc:docMk/>
            <pc:sldMk cId="2405832612" sldId="2851"/>
            <ac:picMk id="8308" creationId="{EA9231F5-F200-3CD8-D32C-91CCAA109C71}"/>
          </ac:picMkLst>
        </pc:picChg>
        <pc:cxnChg chg="add mod">
          <ac:chgData name="Charles Babin" userId="5d42ec09-aa94-4ecc-856a-90c529e9e63c" providerId="ADAL" clId="{4008F1FF-37CE-555A-B327-28B9D895A0A2}" dt="2025-11-11T10:08:40.150" v="6370"/>
          <ac:cxnSpMkLst>
            <pc:docMk/>
            <pc:sldMk cId="2405832612" sldId="2851"/>
            <ac:cxnSpMk id="67" creationId="{EE7BA24D-4B2A-1CA6-A066-AAAA403F15E4}"/>
          </ac:cxnSpMkLst>
        </pc:cxnChg>
        <pc:cxnChg chg="mod">
          <ac:chgData name="Charles Babin" userId="5d42ec09-aa94-4ecc-856a-90c529e9e63c" providerId="ADAL" clId="{4008F1FF-37CE-555A-B327-28B9D895A0A2}" dt="2025-11-11T10:35:28.450" v="6507"/>
          <ac:cxnSpMkLst>
            <pc:docMk/>
            <pc:sldMk cId="2405832612" sldId="2851"/>
            <ac:cxnSpMk id="109" creationId="{7553046A-43C2-85D2-C587-76E4807E4A3C}"/>
          </ac:cxnSpMkLst>
        </pc:cxnChg>
        <pc:cxnChg chg="mod">
          <ac:chgData name="Charles Babin" userId="5d42ec09-aa94-4ecc-856a-90c529e9e63c" providerId="ADAL" clId="{4008F1FF-37CE-555A-B327-28B9D895A0A2}" dt="2025-11-11T10:35:28.450" v="6507"/>
          <ac:cxnSpMkLst>
            <pc:docMk/>
            <pc:sldMk cId="2405832612" sldId="2851"/>
            <ac:cxnSpMk id="110" creationId="{E9453BB4-525C-85FF-3AC3-3CA1DA12082F}"/>
          </ac:cxnSpMkLst>
        </pc:cxnChg>
        <pc:cxnChg chg="add del mod">
          <ac:chgData name="Charles Babin" userId="5d42ec09-aa94-4ecc-856a-90c529e9e63c" providerId="ADAL" clId="{4008F1FF-37CE-555A-B327-28B9D895A0A2}" dt="2025-11-11T10:38:57.342" v="6573" actId="1076"/>
          <ac:cxnSpMkLst>
            <pc:docMk/>
            <pc:sldMk cId="2405832612" sldId="2851"/>
            <ac:cxnSpMk id="112" creationId="{35C9EBF2-FD74-2EA9-755D-4617A83DC9C3}"/>
          </ac:cxnSpMkLst>
        </pc:cxnChg>
        <pc:cxnChg chg="mod">
          <ac:chgData name="Charles Babin" userId="5d42ec09-aa94-4ecc-856a-90c529e9e63c" providerId="ADAL" clId="{4008F1FF-37CE-555A-B327-28B9D895A0A2}" dt="2025-11-11T10:44:45.751" v="6674" actId="14100"/>
          <ac:cxnSpMkLst>
            <pc:docMk/>
            <pc:sldMk cId="2405832612" sldId="2851"/>
            <ac:cxnSpMk id="8227" creationId="{5F0D4515-CD76-AA38-DF23-DB3DC794527B}"/>
          </ac:cxnSpMkLst>
        </pc:cxnChg>
        <pc:cxnChg chg="add mod topLvl">
          <ac:chgData name="Charles Babin" userId="5d42ec09-aa94-4ecc-856a-90c529e9e63c" providerId="ADAL" clId="{4008F1FF-37CE-555A-B327-28B9D895A0A2}" dt="2025-11-12T07:14:00.854" v="9566" actId="165"/>
          <ac:cxnSpMkLst>
            <pc:docMk/>
            <pc:sldMk cId="2405832612" sldId="2851"/>
            <ac:cxnSpMk id="8256" creationId="{E71836B9-5BEF-C353-CDA3-8C10D4A76A9F}"/>
          </ac:cxnSpMkLst>
        </pc:cxnChg>
        <pc:cxnChg chg="add mod topLvl">
          <ac:chgData name="Charles Babin" userId="5d42ec09-aa94-4ecc-856a-90c529e9e63c" providerId="ADAL" clId="{4008F1FF-37CE-555A-B327-28B9D895A0A2}" dt="2025-11-12T07:14:00.854" v="9566" actId="165"/>
          <ac:cxnSpMkLst>
            <pc:docMk/>
            <pc:sldMk cId="2405832612" sldId="2851"/>
            <ac:cxnSpMk id="8260" creationId="{DDF245AC-428F-C432-1E8E-4BDD32BE15DE}"/>
          </ac:cxnSpMkLst>
        </pc:cxnChg>
        <pc:cxnChg chg="add mod topLvl">
          <ac:chgData name="Charles Babin" userId="5d42ec09-aa94-4ecc-856a-90c529e9e63c" providerId="ADAL" clId="{4008F1FF-37CE-555A-B327-28B9D895A0A2}" dt="2025-11-12T07:14:00.854" v="9566" actId="165"/>
          <ac:cxnSpMkLst>
            <pc:docMk/>
            <pc:sldMk cId="2405832612" sldId="2851"/>
            <ac:cxnSpMk id="8264" creationId="{31A8353C-520D-524D-AA5F-D2635699419D}"/>
          </ac:cxnSpMkLst>
        </pc:cxnChg>
        <pc:cxnChg chg="mod">
          <ac:chgData name="Charles Babin" userId="5d42ec09-aa94-4ecc-856a-90c529e9e63c" providerId="ADAL" clId="{4008F1FF-37CE-555A-B327-28B9D895A0A2}" dt="2025-11-11T11:12:16.420" v="7115" actId="692"/>
          <ac:cxnSpMkLst>
            <pc:docMk/>
            <pc:sldMk cId="2405832612" sldId="2851"/>
            <ac:cxnSpMk id="8295" creationId="{51F555B8-FBE7-65E8-BAB9-8722B504325F}"/>
          </ac:cxnSpMkLst>
        </pc:cxnChg>
        <pc:cxnChg chg="mod">
          <ac:chgData name="Charles Babin" userId="5d42ec09-aa94-4ecc-856a-90c529e9e63c" providerId="ADAL" clId="{4008F1FF-37CE-555A-B327-28B9D895A0A2}" dt="2025-11-11T11:12:16.420" v="7115" actId="692"/>
          <ac:cxnSpMkLst>
            <pc:docMk/>
            <pc:sldMk cId="2405832612" sldId="2851"/>
            <ac:cxnSpMk id="8296" creationId="{70E166AC-5099-0A8E-C379-12E0C43D2550}"/>
          </ac:cxnSpMkLst>
        </pc:cxnChg>
      </pc:sldChg>
      <pc:sldChg chg="addSp delSp modSp add mod delAnim modAnim">
        <pc:chgData name="Charles Babin" userId="5d42ec09-aa94-4ecc-856a-90c529e9e63c" providerId="ADAL" clId="{4008F1FF-37CE-555A-B327-28B9D895A0A2}" dt="2025-11-25T15:05:46.161" v="16105"/>
        <pc:sldMkLst>
          <pc:docMk/>
          <pc:sldMk cId="104263566" sldId="2852"/>
        </pc:sldMkLst>
        <pc:spChg chg="add mod">
          <ac:chgData name="Charles Babin" userId="5d42ec09-aa94-4ecc-856a-90c529e9e63c" providerId="ADAL" clId="{4008F1FF-37CE-555A-B327-28B9D895A0A2}" dt="2025-11-12T15:59:06.464" v="10627"/>
          <ac:spMkLst>
            <pc:docMk/>
            <pc:sldMk cId="104263566" sldId="2852"/>
            <ac:spMk id="3" creationId="{FAF43A68-CE7E-1BAF-10C5-5600FC42392A}"/>
          </ac:spMkLst>
        </pc:spChg>
        <pc:spChg chg="add mod">
          <ac:chgData name="Charles Babin" userId="5d42ec09-aa94-4ecc-856a-90c529e9e63c" providerId="ADAL" clId="{4008F1FF-37CE-555A-B327-28B9D895A0A2}" dt="2025-11-12T15:59:06.464" v="10627"/>
          <ac:spMkLst>
            <pc:docMk/>
            <pc:sldMk cId="104263566" sldId="2852"/>
            <ac:spMk id="4" creationId="{7D2BD491-20FA-E45C-A432-65B7AD394D56}"/>
          </ac:spMkLst>
        </pc:spChg>
        <pc:spChg chg="mod">
          <ac:chgData name="Charles Babin" userId="5d42ec09-aa94-4ecc-856a-90c529e9e63c" providerId="ADAL" clId="{4008F1FF-37CE-555A-B327-28B9D895A0A2}" dt="2025-11-11T12:37:55.711" v="7625" actId="1076"/>
          <ac:spMkLst>
            <pc:docMk/>
            <pc:sldMk cId="104263566" sldId="2852"/>
            <ac:spMk id="18" creationId="{80FE4711-50BB-3647-416F-85AADE3B7A31}"/>
          </ac:spMkLst>
        </pc:spChg>
        <pc:spChg chg="mod">
          <ac:chgData name="Charles Babin" userId="5d42ec09-aa94-4ecc-856a-90c529e9e63c" providerId="ADAL" clId="{4008F1FF-37CE-555A-B327-28B9D895A0A2}" dt="2025-11-11T12:37:55.711" v="7625" actId="1076"/>
          <ac:spMkLst>
            <pc:docMk/>
            <pc:sldMk cId="104263566" sldId="2852"/>
            <ac:spMk id="23" creationId="{0A9DAEBB-4748-4A25-36B8-ABCCE8830C5C}"/>
          </ac:spMkLst>
        </pc:spChg>
        <pc:spChg chg="mod">
          <ac:chgData name="Charles Babin" userId="5d42ec09-aa94-4ecc-856a-90c529e9e63c" providerId="ADAL" clId="{4008F1FF-37CE-555A-B327-28B9D895A0A2}" dt="2025-11-11T12:37:49.043" v="7622" actId="1076"/>
          <ac:spMkLst>
            <pc:docMk/>
            <pc:sldMk cId="104263566" sldId="2852"/>
            <ac:spMk id="94" creationId="{84391798-F76D-12A0-C150-82CCD90FDCE8}"/>
          </ac:spMkLst>
        </pc:spChg>
        <pc:spChg chg="mod">
          <ac:chgData name="Charles Babin" userId="5d42ec09-aa94-4ecc-856a-90c529e9e63c" providerId="ADAL" clId="{4008F1FF-37CE-555A-B327-28B9D895A0A2}" dt="2025-11-11T12:37:55.711" v="7625" actId="1076"/>
          <ac:spMkLst>
            <pc:docMk/>
            <pc:sldMk cId="104263566" sldId="2852"/>
            <ac:spMk id="124" creationId="{BE522720-14A3-0DD7-18CD-6135ED05422D}"/>
          </ac:spMkLst>
        </pc:spChg>
        <pc:spChg chg="mod">
          <ac:chgData name="Charles Babin" userId="5d42ec09-aa94-4ecc-856a-90c529e9e63c" providerId="ADAL" clId="{4008F1FF-37CE-555A-B327-28B9D895A0A2}" dt="2025-11-11T12:37:55.711" v="7625" actId="1076"/>
          <ac:spMkLst>
            <pc:docMk/>
            <pc:sldMk cId="104263566" sldId="2852"/>
            <ac:spMk id="232" creationId="{BABCC40C-F7BA-D93A-3063-FD0B6C3D0B2F}"/>
          </ac:spMkLst>
        </pc:spChg>
        <pc:spChg chg="mod">
          <ac:chgData name="Charles Babin" userId="5d42ec09-aa94-4ecc-856a-90c529e9e63c" providerId="ADAL" clId="{4008F1FF-37CE-555A-B327-28B9D895A0A2}" dt="2025-11-11T12:37:55.711" v="7625" actId="1076"/>
          <ac:spMkLst>
            <pc:docMk/>
            <pc:sldMk cId="104263566" sldId="2852"/>
            <ac:spMk id="234" creationId="{EECAD642-A0CC-F7BF-BFB5-E646B71EDBA4}"/>
          </ac:spMkLst>
        </pc:spChg>
        <pc:spChg chg="mod">
          <ac:chgData name="Charles Babin" userId="5d42ec09-aa94-4ecc-856a-90c529e9e63c" providerId="ADAL" clId="{4008F1FF-37CE-555A-B327-28B9D895A0A2}" dt="2025-11-11T12:37:55.711" v="7625" actId="1076"/>
          <ac:spMkLst>
            <pc:docMk/>
            <pc:sldMk cId="104263566" sldId="2852"/>
            <ac:spMk id="236" creationId="{B36298F1-ABAB-BD4F-1CBB-5850F51B5DC7}"/>
          </ac:spMkLst>
        </pc:spChg>
        <pc:spChg chg="mod">
          <ac:chgData name="Charles Babin" userId="5d42ec09-aa94-4ecc-856a-90c529e9e63c" providerId="ADAL" clId="{4008F1FF-37CE-555A-B327-28B9D895A0A2}" dt="2025-11-11T12:37:55.711" v="7625" actId="1076"/>
          <ac:spMkLst>
            <pc:docMk/>
            <pc:sldMk cId="104263566" sldId="2852"/>
            <ac:spMk id="237" creationId="{EFED4D5D-197F-5EA9-8759-652784EF006E}"/>
          </ac:spMkLst>
        </pc:spChg>
        <pc:spChg chg="mod">
          <ac:chgData name="Charles Babin" userId="5d42ec09-aa94-4ecc-856a-90c529e9e63c" providerId="ADAL" clId="{4008F1FF-37CE-555A-B327-28B9D895A0A2}" dt="2025-11-11T12:44:05.664" v="7751" actId="1076"/>
          <ac:spMkLst>
            <pc:docMk/>
            <pc:sldMk cId="104263566" sldId="2852"/>
            <ac:spMk id="8198" creationId="{3BB44640-4EC4-F21E-BAB0-6152EAC5B330}"/>
          </ac:spMkLst>
        </pc:spChg>
        <pc:spChg chg="add mod">
          <ac:chgData name="Charles Babin" userId="5d42ec09-aa94-4ecc-856a-90c529e9e63c" providerId="ADAL" clId="{4008F1FF-37CE-555A-B327-28B9D895A0A2}" dt="2025-11-11T12:35:11.906" v="7539"/>
          <ac:spMkLst>
            <pc:docMk/>
            <pc:sldMk cId="104263566" sldId="2852"/>
            <ac:spMk id="8207" creationId="{2D7BF8BC-6E2F-ABEF-7B79-84A1E7FC1A87}"/>
          </ac:spMkLst>
        </pc:spChg>
        <pc:spChg chg="add mod">
          <ac:chgData name="Charles Babin" userId="5d42ec09-aa94-4ecc-856a-90c529e9e63c" providerId="ADAL" clId="{4008F1FF-37CE-555A-B327-28B9D895A0A2}" dt="2025-11-11T12:35:11.906" v="7539"/>
          <ac:spMkLst>
            <pc:docMk/>
            <pc:sldMk cId="104263566" sldId="2852"/>
            <ac:spMk id="8210" creationId="{2FEB8D53-5FEC-AB01-6329-9E0EF897B9AB}"/>
          </ac:spMkLst>
        </pc:spChg>
        <pc:spChg chg="add mod">
          <ac:chgData name="Charles Babin" userId="5d42ec09-aa94-4ecc-856a-90c529e9e63c" providerId="ADAL" clId="{4008F1FF-37CE-555A-B327-28B9D895A0A2}" dt="2025-11-11T12:35:11.906" v="7539"/>
          <ac:spMkLst>
            <pc:docMk/>
            <pc:sldMk cId="104263566" sldId="2852"/>
            <ac:spMk id="8211" creationId="{7CD5AB3D-5346-2193-3437-F00B571CEBFF}"/>
          </ac:spMkLst>
        </pc:spChg>
        <pc:spChg chg="mod">
          <ac:chgData name="Charles Babin" userId="5d42ec09-aa94-4ecc-856a-90c529e9e63c" providerId="ADAL" clId="{4008F1FF-37CE-555A-B327-28B9D895A0A2}" dt="2025-11-11T12:37:55.711" v="7625" actId="1076"/>
          <ac:spMkLst>
            <pc:docMk/>
            <pc:sldMk cId="104263566" sldId="2852"/>
            <ac:spMk id="8215" creationId="{05340FB1-7DBC-2500-561E-53FF9ECD4579}"/>
          </ac:spMkLst>
        </pc:spChg>
        <pc:spChg chg="add mod">
          <ac:chgData name="Charles Babin" userId="5d42ec09-aa94-4ecc-856a-90c529e9e63c" providerId="ADAL" clId="{4008F1FF-37CE-555A-B327-28B9D895A0A2}" dt="2025-11-11T12:35:11.906" v="7539"/>
          <ac:spMkLst>
            <pc:docMk/>
            <pc:sldMk cId="104263566" sldId="2852"/>
            <ac:spMk id="8218" creationId="{77418590-9B75-8FE9-DB7A-C0A30E5BC2CA}"/>
          </ac:spMkLst>
        </pc:spChg>
        <pc:spChg chg="add mod">
          <ac:chgData name="Charles Babin" userId="5d42ec09-aa94-4ecc-856a-90c529e9e63c" providerId="ADAL" clId="{4008F1FF-37CE-555A-B327-28B9D895A0A2}" dt="2025-11-11T12:35:11.906" v="7539"/>
          <ac:spMkLst>
            <pc:docMk/>
            <pc:sldMk cId="104263566" sldId="2852"/>
            <ac:spMk id="8221" creationId="{72966E63-D490-59AE-684D-6AE831279BC9}"/>
          </ac:spMkLst>
        </pc:spChg>
        <pc:spChg chg="add mod">
          <ac:chgData name="Charles Babin" userId="5d42ec09-aa94-4ecc-856a-90c529e9e63c" providerId="ADAL" clId="{4008F1FF-37CE-555A-B327-28B9D895A0A2}" dt="2025-11-11T12:35:11.906" v="7539"/>
          <ac:spMkLst>
            <pc:docMk/>
            <pc:sldMk cId="104263566" sldId="2852"/>
            <ac:spMk id="8222" creationId="{71A44E78-8380-3728-49F5-0C6048D4B227}"/>
          </ac:spMkLst>
        </pc:spChg>
        <pc:spChg chg="add mod">
          <ac:chgData name="Charles Babin" userId="5d42ec09-aa94-4ecc-856a-90c529e9e63c" providerId="ADAL" clId="{4008F1FF-37CE-555A-B327-28B9D895A0A2}" dt="2025-11-11T12:35:11.906" v="7539"/>
          <ac:spMkLst>
            <pc:docMk/>
            <pc:sldMk cId="104263566" sldId="2852"/>
            <ac:spMk id="8225" creationId="{0689AF9F-4A1F-DF1E-A5E3-F05D4878C8D0}"/>
          </ac:spMkLst>
        </pc:spChg>
        <pc:spChg chg="add mod">
          <ac:chgData name="Charles Babin" userId="5d42ec09-aa94-4ecc-856a-90c529e9e63c" providerId="ADAL" clId="{4008F1FF-37CE-555A-B327-28B9D895A0A2}" dt="2025-11-11T12:35:11.906" v="7539"/>
          <ac:spMkLst>
            <pc:docMk/>
            <pc:sldMk cId="104263566" sldId="2852"/>
            <ac:spMk id="8226" creationId="{3BD9C1D1-53F8-57BE-64F5-EEEE7A1628AF}"/>
          </ac:spMkLst>
        </pc:spChg>
        <pc:spChg chg="add mod">
          <ac:chgData name="Charles Babin" userId="5d42ec09-aa94-4ecc-856a-90c529e9e63c" providerId="ADAL" clId="{4008F1FF-37CE-555A-B327-28B9D895A0A2}" dt="2025-11-11T12:37:37.643" v="7620" actId="1076"/>
          <ac:spMkLst>
            <pc:docMk/>
            <pc:sldMk cId="104263566" sldId="2852"/>
            <ac:spMk id="8237" creationId="{B2479420-272F-1C51-D66C-ABB4A1C08346}"/>
          </ac:spMkLst>
        </pc:spChg>
        <pc:spChg chg="add mod">
          <ac:chgData name="Charles Babin" userId="5d42ec09-aa94-4ecc-856a-90c529e9e63c" providerId="ADAL" clId="{4008F1FF-37CE-555A-B327-28B9D895A0A2}" dt="2025-11-25T15:05:46.161" v="16105"/>
          <ac:spMkLst>
            <pc:docMk/>
            <pc:sldMk cId="104263566" sldId="2852"/>
            <ac:spMk id="8238" creationId="{0C1EA4AC-BA4D-BF3D-1ACE-F20947AA19E8}"/>
          </ac:spMkLst>
        </pc:spChg>
        <pc:spChg chg="add mod">
          <ac:chgData name="Charles Babin" userId="5d42ec09-aa94-4ecc-856a-90c529e9e63c" providerId="ADAL" clId="{4008F1FF-37CE-555A-B327-28B9D895A0A2}" dt="2025-11-12T07:23:21.976" v="9693"/>
          <ac:spMkLst>
            <pc:docMk/>
            <pc:sldMk cId="104263566" sldId="2852"/>
            <ac:spMk id="8240" creationId="{74A64B51-22CD-1C1E-FBD1-539D973971CE}"/>
          </ac:spMkLst>
        </pc:spChg>
        <pc:spChg chg="add mod">
          <ac:chgData name="Charles Babin" userId="5d42ec09-aa94-4ecc-856a-90c529e9e63c" providerId="ADAL" clId="{4008F1FF-37CE-555A-B327-28B9D895A0A2}" dt="2025-11-12T07:34:31.610" v="9873"/>
          <ac:spMkLst>
            <pc:docMk/>
            <pc:sldMk cId="104263566" sldId="2852"/>
            <ac:spMk id="8242" creationId="{000B1CCB-4E52-D556-6473-65DB1FCDB3F2}"/>
          </ac:spMkLst>
        </pc:spChg>
        <pc:picChg chg="mod topLvl">
          <ac:chgData name="Charles Babin" userId="5d42ec09-aa94-4ecc-856a-90c529e9e63c" providerId="ADAL" clId="{4008F1FF-37CE-555A-B327-28B9D895A0A2}" dt="2025-11-11T12:35:09.070" v="7537" actId="165"/>
          <ac:picMkLst>
            <pc:docMk/>
            <pc:sldMk cId="104263566" sldId="2852"/>
            <ac:picMk id="77" creationId="{55B7FE6C-6F17-457E-45E4-8C57784E8ADB}"/>
          </ac:picMkLst>
        </pc:picChg>
        <pc:picChg chg="mod topLvl">
          <ac:chgData name="Charles Babin" userId="5d42ec09-aa94-4ecc-856a-90c529e9e63c" providerId="ADAL" clId="{4008F1FF-37CE-555A-B327-28B9D895A0A2}" dt="2025-11-11T12:35:09.070" v="7537" actId="165"/>
          <ac:picMkLst>
            <pc:docMk/>
            <pc:sldMk cId="104263566" sldId="2852"/>
            <ac:picMk id="88" creationId="{77B63312-FA83-30AD-0D88-FB75262F3E7D}"/>
          </ac:picMkLst>
        </pc:picChg>
        <pc:picChg chg="mod">
          <ac:chgData name="Charles Babin" userId="5d42ec09-aa94-4ecc-856a-90c529e9e63c" providerId="ADAL" clId="{4008F1FF-37CE-555A-B327-28B9D895A0A2}" dt="2025-11-11T12:35:18.941" v="7540" actId="167"/>
          <ac:picMkLst>
            <pc:docMk/>
            <pc:sldMk cId="104263566" sldId="2852"/>
            <ac:picMk id="8205" creationId="{414E16A7-B223-D47B-8222-F75430DA893D}"/>
          </ac:picMkLst>
        </pc:picChg>
        <pc:picChg chg="mod">
          <ac:chgData name="Charles Babin" userId="5d42ec09-aa94-4ecc-856a-90c529e9e63c" providerId="ADAL" clId="{4008F1FF-37CE-555A-B327-28B9D895A0A2}" dt="2025-11-11T12:37:55.711" v="7625" actId="1076"/>
          <ac:picMkLst>
            <pc:docMk/>
            <pc:sldMk cId="104263566" sldId="2852"/>
            <ac:picMk id="8217" creationId="{C186C568-E5F1-34B7-A910-D5479B0331E9}"/>
          </ac:picMkLst>
        </pc:picChg>
        <pc:picChg chg="mod">
          <ac:chgData name="Charles Babin" userId="5d42ec09-aa94-4ecc-856a-90c529e9e63c" providerId="ADAL" clId="{4008F1FF-37CE-555A-B327-28B9D895A0A2}" dt="2025-11-11T12:35:22.057" v="7541" actId="1076"/>
          <ac:picMkLst>
            <pc:docMk/>
            <pc:sldMk cId="104263566" sldId="2852"/>
            <ac:picMk id="8231" creationId="{69B1B34E-DB44-48DE-3AC5-34677B73C732}"/>
          </ac:picMkLst>
        </pc:picChg>
        <pc:picChg chg="add mod">
          <ac:chgData name="Charles Babin" userId="5d42ec09-aa94-4ecc-856a-90c529e9e63c" providerId="ADAL" clId="{4008F1FF-37CE-555A-B327-28B9D895A0A2}" dt="2025-11-12T07:34:31.610" v="9873"/>
          <ac:picMkLst>
            <pc:docMk/>
            <pc:sldMk cId="104263566" sldId="2852"/>
            <ac:picMk id="8241" creationId="{5BE05ACA-902C-E098-10B9-0384B320D958}"/>
          </ac:picMkLst>
        </pc:picChg>
        <pc:cxnChg chg="mod">
          <ac:chgData name="Charles Babin" userId="5d42ec09-aa94-4ecc-856a-90c529e9e63c" providerId="ADAL" clId="{4008F1FF-37CE-555A-B327-28B9D895A0A2}" dt="2025-11-11T12:36:53.470" v="7553" actId="166"/>
          <ac:cxnSpMkLst>
            <pc:docMk/>
            <pc:sldMk cId="104263566" sldId="2852"/>
            <ac:cxnSpMk id="17" creationId="{8EA6A408-F275-A87D-6C30-31B896EAE187}"/>
          </ac:cxnSpMkLst>
        </pc:cxnChg>
        <pc:cxnChg chg="mod">
          <ac:chgData name="Charles Babin" userId="5d42ec09-aa94-4ecc-856a-90c529e9e63c" providerId="ADAL" clId="{4008F1FF-37CE-555A-B327-28B9D895A0A2}" dt="2025-11-11T12:36:00.125" v="7543" actId="1076"/>
          <ac:cxnSpMkLst>
            <pc:docMk/>
            <pc:sldMk cId="104263566" sldId="2852"/>
            <ac:cxnSpMk id="20" creationId="{E85D8B8A-98B7-A445-BA47-4BE627B063E5}"/>
          </ac:cxnSpMkLst>
        </pc:cxnChg>
        <pc:cxnChg chg="mod topLvl">
          <ac:chgData name="Charles Babin" userId="5d42ec09-aa94-4ecc-856a-90c529e9e63c" providerId="ADAL" clId="{4008F1FF-37CE-555A-B327-28B9D895A0A2}" dt="2025-11-12T15:59:15.797" v="10628" actId="166"/>
          <ac:cxnSpMkLst>
            <pc:docMk/>
            <pc:sldMk cId="104263566" sldId="2852"/>
            <ac:cxnSpMk id="75" creationId="{AC433D2A-B458-E4ED-C3E9-B97ED613FAD8}"/>
          </ac:cxnSpMkLst>
        </pc:cxnChg>
        <pc:cxnChg chg="mod topLvl">
          <ac:chgData name="Charles Babin" userId="5d42ec09-aa94-4ecc-856a-90c529e9e63c" providerId="ADAL" clId="{4008F1FF-37CE-555A-B327-28B9D895A0A2}" dt="2025-11-11T12:35:09.070" v="7537" actId="165"/>
          <ac:cxnSpMkLst>
            <pc:docMk/>
            <pc:sldMk cId="104263566" sldId="2852"/>
            <ac:cxnSpMk id="76" creationId="{81DED273-5A29-618A-FF0F-EB52CB4F3343}"/>
          </ac:cxnSpMkLst>
        </pc:cxnChg>
        <pc:cxnChg chg="mod">
          <ac:chgData name="Charles Babin" userId="5d42ec09-aa94-4ecc-856a-90c529e9e63c" providerId="ADAL" clId="{4008F1FF-37CE-555A-B327-28B9D895A0A2}" dt="2025-11-12T15:59:15.797" v="10628" actId="166"/>
          <ac:cxnSpMkLst>
            <pc:docMk/>
            <pc:sldMk cId="104263566" sldId="2852"/>
            <ac:cxnSpMk id="89" creationId="{E57DCC18-6571-1997-983F-16762AA49FD0}"/>
          </ac:cxnSpMkLst>
        </pc:cxnChg>
        <pc:cxnChg chg="add mod">
          <ac:chgData name="Charles Babin" userId="5d42ec09-aa94-4ecc-856a-90c529e9e63c" providerId="ADAL" clId="{4008F1FF-37CE-555A-B327-28B9D895A0A2}" dt="2025-11-11T12:35:31.365" v="7542"/>
          <ac:cxnSpMkLst>
            <pc:docMk/>
            <pc:sldMk cId="104263566" sldId="2852"/>
            <ac:cxnSpMk id="8232" creationId="{B6CA4E2C-2C93-A147-D623-68C5D4C33650}"/>
          </ac:cxnSpMkLst>
        </pc:cxnChg>
        <pc:cxnChg chg="add mod">
          <ac:chgData name="Charles Babin" userId="5d42ec09-aa94-4ecc-856a-90c529e9e63c" providerId="ADAL" clId="{4008F1FF-37CE-555A-B327-28B9D895A0A2}" dt="2025-11-12T07:23:21.976" v="9693"/>
          <ac:cxnSpMkLst>
            <pc:docMk/>
            <pc:sldMk cId="104263566" sldId="2852"/>
            <ac:cxnSpMk id="8239" creationId="{8AC39ED3-B549-E94C-1A61-7B64C20CEF2A}"/>
          </ac:cxnSpMkLst>
        </pc:cxnChg>
      </pc:sldChg>
      <pc:sldChg chg="addSp delSp modSp add mod delAnim modAnim">
        <pc:chgData name="Charles Babin" userId="5d42ec09-aa94-4ecc-856a-90c529e9e63c" providerId="ADAL" clId="{4008F1FF-37CE-555A-B327-28B9D895A0A2}" dt="2025-11-12T16:04:02.925" v="10694"/>
        <pc:sldMkLst>
          <pc:docMk/>
          <pc:sldMk cId="2248484477" sldId="2853"/>
        </pc:sldMkLst>
        <pc:spChg chg="add mod">
          <ac:chgData name="Charles Babin" userId="5d42ec09-aa94-4ecc-856a-90c529e9e63c" providerId="ADAL" clId="{4008F1FF-37CE-555A-B327-28B9D895A0A2}" dt="2025-11-12T07:34:45.386" v="9879"/>
          <ac:spMkLst>
            <pc:docMk/>
            <pc:sldMk cId="2248484477" sldId="2853"/>
            <ac:spMk id="25" creationId="{7125E119-9492-1F0A-3141-E3917DF7C2D4}"/>
          </ac:spMkLst>
        </pc:spChg>
        <pc:spChg chg="add mod">
          <ac:chgData name="Charles Babin" userId="5d42ec09-aa94-4ecc-856a-90c529e9e63c" providerId="ADAL" clId="{4008F1FF-37CE-555A-B327-28B9D895A0A2}" dt="2025-11-12T15:58:14.880" v="10619"/>
          <ac:spMkLst>
            <pc:docMk/>
            <pc:sldMk cId="2248484477" sldId="2853"/>
            <ac:spMk id="43" creationId="{3682B039-DAA5-8BB0-24CA-0A728E142EAE}"/>
          </ac:spMkLst>
        </pc:spChg>
        <pc:spChg chg="mod">
          <ac:chgData name="Charles Babin" userId="5d42ec09-aa94-4ecc-856a-90c529e9e63c" providerId="ADAL" clId="{4008F1FF-37CE-555A-B327-28B9D895A0A2}" dt="2025-11-11T13:15:09.393" v="8693" actId="20577"/>
          <ac:spMkLst>
            <pc:docMk/>
            <pc:sldMk cId="2248484477" sldId="2853"/>
            <ac:spMk id="62" creationId="{10285B48-C56B-C347-146A-48DF603A2F8F}"/>
          </ac:spMkLst>
        </pc:spChg>
        <pc:spChg chg="add mod">
          <ac:chgData name="Charles Babin" userId="5d42ec09-aa94-4ecc-856a-90c529e9e63c" providerId="ADAL" clId="{4008F1FF-37CE-555A-B327-28B9D895A0A2}" dt="2025-11-12T15:58:14.880" v="10619"/>
          <ac:spMkLst>
            <pc:docMk/>
            <pc:sldMk cId="2248484477" sldId="2853"/>
            <ac:spMk id="66" creationId="{BB800209-2754-A5D7-C8EA-3F93AEF481F8}"/>
          </ac:spMkLst>
        </pc:spChg>
        <pc:spChg chg="add mod">
          <ac:chgData name="Charles Babin" userId="5d42ec09-aa94-4ecc-856a-90c529e9e63c" providerId="ADAL" clId="{4008F1FF-37CE-555A-B327-28B9D895A0A2}" dt="2025-11-12T15:58:14.880" v="10619"/>
          <ac:spMkLst>
            <pc:docMk/>
            <pc:sldMk cId="2248484477" sldId="2853"/>
            <ac:spMk id="70" creationId="{06702CD3-5C71-F523-C44C-954A51BE3CE2}"/>
          </ac:spMkLst>
        </pc:spChg>
        <pc:spChg chg="add mod">
          <ac:chgData name="Charles Babin" userId="5d42ec09-aa94-4ecc-856a-90c529e9e63c" providerId="ADAL" clId="{4008F1FF-37CE-555A-B327-28B9D895A0A2}" dt="2025-11-12T15:58:14.880" v="10619"/>
          <ac:spMkLst>
            <pc:docMk/>
            <pc:sldMk cId="2248484477" sldId="2853"/>
            <ac:spMk id="71" creationId="{FFDCE4C2-AE62-8E07-4D34-7BFA2A69D04C}"/>
          </ac:spMkLst>
        </pc:spChg>
        <pc:spChg chg="mod">
          <ac:chgData name="Charles Babin" userId="5d42ec09-aa94-4ecc-856a-90c529e9e63c" providerId="ADAL" clId="{4008F1FF-37CE-555A-B327-28B9D895A0A2}" dt="2025-11-12T16:03:42.719" v="10691" actId="164"/>
          <ac:spMkLst>
            <pc:docMk/>
            <pc:sldMk cId="2248484477" sldId="2853"/>
            <ac:spMk id="73" creationId="{948011AD-D9DA-18D6-3062-1233C0005562}"/>
          </ac:spMkLst>
        </pc:spChg>
        <pc:spChg chg="mod">
          <ac:chgData name="Charles Babin" userId="5d42ec09-aa94-4ecc-856a-90c529e9e63c" providerId="ADAL" clId="{4008F1FF-37CE-555A-B327-28B9D895A0A2}" dt="2025-11-12T16:03:42.719" v="10691" actId="164"/>
          <ac:spMkLst>
            <pc:docMk/>
            <pc:sldMk cId="2248484477" sldId="2853"/>
            <ac:spMk id="75" creationId="{8166F95B-6BF6-4E1F-11F3-2A11A13ED74E}"/>
          </ac:spMkLst>
        </pc:spChg>
        <pc:spChg chg="mod">
          <ac:chgData name="Charles Babin" userId="5d42ec09-aa94-4ecc-856a-90c529e9e63c" providerId="ADAL" clId="{4008F1FF-37CE-555A-B327-28B9D895A0A2}" dt="2025-11-12T16:03:42.719" v="10691" actId="164"/>
          <ac:spMkLst>
            <pc:docMk/>
            <pc:sldMk cId="2248484477" sldId="2853"/>
            <ac:spMk id="77" creationId="{CA20C4B3-A44B-3F48-664B-D16527A64768}"/>
          </ac:spMkLst>
        </pc:spChg>
        <pc:spChg chg="mod">
          <ac:chgData name="Charles Babin" userId="5d42ec09-aa94-4ecc-856a-90c529e9e63c" providerId="ADAL" clId="{4008F1FF-37CE-555A-B327-28B9D895A0A2}" dt="2025-11-12T16:03:42.719" v="10691" actId="164"/>
          <ac:spMkLst>
            <pc:docMk/>
            <pc:sldMk cId="2248484477" sldId="2853"/>
            <ac:spMk id="78" creationId="{1E89B9AF-0A64-038D-7320-3709DF6E8F43}"/>
          </ac:spMkLst>
        </pc:spChg>
        <pc:spChg chg="add mod">
          <ac:chgData name="Charles Babin" userId="5d42ec09-aa94-4ecc-856a-90c529e9e63c" providerId="ADAL" clId="{4008F1FF-37CE-555A-B327-28B9D895A0A2}" dt="2025-11-12T15:58:14.880" v="10619"/>
          <ac:spMkLst>
            <pc:docMk/>
            <pc:sldMk cId="2248484477" sldId="2853"/>
            <ac:spMk id="81" creationId="{63BA9467-8C36-E9AD-708B-962252DE7880}"/>
          </ac:spMkLst>
        </pc:spChg>
        <pc:spChg chg="mod">
          <ac:chgData name="Charles Babin" userId="5d42ec09-aa94-4ecc-856a-90c529e9e63c" providerId="ADAL" clId="{4008F1FF-37CE-555A-B327-28B9D895A0A2}" dt="2025-11-11T13:14:39.655" v="8681" actId="1076"/>
          <ac:spMkLst>
            <pc:docMk/>
            <pc:sldMk cId="2248484477" sldId="2853"/>
            <ac:spMk id="84" creationId="{F1AC11EC-C491-52BC-D78F-2C2197E8F90B}"/>
          </ac:spMkLst>
        </pc:spChg>
        <pc:spChg chg="mod">
          <ac:chgData name="Charles Babin" userId="5d42ec09-aa94-4ecc-856a-90c529e9e63c" providerId="ADAL" clId="{4008F1FF-37CE-555A-B327-28B9D895A0A2}" dt="2025-11-12T16:03:47.177" v="10692" actId="164"/>
          <ac:spMkLst>
            <pc:docMk/>
            <pc:sldMk cId="2248484477" sldId="2853"/>
            <ac:spMk id="86" creationId="{EBACF505-576D-B8FF-7B1E-6D20E5F57492}"/>
          </ac:spMkLst>
        </pc:spChg>
        <pc:spChg chg="mod">
          <ac:chgData name="Charles Babin" userId="5d42ec09-aa94-4ecc-856a-90c529e9e63c" providerId="ADAL" clId="{4008F1FF-37CE-555A-B327-28B9D895A0A2}" dt="2025-11-11T13:15:02.865" v="8683" actId="1076"/>
          <ac:spMkLst>
            <pc:docMk/>
            <pc:sldMk cId="2248484477" sldId="2853"/>
            <ac:spMk id="88" creationId="{88844062-60E2-4552-303E-6342154CB5D1}"/>
          </ac:spMkLst>
        </pc:spChg>
        <pc:spChg chg="mod">
          <ac:chgData name="Charles Babin" userId="5d42ec09-aa94-4ecc-856a-90c529e9e63c" providerId="ADAL" clId="{4008F1FF-37CE-555A-B327-28B9D895A0A2}" dt="2025-11-11T13:15:31.705" v="8754" actId="1076"/>
          <ac:spMkLst>
            <pc:docMk/>
            <pc:sldMk cId="2248484477" sldId="2853"/>
            <ac:spMk id="89" creationId="{474EBAFE-E47D-D451-1781-F91B8133D897}"/>
          </ac:spMkLst>
        </pc:spChg>
        <pc:spChg chg="add mod">
          <ac:chgData name="Charles Babin" userId="5d42ec09-aa94-4ecc-856a-90c529e9e63c" providerId="ADAL" clId="{4008F1FF-37CE-555A-B327-28B9D895A0A2}" dt="2025-11-12T15:58:14.880" v="10619"/>
          <ac:spMkLst>
            <pc:docMk/>
            <pc:sldMk cId="2248484477" sldId="2853"/>
            <ac:spMk id="92" creationId="{B7A2C3C5-82AF-5835-2E7B-BB53B2B005F2}"/>
          </ac:spMkLst>
        </pc:spChg>
        <pc:spChg chg="add mod">
          <ac:chgData name="Charles Babin" userId="5d42ec09-aa94-4ecc-856a-90c529e9e63c" providerId="ADAL" clId="{4008F1FF-37CE-555A-B327-28B9D895A0A2}" dt="2025-11-12T15:58:14.880" v="10619"/>
          <ac:spMkLst>
            <pc:docMk/>
            <pc:sldMk cId="2248484477" sldId="2853"/>
            <ac:spMk id="107" creationId="{60235571-C725-3BB2-F12A-D5EC2DC4E12D}"/>
          </ac:spMkLst>
        </pc:spChg>
        <pc:spChg chg="add mod">
          <ac:chgData name="Charles Babin" userId="5d42ec09-aa94-4ecc-856a-90c529e9e63c" providerId="ADAL" clId="{4008F1FF-37CE-555A-B327-28B9D895A0A2}" dt="2025-11-12T15:58:14.880" v="10619"/>
          <ac:spMkLst>
            <pc:docMk/>
            <pc:sldMk cId="2248484477" sldId="2853"/>
            <ac:spMk id="118" creationId="{DB37E85C-27BF-4461-A1F6-0804E79FE3E2}"/>
          </ac:spMkLst>
        </pc:spChg>
        <pc:spChg chg="add mod">
          <ac:chgData name="Charles Babin" userId="5d42ec09-aa94-4ecc-856a-90c529e9e63c" providerId="ADAL" clId="{4008F1FF-37CE-555A-B327-28B9D895A0A2}" dt="2025-11-12T16:03:47.177" v="10692" actId="164"/>
          <ac:spMkLst>
            <pc:docMk/>
            <pc:sldMk cId="2248484477" sldId="2853"/>
            <ac:spMk id="8208" creationId="{32DA6968-91F1-8178-C9DA-5CB3E5BF42F2}"/>
          </ac:spMkLst>
        </pc:spChg>
        <pc:spChg chg="add mod">
          <ac:chgData name="Charles Babin" userId="5d42ec09-aa94-4ecc-856a-90c529e9e63c" providerId="ADAL" clId="{4008F1FF-37CE-555A-B327-28B9D895A0A2}" dt="2025-11-12T16:03:47.177" v="10692" actId="164"/>
          <ac:spMkLst>
            <pc:docMk/>
            <pc:sldMk cId="2248484477" sldId="2853"/>
            <ac:spMk id="8209" creationId="{7D8D703A-1A6B-A9C5-40D2-F54A1EC38DBC}"/>
          </ac:spMkLst>
        </pc:spChg>
        <pc:grpChg chg="mod">
          <ac:chgData name="Charles Babin" userId="5d42ec09-aa94-4ecc-856a-90c529e9e63c" providerId="ADAL" clId="{4008F1FF-37CE-555A-B327-28B9D895A0A2}" dt="2025-11-12T16:03:47.177" v="10692" actId="164"/>
          <ac:grpSpMkLst>
            <pc:docMk/>
            <pc:sldMk cId="2248484477" sldId="2853"/>
            <ac:grpSpMk id="72" creationId="{D536F3AC-ADCD-5F36-8EBB-7C57B3713410}"/>
          </ac:grpSpMkLst>
        </pc:grpChg>
        <pc:grpChg chg="mod">
          <ac:chgData name="Charles Babin" userId="5d42ec09-aa94-4ecc-856a-90c529e9e63c" providerId="ADAL" clId="{4008F1FF-37CE-555A-B327-28B9D895A0A2}" dt="2025-11-11T13:14:39.655" v="8681" actId="1076"/>
          <ac:grpSpMkLst>
            <pc:docMk/>
            <pc:sldMk cId="2248484477" sldId="2853"/>
            <ac:grpSpMk id="8203" creationId="{CD3DA33D-233E-A781-EE44-7C351464CB1D}"/>
          </ac:grpSpMkLst>
        </pc:grpChg>
        <pc:grpChg chg="add mod">
          <ac:chgData name="Charles Babin" userId="5d42ec09-aa94-4ecc-856a-90c529e9e63c" providerId="ADAL" clId="{4008F1FF-37CE-555A-B327-28B9D895A0A2}" dt="2025-11-12T16:03:47.177" v="10692" actId="164"/>
          <ac:grpSpMkLst>
            <pc:docMk/>
            <pc:sldMk cId="2248484477" sldId="2853"/>
            <ac:grpSpMk id="8211" creationId="{110FFDB1-D168-79BE-712B-0D6A981D8330}"/>
          </ac:grpSpMkLst>
        </pc:grpChg>
        <pc:picChg chg="add mod">
          <ac:chgData name="Charles Babin" userId="5d42ec09-aa94-4ecc-856a-90c529e9e63c" providerId="ADAL" clId="{4008F1FF-37CE-555A-B327-28B9D895A0A2}" dt="2025-11-12T07:34:45.386" v="9879"/>
          <ac:picMkLst>
            <pc:docMk/>
            <pc:sldMk cId="2248484477" sldId="2853"/>
            <ac:picMk id="18" creationId="{01CBFBAA-071A-75C2-0A83-610A4C920C1C}"/>
          </ac:picMkLst>
        </pc:picChg>
        <pc:picChg chg="mod">
          <ac:chgData name="Charles Babin" userId="5d42ec09-aa94-4ecc-856a-90c529e9e63c" providerId="ADAL" clId="{4008F1FF-37CE-555A-B327-28B9D895A0A2}" dt="2025-11-12T15:58:40.206" v="10625" actId="1076"/>
          <ac:picMkLst>
            <pc:docMk/>
            <pc:sldMk cId="2248484477" sldId="2853"/>
            <ac:picMk id="28" creationId="{9524C6D3-A5B1-0418-D387-42DCADA7D3F0}"/>
          </ac:picMkLst>
        </pc:picChg>
        <pc:picChg chg="mod">
          <ac:chgData name="Charles Babin" userId="5d42ec09-aa94-4ecc-856a-90c529e9e63c" providerId="ADAL" clId="{4008F1FF-37CE-555A-B327-28B9D895A0A2}" dt="2025-11-12T15:58:40.206" v="10625" actId="1076"/>
          <ac:picMkLst>
            <pc:docMk/>
            <pc:sldMk cId="2248484477" sldId="2853"/>
            <ac:picMk id="42" creationId="{43C895E7-A115-751A-4C13-0E096B512C2D}"/>
          </ac:picMkLst>
        </pc:picChg>
        <pc:picChg chg="mod">
          <ac:chgData name="Charles Babin" userId="5d42ec09-aa94-4ecc-856a-90c529e9e63c" providerId="ADAL" clId="{4008F1FF-37CE-555A-B327-28B9D895A0A2}" dt="2025-11-12T15:58:40.206" v="10625" actId="1076"/>
          <ac:picMkLst>
            <pc:docMk/>
            <pc:sldMk cId="2248484477" sldId="2853"/>
            <ac:picMk id="99" creationId="{7EEDAAC3-FEA1-267D-3290-EB89FC406951}"/>
          </ac:picMkLst>
        </pc:picChg>
        <pc:picChg chg="mod">
          <ac:chgData name="Charles Babin" userId="5d42ec09-aa94-4ecc-856a-90c529e9e63c" providerId="ADAL" clId="{4008F1FF-37CE-555A-B327-28B9D895A0A2}" dt="2025-11-12T15:58:40.206" v="10625" actId="1076"/>
          <ac:picMkLst>
            <pc:docMk/>
            <pc:sldMk cId="2248484477" sldId="2853"/>
            <ac:picMk id="100" creationId="{29BA7886-0B01-DCA3-7D2B-5A52AAA93C83}"/>
          </ac:picMkLst>
        </pc:picChg>
        <pc:picChg chg="mod">
          <ac:chgData name="Charles Babin" userId="5d42ec09-aa94-4ecc-856a-90c529e9e63c" providerId="ADAL" clId="{4008F1FF-37CE-555A-B327-28B9D895A0A2}" dt="2025-11-11T13:14:46.156" v="8682" actId="1076"/>
          <ac:picMkLst>
            <pc:docMk/>
            <pc:sldMk cId="2248484477" sldId="2853"/>
            <ac:picMk id="104" creationId="{A564C5AC-2201-C7BB-6FA1-26D1341B3CB4}"/>
          </ac:picMkLst>
        </pc:picChg>
        <pc:cxnChg chg="mod">
          <ac:chgData name="Charles Babin" userId="5d42ec09-aa94-4ecc-856a-90c529e9e63c" providerId="ADAL" clId="{4008F1FF-37CE-555A-B327-28B9D895A0A2}" dt="2025-11-12T07:31:22.960" v="9793" actId="1038"/>
          <ac:cxnSpMkLst>
            <pc:docMk/>
            <pc:sldMk cId="2248484477" sldId="2853"/>
            <ac:cxnSpMk id="35" creationId="{BAEBEB71-B864-CDED-2D7B-23E65675C0F1}"/>
          </ac:cxnSpMkLst>
        </pc:cxnChg>
        <pc:cxnChg chg="mod">
          <ac:chgData name="Charles Babin" userId="5d42ec09-aa94-4ecc-856a-90c529e9e63c" providerId="ADAL" clId="{4008F1FF-37CE-555A-B327-28B9D895A0A2}" dt="2025-11-12T16:03:42.719" v="10691" actId="164"/>
          <ac:cxnSpMkLst>
            <pc:docMk/>
            <pc:sldMk cId="2248484477" sldId="2853"/>
            <ac:cxnSpMk id="76" creationId="{BCEB6F1D-F048-8321-C61E-17E6BCE7A889}"/>
          </ac:cxnSpMkLst>
        </pc:cxnChg>
        <pc:cxnChg chg="mod">
          <ac:chgData name="Charles Babin" userId="5d42ec09-aa94-4ecc-856a-90c529e9e63c" providerId="ADAL" clId="{4008F1FF-37CE-555A-B327-28B9D895A0A2}" dt="2025-11-12T15:58:40.206" v="10625" actId="1076"/>
          <ac:cxnSpMkLst>
            <pc:docMk/>
            <pc:sldMk cId="2248484477" sldId="2853"/>
            <ac:cxnSpMk id="97" creationId="{7A8AC1E1-F0CE-82D1-DCE0-74AE5EDCF0C5}"/>
          </ac:cxnSpMkLst>
        </pc:cxnChg>
        <pc:cxnChg chg="mod">
          <ac:chgData name="Charles Babin" userId="5d42ec09-aa94-4ecc-856a-90c529e9e63c" providerId="ADAL" clId="{4008F1FF-37CE-555A-B327-28B9D895A0A2}" dt="2025-11-12T15:58:40.206" v="10625" actId="1076"/>
          <ac:cxnSpMkLst>
            <pc:docMk/>
            <pc:sldMk cId="2248484477" sldId="2853"/>
            <ac:cxnSpMk id="98" creationId="{93F854E3-2C6C-7B9C-D4B2-9D9949B68096}"/>
          </ac:cxnSpMkLst>
        </pc:cxnChg>
        <pc:cxnChg chg="mod">
          <ac:chgData name="Charles Babin" userId="5d42ec09-aa94-4ecc-856a-90c529e9e63c" providerId="ADAL" clId="{4008F1FF-37CE-555A-B327-28B9D895A0A2}" dt="2025-11-12T15:58:40.206" v="10625" actId="1076"/>
          <ac:cxnSpMkLst>
            <pc:docMk/>
            <pc:sldMk cId="2248484477" sldId="2853"/>
            <ac:cxnSpMk id="101" creationId="{86662A98-24DF-8DAC-A1B1-B4DD80D856CD}"/>
          </ac:cxnSpMkLst>
        </pc:cxnChg>
        <pc:cxnChg chg="add mod">
          <ac:chgData name="Charles Babin" userId="5d42ec09-aa94-4ecc-856a-90c529e9e63c" providerId="ADAL" clId="{4008F1FF-37CE-555A-B327-28B9D895A0A2}" dt="2025-11-12T15:58:28.182" v="10623"/>
          <ac:cxnSpMkLst>
            <pc:docMk/>
            <pc:sldMk cId="2248484477" sldId="2853"/>
            <ac:cxnSpMk id="126" creationId="{E182A85F-8395-ECAE-47AC-62EFE9A675D8}"/>
          </ac:cxnSpMkLst>
        </pc:cxnChg>
      </pc:sldChg>
      <pc:sldChg chg="addSp delSp modSp add mod modAnim">
        <pc:chgData name="Charles Babin" userId="5d42ec09-aa94-4ecc-856a-90c529e9e63c" providerId="ADAL" clId="{4008F1FF-37CE-555A-B327-28B9D895A0A2}" dt="2025-11-12T07:48:13.486" v="10010" actId="1076"/>
        <pc:sldMkLst>
          <pc:docMk/>
          <pc:sldMk cId="521757408" sldId="2855"/>
        </pc:sldMkLst>
        <pc:spChg chg="add mod">
          <ac:chgData name="Charles Babin" userId="5d42ec09-aa94-4ecc-856a-90c529e9e63c" providerId="ADAL" clId="{4008F1FF-37CE-555A-B327-28B9D895A0A2}" dt="2025-11-11T13:17:44.308" v="8872" actId="571"/>
          <ac:spMkLst>
            <pc:docMk/>
            <pc:sldMk cId="521757408" sldId="2855"/>
            <ac:spMk id="3" creationId="{DEEF712B-0716-3416-6AD3-AF0301A6467B}"/>
          </ac:spMkLst>
        </pc:spChg>
        <pc:spChg chg="mod">
          <ac:chgData name="Charles Babin" userId="5d42ec09-aa94-4ecc-856a-90c529e9e63c" providerId="ADAL" clId="{4008F1FF-37CE-555A-B327-28B9D895A0A2}" dt="2025-11-11T13:17:46.370" v="8873" actId="14100"/>
          <ac:spMkLst>
            <pc:docMk/>
            <pc:sldMk cId="521757408" sldId="2855"/>
            <ac:spMk id="8" creationId="{678ABD82-F108-1557-5B02-7FA941505DD9}"/>
          </ac:spMkLst>
        </pc:spChg>
        <pc:spChg chg="add mod">
          <ac:chgData name="Charles Babin" userId="5d42ec09-aa94-4ecc-856a-90c529e9e63c" providerId="ADAL" clId="{4008F1FF-37CE-555A-B327-28B9D895A0A2}" dt="2025-11-12T07:34:56.714" v="9885"/>
          <ac:spMkLst>
            <pc:docMk/>
            <pc:sldMk cId="521757408" sldId="2855"/>
            <ac:spMk id="14" creationId="{2A49FB25-4E48-C1D8-DD8F-2209D805EB89}"/>
          </ac:spMkLst>
        </pc:spChg>
        <pc:spChg chg="mod topLvl">
          <ac:chgData name="Charles Babin" userId="5d42ec09-aa94-4ecc-856a-90c529e9e63c" providerId="ADAL" clId="{4008F1FF-37CE-555A-B327-28B9D895A0A2}" dt="2025-11-12T07:48:13.486" v="10010" actId="1076"/>
          <ac:spMkLst>
            <pc:docMk/>
            <pc:sldMk cId="521757408" sldId="2855"/>
            <ac:spMk id="18" creationId="{B35EB05B-54DD-AA24-7956-6DB7801C61FD}"/>
          </ac:spMkLst>
        </pc:spChg>
        <pc:picChg chg="add mod">
          <ac:chgData name="Charles Babin" userId="5d42ec09-aa94-4ecc-856a-90c529e9e63c" providerId="ADAL" clId="{4008F1FF-37CE-555A-B327-28B9D895A0A2}" dt="2025-11-12T07:34:56.714" v="9885"/>
          <ac:picMkLst>
            <pc:docMk/>
            <pc:sldMk cId="521757408" sldId="2855"/>
            <ac:picMk id="13" creationId="{8398D159-DED5-0E9A-F3AE-0EEE64A13035}"/>
          </ac:picMkLst>
        </pc:picChg>
        <pc:picChg chg="mod topLvl">
          <ac:chgData name="Charles Babin" userId="5d42ec09-aa94-4ecc-856a-90c529e9e63c" providerId="ADAL" clId="{4008F1FF-37CE-555A-B327-28B9D895A0A2}" dt="2025-11-12T07:48:13.486" v="10010" actId="1076"/>
          <ac:picMkLst>
            <pc:docMk/>
            <pc:sldMk cId="521757408" sldId="2855"/>
            <ac:picMk id="17" creationId="{1B44787B-492F-9054-E45B-6684DAD5F12B}"/>
          </ac:picMkLst>
        </pc:picChg>
      </pc:sldChg>
      <pc:sldChg chg="addSp delSp modSp add mod delAnim modAnim">
        <pc:chgData name="Charles Babin" userId="5d42ec09-aa94-4ecc-856a-90c529e9e63c" providerId="ADAL" clId="{4008F1FF-37CE-555A-B327-28B9D895A0A2}" dt="2025-11-17T09:16:08.797" v="14208" actId="207"/>
        <pc:sldMkLst>
          <pc:docMk/>
          <pc:sldMk cId="1378752174" sldId="2856"/>
        </pc:sldMkLst>
        <pc:spChg chg="mod">
          <ac:chgData name="Charles Babin" userId="5d42ec09-aa94-4ecc-856a-90c529e9e63c" providerId="ADAL" clId="{4008F1FF-37CE-555A-B327-28B9D895A0A2}" dt="2025-11-17T09:16:03.820" v="14206"/>
          <ac:spMkLst>
            <pc:docMk/>
            <pc:sldMk cId="1378752174" sldId="2856"/>
            <ac:spMk id="22" creationId="{1B1DE2EB-BE7B-45E0-0D74-A7FFBAFBB073}"/>
          </ac:spMkLst>
        </pc:spChg>
        <pc:spChg chg="mod">
          <ac:chgData name="Charles Babin" userId="5d42ec09-aa94-4ecc-856a-90c529e9e63c" providerId="ADAL" clId="{4008F1FF-37CE-555A-B327-28B9D895A0A2}" dt="2025-11-12T07:44:14.378" v="9974" actId="165"/>
          <ac:spMkLst>
            <pc:docMk/>
            <pc:sldMk cId="1378752174" sldId="2856"/>
            <ac:spMk id="25" creationId="{9F13DCCF-63EE-CFAE-5903-B373ED500D9C}"/>
          </ac:spMkLst>
        </pc:spChg>
        <pc:spChg chg="mod">
          <ac:chgData name="Charles Babin" userId="5d42ec09-aa94-4ecc-856a-90c529e9e63c" providerId="ADAL" clId="{4008F1FF-37CE-555A-B327-28B9D895A0A2}" dt="2025-11-17T09:16:08.797" v="14208" actId="207"/>
          <ac:spMkLst>
            <pc:docMk/>
            <pc:sldMk cId="1378752174" sldId="2856"/>
            <ac:spMk id="33" creationId="{BCD3D0D0-2238-3BA9-AF2B-32146597B470}"/>
          </ac:spMkLst>
        </pc:spChg>
        <pc:spChg chg="mod">
          <ac:chgData name="Charles Babin" userId="5d42ec09-aa94-4ecc-856a-90c529e9e63c" providerId="ADAL" clId="{4008F1FF-37CE-555A-B327-28B9D895A0A2}" dt="2025-11-12T07:44:14.378" v="9974" actId="165"/>
          <ac:spMkLst>
            <pc:docMk/>
            <pc:sldMk cId="1378752174" sldId="2856"/>
            <ac:spMk id="36" creationId="{4F278B22-D736-FB76-1F97-8AF3BAF40CD7}"/>
          </ac:spMkLst>
        </pc:spChg>
        <pc:spChg chg="mod">
          <ac:chgData name="Charles Babin" userId="5d42ec09-aa94-4ecc-856a-90c529e9e63c" providerId="ADAL" clId="{4008F1FF-37CE-555A-B327-28B9D895A0A2}" dt="2025-11-12T07:44:14.378" v="9974" actId="165"/>
          <ac:spMkLst>
            <pc:docMk/>
            <pc:sldMk cId="1378752174" sldId="2856"/>
            <ac:spMk id="38" creationId="{73DE9E58-CC55-078F-F8BD-82DB1851886E}"/>
          </ac:spMkLst>
        </pc:spChg>
        <pc:spChg chg="mod">
          <ac:chgData name="Charles Babin" userId="5d42ec09-aa94-4ecc-856a-90c529e9e63c" providerId="ADAL" clId="{4008F1FF-37CE-555A-B327-28B9D895A0A2}" dt="2025-11-12T07:44:14.378" v="9974" actId="165"/>
          <ac:spMkLst>
            <pc:docMk/>
            <pc:sldMk cId="1378752174" sldId="2856"/>
            <ac:spMk id="39" creationId="{201CB0B5-AED6-9A6A-BBF0-B9513ADC723A}"/>
          </ac:spMkLst>
        </pc:spChg>
        <pc:spChg chg="add mod topLvl">
          <ac:chgData name="Charles Babin" userId="5d42ec09-aa94-4ecc-856a-90c529e9e63c" providerId="ADAL" clId="{4008F1FF-37CE-555A-B327-28B9D895A0A2}" dt="2025-11-12T07:44:14.378" v="9974" actId="165"/>
          <ac:spMkLst>
            <pc:docMk/>
            <pc:sldMk cId="1378752174" sldId="2856"/>
            <ac:spMk id="40" creationId="{6195A5CC-5815-5548-013C-F418604D00DF}"/>
          </ac:spMkLst>
        </pc:spChg>
        <pc:spChg chg="add mod topLvl">
          <ac:chgData name="Charles Babin" userId="5d42ec09-aa94-4ecc-856a-90c529e9e63c" providerId="ADAL" clId="{4008F1FF-37CE-555A-B327-28B9D895A0A2}" dt="2025-11-12T07:44:14.378" v="9974" actId="165"/>
          <ac:spMkLst>
            <pc:docMk/>
            <pc:sldMk cId="1378752174" sldId="2856"/>
            <ac:spMk id="42" creationId="{7A3F83DE-7555-DBDD-2C7E-9B871A8F8599}"/>
          </ac:spMkLst>
        </pc:spChg>
        <pc:spChg chg="mod">
          <ac:chgData name="Charles Babin" userId="5d42ec09-aa94-4ecc-856a-90c529e9e63c" providerId="ADAL" clId="{4008F1FF-37CE-555A-B327-28B9D895A0A2}" dt="2025-11-12T07:43:20.721" v="9955" actId="33524"/>
          <ac:spMkLst>
            <pc:docMk/>
            <pc:sldMk cId="1378752174" sldId="2856"/>
            <ac:spMk id="45" creationId="{687F5D16-17ED-508C-C8DD-D3A3909C23A0}"/>
          </ac:spMkLst>
        </pc:spChg>
        <pc:spChg chg="mod">
          <ac:chgData name="Charles Babin" userId="5d42ec09-aa94-4ecc-856a-90c529e9e63c" providerId="ADAL" clId="{4008F1FF-37CE-555A-B327-28B9D895A0A2}" dt="2025-11-12T07:41:13.302" v="9936" actId="1076"/>
          <ac:spMkLst>
            <pc:docMk/>
            <pc:sldMk cId="1378752174" sldId="2856"/>
            <ac:spMk id="165" creationId="{A2C376A4-44C7-BF6E-FCAD-07C01B89F81E}"/>
          </ac:spMkLst>
        </pc:spChg>
        <pc:spChg chg="mod">
          <ac:chgData name="Charles Babin" userId="5d42ec09-aa94-4ecc-856a-90c529e9e63c" providerId="ADAL" clId="{4008F1FF-37CE-555A-B327-28B9D895A0A2}" dt="2025-11-12T07:43:58.308" v="9968" actId="408"/>
          <ac:spMkLst>
            <pc:docMk/>
            <pc:sldMk cId="1378752174" sldId="2856"/>
            <ac:spMk id="172" creationId="{3BD6E468-EB89-DB31-3D83-390A96A12A88}"/>
          </ac:spMkLst>
        </pc:spChg>
        <pc:spChg chg="mod">
          <ac:chgData name="Charles Babin" userId="5d42ec09-aa94-4ecc-856a-90c529e9e63c" providerId="ADAL" clId="{4008F1FF-37CE-555A-B327-28B9D895A0A2}" dt="2025-11-12T07:43:58.308" v="9968" actId="408"/>
          <ac:spMkLst>
            <pc:docMk/>
            <pc:sldMk cId="1378752174" sldId="2856"/>
            <ac:spMk id="174" creationId="{49073C16-CDDD-3465-9DC8-EBAA26B7C2DA}"/>
          </ac:spMkLst>
        </pc:spChg>
        <pc:spChg chg="mod">
          <ac:chgData name="Charles Babin" userId="5d42ec09-aa94-4ecc-856a-90c529e9e63c" providerId="ADAL" clId="{4008F1FF-37CE-555A-B327-28B9D895A0A2}" dt="2025-11-12T07:43:58.308" v="9968" actId="408"/>
          <ac:spMkLst>
            <pc:docMk/>
            <pc:sldMk cId="1378752174" sldId="2856"/>
            <ac:spMk id="175" creationId="{376E326C-615E-0153-0077-495D953A2275}"/>
          </ac:spMkLst>
        </pc:spChg>
        <pc:spChg chg="mod">
          <ac:chgData name="Charles Babin" userId="5d42ec09-aa94-4ecc-856a-90c529e9e63c" providerId="ADAL" clId="{4008F1FF-37CE-555A-B327-28B9D895A0A2}" dt="2025-11-12T07:43:58.308" v="9968" actId="408"/>
          <ac:spMkLst>
            <pc:docMk/>
            <pc:sldMk cId="1378752174" sldId="2856"/>
            <ac:spMk id="201" creationId="{D706F61C-B4C3-FBD5-1A49-A5EB53D4725B}"/>
          </ac:spMkLst>
        </pc:spChg>
        <pc:spChg chg="mod">
          <ac:chgData name="Charles Babin" userId="5d42ec09-aa94-4ecc-856a-90c529e9e63c" providerId="ADAL" clId="{4008F1FF-37CE-555A-B327-28B9D895A0A2}" dt="2025-11-12T07:43:58.308" v="9968" actId="408"/>
          <ac:spMkLst>
            <pc:docMk/>
            <pc:sldMk cId="1378752174" sldId="2856"/>
            <ac:spMk id="204" creationId="{5842DCCC-451F-C433-373D-E8156D0F125B}"/>
          </ac:spMkLst>
        </pc:spChg>
        <pc:spChg chg="mod">
          <ac:chgData name="Charles Babin" userId="5d42ec09-aa94-4ecc-856a-90c529e9e63c" providerId="ADAL" clId="{4008F1FF-37CE-555A-B327-28B9D895A0A2}" dt="2025-11-12T07:43:58.308" v="9968" actId="408"/>
          <ac:spMkLst>
            <pc:docMk/>
            <pc:sldMk cId="1378752174" sldId="2856"/>
            <ac:spMk id="216" creationId="{0133DA26-466A-6990-4D3C-2D61C62D7A3A}"/>
          </ac:spMkLst>
        </pc:spChg>
        <pc:spChg chg="mod">
          <ac:chgData name="Charles Babin" userId="5d42ec09-aa94-4ecc-856a-90c529e9e63c" providerId="ADAL" clId="{4008F1FF-37CE-555A-B327-28B9D895A0A2}" dt="2025-11-12T07:43:58.308" v="9968" actId="408"/>
          <ac:spMkLst>
            <pc:docMk/>
            <pc:sldMk cId="1378752174" sldId="2856"/>
            <ac:spMk id="220" creationId="{40F55806-441E-B4F7-7CB5-4CE280A0142B}"/>
          </ac:spMkLst>
        </pc:spChg>
        <pc:spChg chg="mod">
          <ac:chgData name="Charles Babin" userId="5d42ec09-aa94-4ecc-856a-90c529e9e63c" providerId="ADAL" clId="{4008F1FF-37CE-555A-B327-28B9D895A0A2}" dt="2025-11-12T07:43:58.308" v="9968" actId="408"/>
          <ac:spMkLst>
            <pc:docMk/>
            <pc:sldMk cId="1378752174" sldId="2856"/>
            <ac:spMk id="225" creationId="{085280EC-8750-5F0C-BC6F-D6547FD955FB}"/>
          </ac:spMkLst>
        </pc:spChg>
        <pc:spChg chg="mod">
          <ac:chgData name="Charles Babin" userId="5d42ec09-aa94-4ecc-856a-90c529e9e63c" providerId="ADAL" clId="{4008F1FF-37CE-555A-B327-28B9D895A0A2}" dt="2025-11-12T07:43:58.308" v="9968" actId="408"/>
          <ac:spMkLst>
            <pc:docMk/>
            <pc:sldMk cId="1378752174" sldId="2856"/>
            <ac:spMk id="231" creationId="{ECE3496C-20AE-30AD-62F0-FC66AFD41FBB}"/>
          </ac:spMkLst>
        </pc:spChg>
        <pc:spChg chg="mod">
          <ac:chgData name="Charles Babin" userId="5d42ec09-aa94-4ecc-856a-90c529e9e63c" providerId="ADAL" clId="{4008F1FF-37CE-555A-B327-28B9D895A0A2}" dt="2025-11-12T07:41:10.029" v="9935" actId="1076"/>
          <ac:spMkLst>
            <pc:docMk/>
            <pc:sldMk cId="1378752174" sldId="2856"/>
            <ac:spMk id="276" creationId="{DB4F3ACF-CB40-F574-7EA7-782E2CAA9AB7}"/>
          </ac:spMkLst>
        </pc:spChg>
        <pc:spChg chg="mod">
          <ac:chgData name="Charles Babin" userId="5d42ec09-aa94-4ecc-856a-90c529e9e63c" providerId="ADAL" clId="{4008F1FF-37CE-555A-B327-28B9D895A0A2}" dt="2025-11-12T07:41:15.911" v="9937" actId="1076"/>
          <ac:spMkLst>
            <pc:docMk/>
            <pc:sldMk cId="1378752174" sldId="2856"/>
            <ac:spMk id="277" creationId="{31102A0E-297E-B627-5483-8FB49BB9FBAE}"/>
          </ac:spMkLst>
        </pc:spChg>
        <pc:spChg chg="mod">
          <ac:chgData name="Charles Babin" userId="5d42ec09-aa94-4ecc-856a-90c529e9e63c" providerId="ADAL" clId="{4008F1FF-37CE-555A-B327-28B9D895A0A2}" dt="2025-11-12T07:44:26.587" v="9977" actId="1076"/>
          <ac:spMkLst>
            <pc:docMk/>
            <pc:sldMk cId="1378752174" sldId="2856"/>
            <ac:spMk id="278" creationId="{A4F9B622-E985-FA70-C013-D15AC221A199}"/>
          </ac:spMkLst>
        </pc:spChg>
        <pc:spChg chg="add mod">
          <ac:chgData name="Charles Babin" userId="5d42ec09-aa94-4ecc-856a-90c529e9e63c" providerId="ADAL" clId="{4008F1FF-37CE-555A-B327-28B9D895A0A2}" dt="2025-11-12T07:43:58.308" v="9968" actId="408"/>
          <ac:spMkLst>
            <pc:docMk/>
            <pc:sldMk cId="1378752174" sldId="2856"/>
            <ac:spMk id="279" creationId="{DB8E988C-E057-BDBA-5D93-5D52D09D482A}"/>
          </ac:spMkLst>
        </pc:spChg>
        <pc:grpChg chg="mod">
          <ac:chgData name="Charles Babin" userId="5d42ec09-aa94-4ecc-856a-90c529e9e63c" providerId="ADAL" clId="{4008F1FF-37CE-555A-B327-28B9D895A0A2}" dt="2025-11-12T07:44:20.838" v="9976" actId="1076"/>
          <ac:grpSpMkLst>
            <pc:docMk/>
            <pc:sldMk cId="1378752174" sldId="2856"/>
            <ac:grpSpMk id="24" creationId="{64107733-1965-F9BC-64ED-EC39E333715E}"/>
          </ac:grpSpMkLst>
        </pc:grpChg>
        <pc:grpChg chg="mod">
          <ac:chgData name="Charles Babin" userId="5d42ec09-aa94-4ecc-856a-90c529e9e63c" providerId="ADAL" clId="{4008F1FF-37CE-555A-B327-28B9D895A0A2}" dt="2025-11-12T07:43:29.243" v="9959" actId="164"/>
          <ac:grpSpMkLst>
            <pc:docMk/>
            <pc:sldMk cId="1378752174" sldId="2856"/>
            <ac:grpSpMk id="163" creationId="{B11A090F-905D-9A35-86B0-DE7723701929}"/>
          </ac:grpSpMkLst>
        </pc:grpChg>
        <pc:grpChg chg="add mod">
          <ac:chgData name="Charles Babin" userId="5d42ec09-aa94-4ecc-856a-90c529e9e63c" providerId="ADAL" clId="{4008F1FF-37CE-555A-B327-28B9D895A0A2}" dt="2025-11-12T07:44:04.002" v="9970" actId="12788"/>
          <ac:grpSpMkLst>
            <pc:docMk/>
            <pc:sldMk cId="1378752174" sldId="2856"/>
            <ac:grpSpMk id="282" creationId="{9321FE7B-A3ED-7082-C8C9-6BAA88526AED}"/>
          </ac:grpSpMkLst>
        </pc:grpChg>
        <pc:grpChg chg="add mod">
          <ac:chgData name="Charles Babin" userId="5d42ec09-aa94-4ecc-856a-90c529e9e63c" providerId="ADAL" clId="{4008F1FF-37CE-555A-B327-28B9D895A0A2}" dt="2025-11-17T09:16:03.820" v="14206"/>
          <ac:grpSpMkLst>
            <pc:docMk/>
            <pc:sldMk cId="1378752174" sldId="2856"/>
            <ac:grpSpMk id="283" creationId="{AB8F6567-3842-9FDB-D573-EFF400C91948}"/>
          </ac:grpSpMkLst>
        </pc:grpChg>
        <pc:picChg chg="mod">
          <ac:chgData name="Charles Babin" userId="5d42ec09-aa94-4ecc-856a-90c529e9e63c" providerId="ADAL" clId="{4008F1FF-37CE-555A-B327-28B9D895A0A2}" dt="2025-11-12T07:44:14.378" v="9974" actId="165"/>
          <ac:picMkLst>
            <pc:docMk/>
            <pc:sldMk cId="1378752174" sldId="2856"/>
            <ac:picMk id="27" creationId="{6AE11424-3BC8-D894-A37A-F0ED0F91ED78}"/>
          </ac:picMkLst>
        </pc:picChg>
        <pc:picChg chg="mod">
          <ac:chgData name="Charles Babin" userId="5d42ec09-aa94-4ecc-856a-90c529e9e63c" providerId="ADAL" clId="{4008F1FF-37CE-555A-B327-28B9D895A0A2}" dt="2025-11-12T07:44:14.378" v="9974" actId="165"/>
          <ac:picMkLst>
            <pc:docMk/>
            <pc:sldMk cId="1378752174" sldId="2856"/>
            <ac:picMk id="28" creationId="{1DF96A2B-B3A4-EA18-05B5-277E806657F2}"/>
          </ac:picMkLst>
        </pc:picChg>
        <pc:picChg chg="mod">
          <ac:chgData name="Charles Babin" userId="5d42ec09-aa94-4ecc-856a-90c529e9e63c" providerId="ADAL" clId="{4008F1FF-37CE-555A-B327-28B9D895A0A2}" dt="2025-11-12T07:44:14.378" v="9974" actId="165"/>
          <ac:picMkLst>
            <pc:docMk/>
            <pc:sldMk cId="1378752174" sldId="2856"/>
            <ac:picMk id="29" creationId="{B04B6573-D0DA-D689-01E8-8C16B53B6521}"/>
          </ac:picMkLst>
        </pc:picChg>
        <pc:picChg chg="mod">
          <ac:chgData name="Charles Babin" userId="5d42ec09-aa94-4ecc-856a-90c529e9e63c" providerId="ADAL" clId="{4008F1FF-37CE-555A-B327-28B9D895A0A2}" dt="2025-11-12T07:44:14.378" v="9974" actId="165"/>
          <ac:picMkLst>
            <pc:docMk/>
            <pc:sldMk cId="1378752174" sldId="2856"/>
            <ac:picMk id="35" creationId="{215EE1DC-2C08-E183-7735-2EDBC688E441}"/>
          </ac:picMkLst>
        </pc:picChg>
        <pc:picChg chg="mod">
          <ac:chgData name="Charles Babin" userId="5d42ec09-aa94-4ecc-856a-90c529e9e63c" providerId="ADAL" clId="{4008F1FF-37CE-555A-B327-28B9D895A0A2}" dt="2025-11-17T09:16:03.820" v="14206"/>
          <ac:picMkLst>
            <pc:docMk/>
            <pc:sldMk cId="1378752174" sldId="2856"/>
            <ac:picMk id="37" creationId="{48CD5985-53E9-2B95-0D3A-583E28F58892}"/>
          </ac:picMkLst>
        </pc:picChg>
        <pc:picChg chg="mod">
          <ac:chgData name="Charles Babin" userId="5d42ec09-aa94-4ecc-856a-90c529e9e63c" providerId="ADAL" clId="{4008F1FF-37CE-555A-B327-28B9D895A0A2}" dt="2025-11-12T07:41:10.029" v="9935" actId="1076"/>
          <ac:picMkLst>
            <pc:docMk/>
            <pc:sldMk cId="1378752174" sldId="2856"/>
            <ac:picMk id="275" creationId="{2D8F54DA-357A-8932-D472-C7ABD0CD712A}"/>
          </ac:picMkLst>
        </pc:picChg>
      </pc:sldChg>
      <pc:sldChg chg="delSp modSp add mod modAnim">
        <pc:chgData name="Charles Babin" userId="5d42ec09-aa94-4ecc-856a-90c529e9e63c" providerId="ADAL" clId="{4008F1FF-37CE-555A-B327-28B9D895A0A2}" dt="2025-11-17T09:15:59.251" v="14205" actId="207"/>
        <pc:sldMkLst>
          <pc:docMk/>
          <pc:sldMk cId="1330126710" sldId="2857"/>
        </pc:sldMkLst>
        <pc:spChg chg="mod">
          <ac:chgData name="Charles Babin" userId="5d42ec09-aa94-4ecc-856a-90c529e9e63c" providerId="ADAL" clId="{4008F1FF-37CE-555A-B327-28B9D895A0A2}" dt="2025-11-17T09:15:40.067" v="14201"/>
          <ac:spMkLst>
            <pc:docMk/>
            <pc:sldMk cId="1330126710" sldId="2857"/>
            <ac:spMk id="22" creationId="{69AD605C-65A5-9B04-CF3F-5CB622897257}"/>
          </ac:spMkLst>
        </pc:spChg>
        <pc:spChg chg="mod">
          <ac:chgData name="Charles Babin" userId="5d42ec09-aa94-4ecc-856a-90c529e9e63c" providerId="ADAL" clId="{4008F1FF-37CE-555A-B327-28B9D895A0A2}" dt="2025-11-17T09:15:59.251" v="14205" actId="207"/>
          <ac:spMkLst>
            <pc:docMk/>
            <pc:sldMk cId="1330126710" sldId="2857"/>
            <ac:spMk id="33" creationId="{87436862-085B-5041-ACD1-D9EF7E0CBF93}"/>
          </ac:spMkLst>
        </pc:spChg>
        <pc:spChg chg="mod">
          <ac:chgData name="Charles Babin" userId="5d42ec09-aa94-4ecc-856a-90c529e9e63c" providerId="ADAL" clId="{4008F1FF-37CE-555A-B327-28B9D895A0A2}" dt="2025-11-12T07:45:47.623" v="9991" actId="165"/>
          <ac:spMkLst>
            <pc:docMk/>
            <pc:sldMk cId="1330126710" sldId="2857"/>
            <ac:spMk id="177" creationId="{B6C35968-F373-F1F1-4325-E362790245C7}"/>
          </ac:spMkLst>
        </pc:spChg>
        <pc:spChg chg="mod">
          <ac:chgData name="Charles Babin" userId="5d42ec09-aa94-4ecc-856a-90c529e9e63c" providerId="ADAL" clId="{4008F1FF-37CE-555A-B327-28B9D895A0A2}" dt="2025-11-12T07:45:47.623" v="9991" actId="165"/>
          <ac:spMkLst>
            <pc:docMk/>
            <pc:sldMk cId="1330126710" sldId="2857"/>
            <ac:spMk id="179" creationId="{229C09D1-9302-0F68-E9BB-589F561A74B9}"/>
          </ac:spMkLst>
        </pc:spChg>
        <pc:spChg chg="mod">
          <ac:chgData name="Charles Babin" userId="5d42ec09-aa94-4ecc-856a-90c529e9e63c" providerId="ADAL" clId="{4008F1FF-37CE-555A-B327-28B9D895A0A2}" dt="2025-11-12T07:45:47.623" v="9991" actId="165"/>
          <ac:spMkLst>
            <pc:docMk/>
            <pc:sldMk cId="1330126710" sldId="2857"/>
            <ac:spMk id="180" creationId="{2DA277B2-0111-5948-076E-21875BEC0182}"/>
          </ac:spMkLst>
        </pc:spChg>
        <pc:spChg chg="mod">
          <ac:chgData name="Charles Babin" userId="5d42ec09-aa94-4ecc-856a-90c529e9e63c" providerId="ADAL" clId="{4008F1FF-37CE-555A-B327-28B9D895A0A2}" dt="2025-11-12T07:45:47.623" v="9991" actId="165"/>
          <ac:spMkLst>
            <pc:docMk/>
            <pc:sldMk cId="1330126710" sldId="2857"/>
            <ac:spMk id="183" creationId="{26655774-8ECC-046D-CA2B-AB17407DDB30}"/>
          </ac:spMkLst>
        </pc:spChg>
        <pc:spChg chg="mod">
          <ac:chgData name="Charles Babin" userId="5d42ec09-aa94-4ecc-856a-90c529e9e63c" providerId="ADAL" clId="{4008F1FF-37CE-555A-B327-28B9D895A0A2}" dt="2025-11-12T07:45:47.623" v="9991" actId="165"/>
          <ac:spMkLst>
            <pc:docMk/>
            <pc:sldMk cId="1330126710" sldId="2857"/>
            <ac:spMk id="187" creationId="{4C6B82FB-6F8D-4F2F-1483-1023E2A3CB44}"/>
          </ac:spMkLst>
        </pc:spChg>
        <pc:spChg chg="mod">
          <ac:chgData name="Charles Babin" userId="5d42ec09-aa94-4ecc-856a-90c529e9e63c" providerId="ADAL" clId="{4008F1FF-37CE-555A-B327-28B9D895A0A2}" dt="2025-11-12T07:45:47.623" v="9991" actId="165"/>
          <ac:spMkLst>
            <pc:docMk/>
            <pc:sldMk cId="1330126710" sldId="2857"/>
            <ac:spMk id="188" creationId="{C0B801BE-BA53-EC24-6A21-8E10543DDBF9}"/>
          </ac:spMkLst>
        </pc:spChg>
        <pc:spChg chg="mod">
          <ac:chgData name="Charles Babin" userId="5d42ec09-aa94-4ecc-856a-90c529e9e63c" providerId="ADAL" clId="{4008F1FF-37CE-555A-B327-28B9D895A0A2}" dt="2025-11-12T07:45:47.623" v="9991" actId="165"/>
          <ac:spMkLst>
            <pc:docMk/>
            <pc:sldMk cId="1330126710" sldId="2857"/>
            <ac:spMk id="195" creationId="{1B38A7D7-DEFB-9BA1-C003-1A7F03D7B4C5}"/>
          </ac:spMkLst>
        </pc:spChg>
        <pc:spChg chg="mod">
          <ac:chgData name="Charles Babin" userId="5d42ec09-aa94-4ecc-856a-90c529e9e63c" providerId="ADAL" clId="{4008F1FF-37CE-555A-B327-28B9D895A0A2}" dt="2025-11-12T07:45:47.623" v="9991" actId="165"/>
          <ac:spMkLst>
            <pc:docMk/>
            <pc:sldMk cId="1330126710" sldId="2857"/>
            <ac:spMk id="210" creationId="{851C7A4C-27F3-996F-C834-2A52FD22C327}"/>
          </ac:spMkLst>
        </pc:spChg>
        <pc:spChg chg="mod">
          <ac:chgData name="Charles Babin" userId="5d42ec09-aa94-4ecc-856a-90c529e9e63c" providerId="ADAL" clId="{4008F1FF-37CE-555A-B327-28B9D895A0A2}" dt="2025-11-12T07:45:47.623" v="9991" actId="165"/>
          <ac:spMkLst>
            <pc:docMk/>
            <pc:sldMk cId="1330126710" sldId="2857"/>
            <ac:spMk id="212" creationId="{46AF7085-1D66-1B60-7371-A7F66753A8C0}"/>
          </ac:spMkLst>
        </pc:spChg>
        <pc:spChg chg="mod">
          <ac:chgData name="Charles Babin" userId="5d42ec09-aa94-4ecc-856a-90c529e9e63c" providerId="ADAL" clId="{4008F1FF-37CE-555A-B327-28B9D895A0A2}" dt="2025-11-12T07:45:47.623" v="9991" actId="165"/>
          <ac:spMkLst>
            <pc:docMk/>
            <pc:sldMk cId="1330126710" sldId="2857"/>
            <ac:spMk id="216" creationId="{32F8CEC2-5FB9-691A-1503-DDDD6935450B}"/>
          </ac:spMkLst>
        </pc:spChg>
        <pc:grpChg chg="mod">
          <ac:chgData name="Charles Babin" userId="5d42ec09-aa94-4ecc-856a-90c529e9e63c" providerId="ADAL" clId="{4008F1FF-37CE-555A-B327-28B9D895A0A2}" dt="2025-11-17T09:15:40.067" v="14201"/>
          <ac:grpSpMkLst>
            <pc:docMk/>
            <pc:sldMk cId="1330126710" sldId="2857"/>
            <ac:grpSpMk id="283" creationId="{A38750D5-EBF3-FA9D-438C-B96D77832FD0}"/>
          </ac:grpSpMkLst>
        </pc:grpChg>
        <pc:picChg chg="mod">
          <ac:chgData name="Charles Babin" userId="5d42ec09-aa94-4ecc-856a-90c529e9e63c" providerId="ADAL" clId="{4008F1FF-37CE-555A-B327-28B9D895A0A2}" dt="2025-11-17T09:15:40.067" v="14201"/>
          <ac:picMkLst>
            <pc:docMk/>
            <pc:sldMk cId="1330126710" sldId="2857"/>
            <ac:picMk id="37" creationId="{A7FBFEA2-5F17-77C6-1394-6B0D168C3CE0}"/>
          </ac:picMkLst>
        </pc:picChg>
      </pc:sldChg>
      <pc:sldChg chg="delSp modSp add mod delAnim">
        <pc:chgData name="Charles Babin" userId="5d42ec09-aa94-4ecc-856a-90c529e9e63c" providerId="ADAL" clId="{4008F1FF-37CE-555A-B327-28B9D895A0A2}" dt="2025-11-17T09:15:51.262" v="14204" actId="207"/>
        <pc:sldMkLst>
          <pc:docMk/>
          <pc:sldMk cId="3796536849" sldId="2858"/>
        </pc:sldMkLst>
        <pc:spChg chg="mod">
          <ac:chgData name="Charles Babin" userId="5d42ec09-aa94-4ecc-856a-90c529e9e63c" providerId="ADAL" clId="{4008F1FF-37CE-555A-B327-28B9D895A0A2}" dt="2025-11-17T09:15:51.262" v="14204" actId="207"/>
          <ac:spMkLst>
            <pc:docMk/>
            <pc:sldMk cId="3796536849" sldId="2858"/>
            <ac:spMk id="33" creationId="{94F91172-8AC7-C6FC-0F74-6566C558F836}"/>
          </ac:spMkLst>
        </pc:spChg>
      </pc:sldChg>
      <pc:sldChg chg="delSp modSp add mod delAnim">
        <pc:chgData name="Charles Babin" userId="5d42ec09-aa94-4ecc-856a-90c529e9e63c" providerId="ADAL" clId="{4008F1FF-37CE-555A-B327-28B9D895A0A2}" dt="2025-11-12T07:45:21.954" v="9984" actId="478"/>
        <pc:sldMkLst>
          <pc:docMk/>
          <pc:sldMk cId="3069090400" sldId="2859"/>
        </pc:sldMkLst>
        <pc:spChg chg="mod">
          <ac:chgData name="Charles Babin" userId="5d42ec09-aa94-4ecc-856a-90c529e9e63c" providerId="ADAL" clId="{4008F1FF-37CE-555A-B327-28B9D895A0A2}" dt="2025-11-12T07:45:16.903" v="9983" actId="207"/>
          <ac:spMkLst>
            <pc:docMk/>
            <pc:sldMk cId="3069090400" sldId="2859"/>
            <ac:spMk id="33" creationId="{27A1B42E-1B2B-8750-F471-D025C116437D}"/>
          </ac:spMkLst>
        </pc:spChg>
      </pc:sldChg>
      <pc:sldChg chg="addSp delSp modSp add mod delAnim modAnim">
        <pc:chgData name="Charles Babin" userId="5d42ec09-aa94-4ecc-856a-90c529e9e63c" providerId="ADAL" clId="{4008F1FF-37CE-555A-B327-28B9D895A0A2}" dt="2025-11-17T13:52:47.154" v="15985"/>
        <pc:sldMkLst>
          <pc:docMk/>
          <pc:sldMk cId="3256141676" sldId="2860"/>
        </pc:sldMkLst>
        <pc:spChg chg="mod">
          <ac:chgData name="Charles Babin" userId="5d42ec09-aa94-4ecc-856a-90c529e9e63c" providerId="ADAL" clId="{4008F1FF-37CE-555A-B327-28B9D895A0A2}" dt="2025-11-13T13:53:24.288" v="11838" actId="1076"/>
          <ac:spMkLst>
            <pc:docMk/>
            <pc:sldMk cId="3256141676" sldId="2860"/>
            <ac:spMk id="9" creationId="{E71BD4C2-51C6-2EE2-8955-2FEBBD21AE93}"/>
          </ac:spMkLst>
        </pc:spChg>
        <pc:spChg chg="mod">
          <ac:chgData name="Charles Babin" userId="5d42ec09-aa94-4ecc-856a-90c529e9e63c" providerId="ADAL" clId="{4008F1FF-37CE-555A-B327-28B9D895A0A2}" dt="2025-11-12T11:29:23.049" v="10176" actId="20577"/>
          <ac:spMkLst>
            <pc:docMk/>
            <pc:sldMk cId="3256141676" sldId="2860"/>
            <ac:spMk id="23" creationId="{599771F8-3DDB-27CC-02C6-3345DB9F8D92}"/>
          </ac:spMkLst>
        </pc:spChg>
        <pc:spChg chg="add mod">
          <ac:chgData name="Charles Babin" userId="5d42ec09-aa94-4ecc-856a-90c529e9e63c" providerId="ADAL" clId="{4008F1FF-37CE-555A-B327-28B9D895A0A2}" dt="2025-11-13T14:17:54.988" v="12034" actId="15"/>
          <ac:spMkLst>
            <pc:docMk/>
            <pc:sldMk cId="3256141676" sldId="2860"/>
            <ac:spMk id="34" creationId="{9C001D26-A282-9A00-CA4C-592E1C19B166}"/>
          </ac:spMkLst>
        </pc:spChg>
        <pc:spChg chg="add mod">
          <ac:chgData name="Charles Babin" userId="5d42ec09-aa94-4ecc-856a-90c529e9e63c" providerId="ADAL" clId="{4008F1FF-37CE-555A-B327-28B9D895A0A2}" dt="2025-11-13T15:01:21.385" v="12050" actId="1076"/>
          <ac:spMkLst>
            <pc:docMk/>
            <pc:sldMk cId="3256141676" sldId="2860"/>
            <ac:spMk id="37" creationId="{B7E58CA2-EB2C-24A4-EDC4-B0B1FA32D262}"/>
          </ac:spMkLst>
        </pc:spChg>
        <pc:spChg chg="add mod">
          <ac:chgData name="Charles Babin" userId="5d42ec09-aa94-4ecc-856a-90c529e9e63c" providerId="ADAL" clId="{4008F1FF-37CE-555A-B327-28B9D895A0A2}" dt="2025-11-13T15:04:24.654" v="12174" actId="1076"/>
          <ac:spMkLst>
            <pc:docMk/>
            <pc:sldMk cId="3256141676" sldId="2860"/>
            <ac:spMk id="41" creationId="{2DC4E64B-67D1-4C5C-3A73-49C0682B48BC}"/>
          </ac:spMkLst>
        </pc:spChg>
        <pc:spChg chg="add mod">
          <ac:chgData name="Charles Babin" userId="5d42ec09-aa94-4ecc-856a-90c529e9e63c" providerId="ADAL" clId="{4008F1FF-37CE-555A-B327-28B9D895A0A2}" dt="2025-11-13T15:05:22.739" v="12241" actId="1076"/>
          <ac:spMkLst>
            <pc:docMk/>
            <pc:sldMk cId="3256141676" sldId="2860"/>
            <ac:spMk id="42" creationId="{D0E33FF6-7B25-B119-430F-0E0E32BDFB82}"/>
          </ac:spMkLst>
        </pc:spChg>
        <pc:spChg chg="add mod">
          <ac:chgData name="Charles Babin" userId="5d42ec09-aa94-4ecc-856a-90c529e9e63c" providerId="ADAL" clId="{4008F1FF-37CE-555A-B327-28B9D895A0A2}" dt="2025-11-13T15:04:59.790" v="12234" actId="1076"/>
          <ac:spMkLst>
            <pc:docMk/>
            <pc:sldMk cId="3256141676" sldId="2860"/>
            <ac:spMk id="43" creationId="{1161EA69-6D77-FC99-759E-987EE3FD7C67}"/>
          </ac:spMkLst>
        </pc:spChg>
        <pc:spChg chg="add mod">
          <ac:chgData name="Charles Babin" userId="5d42ec09-aa94-4ecc-856a-90c529e9e63c" providerId="ADAL" clId="{4008F1FF-37CE-555A-B327-28B9D895A0A2}" dt="2025-11-13T15:13:20.953" v="12249"/>
          <ac:spMkLst>
            <pc:docMk/>
            <pc:sldMk cId="3256141676" sldId="2860"/>
            <ac:spMk id="47" creationId="{52C00F4F-3754-165B-900C-45FD0CEE22DB}"/>
          </ac:spMkLst>
        </pc:spChg>
        <pc:spChg chg="mod">
          <ac:chgData name="Charles Babin" userId="5d42ec09-aa94-4ecc-856a-90c529e9e63c" providerId="ADAL" clId="{4008F1FF-37CE-555A-B327-28B9D895A0A2}" dt="2025-11-13T13:53:24.288" v="11838" actId="1076"/>
          <ac:spMkLst>
            <pc:docMk/>
            <pc:sldMk cId="3256141676" sldId="2860"/>
            <ac:spMk id="183" creationId="{5A707828-E082-E307-C39C-B0B05B20D404}"/>
          </ac:spMkLst>
        </pc:spChg>
        <pc:spChg chg="mod">
          <ac:chgData name="Charles Babin" userId="5d42ec09-aa94-4ecc-856a-90c529e9e63c" providerId="ADAL" clId="{4008F1FF-37CE-555A-B327-28B9D895A0A2}" dt="2025-11-13T13:53:24.288" v="11838" actId="1076"/>
          <ac:spMkLst>
            <pc:docMk/>
            <pc:sldMk cId="3256141676" sldId="2860"/>
            <ac:spMk id="186" creationId="{55E03385-92C6-6976-4EC1-A6C935D63F2C}"/>
          </ac:spMkLst>
        </pc:spChg>
        <pc:picChg chg="add mod">
          <ac:chgData name="Charles Babin" userId="5d42ec09-aa94-4ecc-856a-90c529e9e63c" providerId="ADAL" clId="{4008F1FF-37CE-555A-B327-28B9D895A0A2}" dt="2025-11-13T13:55:54.587" v="11890" actId="1076"/>
          <ac:picMkLst>
            <pc:docMk/>
            <pc:sldMk cId="3256141676" sldId="2860"/>
            <ac:picMk id="32" creationId="{D0C570BC-D5C2-29B3-1A04-8E1A30A9C320}"/>
          </ac:picMkLst>
        </pc:picChg>
        <pc:picChg chg="add mod">
          <ac:chgData name="Charles Babin" userId="5d42ec09-aa94-4ecc-856a-90c529e9e63c" providerId="ADAL" clId="{4008F1FF-37CE-555A-B327-28B9D895A0A2}" dt="2025-11-13T15:04:24.654" v="12174" actId="1076"/>
          <ac:picMkLst>
            <pc:docMk/>
            <pc:sldMk cId="3256141676" sldId="2860"/>
            <ac:picMk id="40" creationId="{CB60B3A7-02F0-0407-3163-98B602DBFD34}"/>
          </ac:picMkLst>
        </pc:picChg>
        <pc:picChg chg="add mod">
          <ac:chgData name="Charles Babin" userId="5d42ec09-aa94-4ecc-856a-90c529e9e63c" providerId="ADAL" clId="{4008F1FF-37CE-555A-B327-28B9D895A0A2}" dt="2025-11-13T15:13:20.953" v="12249"/>
          <ac:picMkLst>
            <pc:docMk/>
            <pc:sldMk cId="3256141676" sldId="2860"/>
            <ac:picMk id="46" creationId="{8DF1569D-B5ED-A0C2-9A7F-95013A48346E}"/>
          </ac:picMkLst>
        </pc:picChg>
        <pc:picChg chg="mod">
          <ac:chgData name="Charles Babin" userId="5d42ec09-aa94-4ecc-856a-90c529e9e63c" providerId="ADAL" clId="{4008F1FF-37CE-555A-B327-28B9D895A0A2}" dt="2025-11-13T13:53:24.288" v="11838" actId="1076"/>
          <ac:picMkLst>
            <pc:docMk/>
            <pc:sldMk cId="3256141676" sldId="2860"/>
            <ac:picMk id="175" creationId="{7C19B9ED-F283-8582-ECDA-15C70C6DE548}"/>
          </ac:picMkLst>
        </pc:picChg>
        <pc:picChg chg="mod">
          <ac:chgData name="Charles Babin" userId="5d42ec09-aa94-4ecc-856a-90c529e9e63c" providerId="ADAL" clId="{4008F1FF-37CE-555A-B327-28B9D895A0A2}" dt="2025-11-13T13:53:24.288" v="11838" actId="1076"/>
          <ac:picMkLst>
            <pc:docMk/>
            <pc:sldMk cId="3256141676" sldId="2860"/>
            <ac:picMk id="185" creationId="{5F3E4382-E2F6-B106-5BD5-EE4666E818E5}"/>
          </ac:picMkLst>
        </pc:picChg>
      </pc:sldChg>
      <pc:sldChg chg="addSp delSp modSp add mod delAnim modAnim">
        <pc:chgData name="Charles Babin" userId="5d42ec09-aa94-4ecc-856a-90c529e9e63c" providerId="ADAL" clId="{4008F1FF-37CE-555A-B327-28B9D895A0A2}" dt="2025-11-17T14:02:38.179" v="16083"/>
        <pc:sldMkLst>
          <pc:docMk/>
          <pc:sldMk cId="551236163" sldId="2865"/>
        </pc:sldMkLst>
        <pc:spChg chg="add mod">
          <ac:chgData name="Charles Babin" userId="5d42ec09-aa94-4ecc-856a-90c529e9e63c" providerId="ADAL" clId="{4008F1FF-37CE-555A-B327-28B9D895A0A2}" dt="2025-11-17T13:34:40.426" v="15891"/>
          <ac:spMkLst>
            <pc:docMk/>
            <pc:sldMk cId="551236163" sldId="2865"/>
            <ac:spMk id="17" creationId="{1DFA113B-27AD-7AA7-27AE-F74699513E05}"/>
          </ac:spMkLst>
        </pc:spChg>
        <pc:picChg chg="add mod">
          <ac:chgData name="Charles Babin" userId="5d42ec09-aa94-4ecc-856a-90c529e9e63c" providerId="ADAL" clId="{4008F1FF-37CE-555A-B327-28B9D895A0A2}" dt="2025-11-17T13:30:51.320" v="15833" actId="1076"/>
          <ac:picMkLst>
            <pc:docMk/>
            <pc:sldMk cId="551236163" sldId="2865"/>
            <ac:picMk id="14" creationId="{BCAF0185-4563-F47D-3978-6E5290E89E37}"/>
          </ac:picMkLst>
        </pc:picChg>
        <pc:picChg chg="add mod">
          <ac:chgData name="Charles Babin" userId="5d42ec09-aa94-4ecc-856a-90c529e9e63c" providerId="ADAL" clId="{4008F1FF-37CE-555A-B327-28B9D895A0A2}" dt="2025-11-17T13:30:50.005" v="15832" actId="1076"/>
          <ac:picMkLst>
            <pc:docMk/>
            <pc:sldMk cId="551236163" sldId="2865"/>
            <ac:picMk id="15" creationId="{3F9E58F7-0A1A-B0A1-B788-7FF1898F3D94}"/>
          </ac:picMkLst>
        </pc:picChg>
        <pc:picChg chg="add mod">
          <ac:chgData name="Charles Babin" userId="5d42ec09-aa94-4ecc-856a-90c529e9e63c" providerId="ADAL" clId="{4008F1FF-37CE-555A-B327-28B9D895A0A2}" dt="2025-11-17T13:34:40.426" v="15891"/>
          <ac:picMkLst>
            <pc:docMk/>
            <pc:sldMk cId="551236163" sldId="2865"/>
            <ac:picMk id="16" creationId="{897C6E5E-C2E8-8C16-CDB6-AB86F9D003F5}"/>
          </ac:picMkLst>
        </pc:picChg>
      </pc:sldChg>
      <pc:sldChg chg="addSp delSp modSp add mod ord modAnim">
        <pc:chgData name="Charles Babin" userId="5d42ec09-aa94-4ecc-856a-90c529e9e63c" providerId="ADAL" clId="{4008F1FF-37CE-555A-B327-28B9D895A0A2}" dt="2025-11-17T13:50:42.305" v="15968"/>
        <pc:sldMkLst>
          <pc:docMk/>
          <pc:sldMk cId="3392496300" sldId="2866"/>
        </pc:sldMkLst>
        <pc:spChg chg="del">
          <ac:chgData name="Charles Babin" userId="5d42ec09-aa94-4ecc-856a-90c529e9e63c" providerId="ADAL" clId="{4008F1FF-37CE-555A-B327-28B9D895A0A2}" dt="2025-11-13T13:34:10.198" v="11270" actId="478"/>
          <ac:spMkLst>
            <pc:docMk/>
            <pc:sldMk cId="3392496300" sldId="2866"/>
            <ac:spMk id="19" creationId="{DC7DBD8D-107F-5D0B-A4A2-6E8F3397863D}"/>
          </ac:spMkLst>
        </pc:spChg>
        <pc:spChg chg="add">
          <ac:chgData name="Charles Babin" userId="5d42ec09-aa94-4ecc-856a-90c529e9e63c" providerId="ADAL" clId="{4008F1FF-37CE-555A-B327-28B9D895A0A2}" dt="2025-11-13T13:34:10.813" v="11271" actId="478"/>
          <ac:spMkLst>
            <pc:docMk/>
            <pc:sldMk cId="3392496300" sldId="2866"/>
            <ac:spMk id="23" creationId="{F9F89BD2-67F3-88F2-3B94-1FA7BDAABDEE}"/>
          </ac:spMkLst>
        </pc:spChg>
        <pc:spChg chg="add del">
          <ac:chgData name="Charles Babin" userId="5d42ec09-aa94-4ecc-856a-90c529e9e63c" providerId="ADAL" clId="{4008F1FF-37CE-555A-B327-28B9D895A0A2}" dt="2025-11-13T13:34:10.813" v="11271" actId="478"/>
          <ac:spMkLst>
            <pc:docMk/>
            <pc:sldMk cId="3392496300" sldId="2866"/>
            <ac:spMk id="25" creationId="{66ABEE77-712E-3F37-A8BC-4E2AD6DA74B0}"/>
          </ac:spMkLst>
        </pc:spChg>
        <pc:spChg chg="add del mod">
          <ac:chgData name="Charles Babin" userId="5d42ec09-aa94-4ecc-856a-90c529e9e63c" providerId="ADAL" clId="{4008F1FF-37CE-555A-B327-28B9D895A0A2}" dt="2025-11-17T13:49:27.187" v="15955" actId="1038"/>
          <ac:spMkLst>
            <pc:docMk/>
            <pc:sldMk cId="3392496300" sldId="2866"/>
            <ac:spMk id="60" creationId="{0C1E842D-952C-22F5-302C-9D949372126A}"/>
          </ac:spMkLst>
        </pc:spChg>
        <pc:spChg chg="add del mod">
          <ac:chgData name="Charles Babin" userId="5d42ec09-aa94-4ecc-856a-90c529e9e63c" providerId="ADAL" clId="{4008F1FF-37CE-555A-B327-28B9D895A0A2}" dt="2025-11-17T13:49:27.187" v="15955" actId="1038"/>
          <ac:spMkLst>
            <pc:docMk/>
            <pc:sldMk cId="3392496300" sldId="2866"/>
            <ac:spMk id="66" creationId="{E4015DC6-BAC2-34FF-4820-C66B8D5F50B3}"/>
          </ac:spMkLst>
        </pc:spChg>
        <pc:spChg chg="add del mod">
          <ac:chgData name="Charles Babin" userId="5d42ec09-aa94-4ecc-856a-90c529e9e63c" providerId="ADAL" clId="{4008F1FF-37CE-555A-B327-28B9D895A0A2}" dt="2025-11-13T13:43:37.053" v="11519" actId="1076"/>
          <ac:spMkLst>
            <pc:docMk/>
            <pc:sldMk cId="3392496300" sldId="2866"/>
            <ac:spMk id="70" creationId="{88AEDDBB-A2B1-66B5-EB2F-84BF25898446}"/>
          </ac:spMkLst>
        </pc:spChg>
        <pc:spChg chg="add del mod">
          <ac:chgData name="Charles Babin" userId="5d42ec09-aa94-4ecc-856a-90c529e9e63c" providerId="ADAL" clId="{4008F1FF-37CE-555A-B327-28B9D895A0A2}" dt="2025-11-13T13:43:37.053" v="11519" actId="1076"/>
          <ac:spMkLst>
            <pc:docMk/>
            <pc:sldMk cId="3392496300" sldId="2866"/>
            <ac:spMk id="71" creationId="{669F07CC-C7D0-CCA4-72E3-52DE077F4717}"/>
          </ac:spMkLst>
        </pc:spChg>
        <pc:spChg chg="add del mod">
          <ac:chgData name="Charles Babin" userId="5d42ec09-aa94-4ecc-856a-90c529e9e63c" providerId="ADAL" clId="{4008F1FF-37CE-555A-B327-28B9D895A0A2}" dt="2025-11-13T13:43:51.089" v="11522" actId="1076"/>
          <ac:spMkLst>
            <pc:docMk/>
            <pc:sldMk cId="3392496300" sldId="2866"/>
            <ac:spMk id="72" creationId="{DF26E069-CDEB-AD11-C340-5FBF38FB1DB4}"/>
          </ac:spMkLst>
        </pc:spChg>
        <pc:spChg chg="add del mod">
          <ac:chgData name="Charles Babin" userId="5d42ec09-aa94-4ecc-856a-90c529e9e63c" providerId="ADAL" clId="{4008F1FF-37CE-555A-B327-28B9D895A0A2}" dt="2025-11-13T13:43:51.089" v="11522" actId="1076"/>
          <ac:spMkLst>
            <pc:docMk/>
            <pc:sldMk cId="3392496300" sldId="2866"/>
            <ac:spMk id="73" creationId="{D8BA7D10-E58F-2337-E71D-05AECDCEE355}"/>
          </ac:spMkLst>
        </pc:spChg>
        <pc:spChg chg="add mod">
          <ac:chgData name="Charles Babin" userId="5d42ec09-aa94-4ecc-856a-90c529e9e63c" providerId="ADAL" clId="{4008F1FF-37CE-555A-B327-28B9D895A0A2}" dt="2025-11-13T13:43:51.089" v="11522" actId="1076"/>
          <ac:spMkLst>
            <pc:docMk/>
            <pc:sldMk cId="3392496300" sldId="2866"/>
            <ac:spMk id="74" creationId="{710F2B93-A5B2-3088-E8CD-0FE2CB273220}"/>
          </ac:spMkLst>
        </pc:spChg>
        <pc:spChg chg="add mod">
          <ac:chgData name="Charles Babin" userId="5d42ec09-aa94-4ecc-856a-90c529e9e63c" providerId="ADAL" clId="{4008F1FF-37CE-555A-B327-28B9D895A0A2}" dt="2025-11-13T13:43:51.089" v="11522" actId="1076"/>
          <ac:spMkLst>
            <pc:docMk/>
            <pc:sldMk cId="3392496300" sldId="2866"/>
            <ac:spMk id="76" creationId="{6D274028-0926-070C-A1CE-3D5EE7C96AAA}"/>
          </ac:spMkLst>
        </pc:spChg>
        <pc:spChg chg="add mod">
          <ac:chgData name="Charles Babin" userId="5d42ec09-aa94-4ecc-856a-90c529e9e63c" providerId="ADAL" clId="{4008F1FF-37CE-555A-B327-28B9D895A0A2}" dt="2025-11-17T13:50:31.072" v="15965" actId="164"/>
          <ac:spMkLst>
            <pc:docMk/>
            <pc:sldMk cId="3392496300" sldId="2866"/>
            <ac:spMk id="85" creationId="{1E719E9D-E8AE-295F-0A51-FEB40389E5CB}"/>
          </ac:spMkLst>
        </pc:spChg>
        <pc:spChg chg="add mod">
          <ac:chgData name="Charles Babin" userId="5d42ec09-aa94-4ecc-856a-90c529e9e63c" providerId="ADAL" clId="{4008F1FF-37CE-555A-B327-28B9D895A0A2}" dt="2025-11-17T13:50:31.072" v="15965" actId="164"/>
          <ac:spMkLst>
            <pc:docMk/>
            <pc:sldMk cId="3392496300" sldId="2866"/>
            <ac:spMk id="86" creationId="{BBCB3F52-46A6-E599-A00A-0F0728B302F7}"/>
          </ac:spMkLst>
        </pc:spChg>
        <pc:spChg chg="add mod">
          <ac:chgData name="Charles Babin" userId="5d42ec09-aa94-4ecc-856a-90c529e9e63c" providerId="ADAL" clId="{4008F1FF-37CE-555A-B327-28B9D895A0A2}" dt="2025-11-17T13:50:31.072" v="15965" actId="164"/>
          <ac:spMkLst>
            <pc:docMk/>
            <pc:sldMk cId="3392496300" sldId="2866"/>
            <ac:spMk id="88" creationId="{DBB173B1-D252-8BBA-63BE-2AD02000827B}"/>
          </ac:spMkLst>
        </pc:spChg>
        <pc:spChg chg="add mod">
          <ac:chgData name="Charles Babin" userId="5d42ec09-aa94-4ecc-856a-90c529e9e63c" providerId="ADAL" clId="{4008F1FF-37CE-555A-B327-28B9D895A0A2}" dt="2025-11-17T13:50:31.072" v="15965" actId="164"/>
          <ac:spMkLst>
            <pc:docMk/>
            <pc:sldMk cId="3392496300" sldId="2866"/>
            <ac:spMk id="94" creationId="{7B57812F-423E-8C60-0161-12DCCB208A4F}"/>
          </ac:spMkLst>
        </pc:spChg>
        <pc:spChg chg="add mod">
          <ac:chgData name="Charles Babin" userId="5d42ec09-aa94-4ecc-856a-90c529e9e63c" providerId="ADAL" clId="{4008F1FF-37CE-555A-B327-28B9D895A0A2}" dt="2025-11-17T13:50:31.072" v="15965" actId="164"/>
          <ac:spMkLst>
            <pc:docMk/>
            <pc:sldMk cId="3392496300" sldId="2866"/>
            <ac:spMk id="95" creationId="{80F7CBF8-4DEB-02C0-418C-2A7D283854E5}"/>
          </ac:spMkLst>
        </pc:spChg>
        <pc:spChg chg="add mod">
          <ac:chgData name="Charles Babin" userId="5d42ec09-aa94-4ecc-856a-90c529e9e63c" providerId="ADAL" clId="{4008F1FF-37CE-555A-B327-28B9D895A0A2}" dt="2025-11-13T13:45:38.264" v="11607"/>
          <ac:spMkLst>
            <pc:docMk/>
            <pc:sldMk cId="3392496300" sldId="2866"/>
            <ac:spMk id="98" creationId="{25DF981B-1278-B227-F66C-AFD4054AB6D6}"/>
          </ac:spMkLst>
        </pc:spChg>
        <pc:grpChg chg="mod">
          <ac:chgData name="Charles Babin" userId="5d42ec09-aa94-4ecc-856a-90c529e9e63c" providerId="ADAL" clId="{4008F1FF-37CE-555A-B327-28B9D895A0A2}" dt="2025-11-13T13:26:57.405" v="10957" actId="166"/>
          <ac:grpSpMkLst>
            <pc:docMk/>
            <pc:sldMk cId="3392496300" sldId="2866"/>
            <ac:grpSpMk id="29" creationId="{FC884EAF-39D8-9C4E-BC90-CE5F7D8648BC}"/>
          </ac:grpSpMkLst>
        </pc:grpChg>
        <pc:grpChg chg="mod topLvl">
          <ac:chgData name="Charles Babin" userId="5d42ec09-aa94-4ecc-856a-90c529e9e63c" providerId="ADAL" clId="{4008F1FF-37CE-555A-B327-28B9D895A0A2}" dt="2025-11-17T13:49:09.421" v="15950" actId="164"/>
          <ac:grpSpMkLst>
            <pc:docMk/>
            <pc:sldMk cId="3392496300" sldId="2866"/>
            <ac:grpSpMk id="30" creationId="{55EDFC4F-85F8-4913-2D88-4F71B4C9A3F0}"/>
          </ac:grpSpMkLst>
        </pc:grpChg>
        <pc:grpChg chg="add mod">
          <ac:chgData name="Charles Babin" userId="5d42ec09-aa94-4ecc-856a-90c529e9e63c" providerId="ADAL" clId="{4008F1FF-37CE-555A-B327-28B9D895A0A2}" dt="2025-11-17T13:49:27.187" v="15955" actId="1038"/>
          <ac:grpSpMkLst>
            <pc:docMk/>
            <pc:sldMk cId="3392496300" sldId="2866"/>
            <ac:grpSpMk id="100" creationId="{3C999EC2-4AA0-4CC7-139E-5E495A039C2E}"/>
          </ac:grpSpMkLst>
        </pc:grpChg>
        <pc:grpChg chg="add mod">
          <ac:chgData name="Charles Babin" userId="5d42ec09-aa94-4ecc-856a-90c529e9e63c" providerId="ADAL" clId="{4008F1FF-37CE-555A-B327-28B9D895A0A2}" dt="2025-11-17T13:50:31.072" v="15965" actId="164"/>
          <ac:grpSpMkLst>
            <pc:docMk/>
            <pc:sldMk cId="3392496300" sldId="2866"/>
            <ac:grpSpMk id="101" creationId="{3C59DEE2-B485-50C0-2B37-4409BC573176}"/>
          </ac:grpSpMkLst>
        </pc:grpChg>
        <pc:picChg chg="mod topLvl">
          <ac:chgData name="Charles Babin" userId="5d42ec09-aa94-4ecc-856a-90c529e9e63c" providerId="ADAL" clId="{4008F1FF-37CE-555A-B327-28B9D895A0A2}" dt="2025-11-17T13:49:09.421" v="15950" actId="164"/>
          <ac:picMkLst>
            <pc:docMk/>
            <pc:sldMk cId="3392496300" sldId="2866"/>
            <ac:picMk id="21" creationId="{0EA137DE-E7A7-209E-21A7-48956F36BBC9}"/>
          </ac:picMkLst>
        </pc:picChg>
        <pc:picChg chg="mod topLvl">
          <ac:chgData name="Charles Babin" userId="5d42ec09-aa94-4ecc-856a-90c529e9e63c" providerId="ADAL" clId="{4008F1FF-37CE-555A-B327-28B9D895A0A2}" dt="2025-11-17T13:49:05.286" v="15949" actId="165"/>
          <ac:picMkLst>
            <pc:docMk/>
            <pc:sldMk cId="3392496300" sldId="2866"/>
            <ac:picMk id="24" creationId="{12EF54D5-F3DF-C9D3-9FC1-5B3D8FE26DB4}"/>
          </ac:picMkLst>
        </pc:picChg>
        <pc:picChg chg="mod topLvl">
          <ac:chgData name="Charles Babin" userId="5d42ec09-aa94-4ecc-856a-90c529e9e63c" providerId="ADAL" clId="{4008F1FF-37CE-555A-B327-28B9D895A0A2}" dt="2025-11-17T13:49:09.421" v="15950" actId="164"/>
          <ac:picMkLst>
            <pc:docMk/>
            <pc:sldMk cId="3392496300" sldId="2866"/>
            <ac:picMk id="27" creationId="{BF3C8681-76E0-F3F6-9BA1-625AC6B6EF76}"/>
          </ac:picMkLst>
        </pc:picChg>
        <pc:picChg chg="mod">
          <ac:chgData name="Charles Babin" userId="5d42ec09-aa94-4ecc-856a-90c529e9e63c" providerId="ADAL" clId="{4008F1FF-37CE-555A-B327-28B9D895A0A2}" dt="2025-11-17T13:49:05.286" v="15949" actId="165"/>
          <ac:picMkLst>
            <pc:docMk/>
            <pc:sldMk cId="3392496300" sldId="2866"/>
            <ac:picMk id="31" creationId="{5FC21E90-386A-BD4F-206C-62DDF5E13B7B}"/>
          </ac:picMkLst>
        </pc:picChg>
        <pc:picChg chg="mod">
          <ac:chgData name="Charles Babin" userId="5d42ec09-aa94-4ecc-856a-90c529e9e63c" providerId="ADAL" clId="{4008F1FF-37CE-555A-B327-28B9D895A0A2}" dt="2025-11-17T13:49:05.286" v="15949" actId="165"/>
          <ac:picMkLst>
            <pc:docMk/>
            <pc:sldMk cId="3392496300" sldId="2866"/>
            <ac:picMk id="32" creationId="{19F33F60-428D-7C1B-F2CF-376A7836EC3F}"/>
          </ac:picMkLst>
        </pc:picChg>
        <pc:picChg chg="add del mod topLvl">
          <ac:chgData name="Charles Babin" userId="5d42ec09-aa94-4ecc-856a-90c529e9e63c" providerId="ADAL" clId="{4008F1FF-37CE-555A-B327-28B9D895A0A2}" dt="2025-11-17T13:49:09.421" v="15950" actId="164"/>
          <ac:picMkLst>
            <pc:docMk/>
            <pc:sldMk cId="3392496300" sldId="2866"/>
            <ac:picMk id="61" creationId="{06ED5117-5ABE-23E8-C223-22E9DF7A0C65}"/>
          </ac:picMkLst>
        </pc:picChg>
        <pc:picChg chg="add mod topLvl">
          <ac:chgData name="Charles Babin" userId="5d42ec09-aa94-4ecc-856a-90c529e9e63c" providerId="ADAL" clId="{4008F1FF-37CE-555A-B327-28B9D895A0A2}" dt="2025-11-17T13:49:09.421" v="15950" actId="164"/>
          <ac:picMkLst>
            <pc:docMk/>
            <pc:sldMk cId="3392496300" sldId="2866"/>
            <ac:picMk id="62" creationId="{221871E6-4ADE-9F00-B474-6F70739E80F6}"/>
          </ac:picMkLst>
        </pc:picChg>
        <pc:picChg chg="add mod">
          <ac:chgData name="Charles Babin" userId="5d42ec09-aa94-4ecc-856a-90c529e9e63c" providerId="ADAL" clId="{4008F1FF-37CE-555A-B327-28B9D895A0A2}" dt="2025-11-13T13:45:38.264" v="11607"/>
          <ac:picMkLst>
            <pc:docMk/>
            <pc:sldMk cId="3392496300" sldId="2866"/>
            <ac:picMk id="96" creationId="{854E6BD2-9917-AD94-97CB-BE84FC299D40}"/>
          </ac:picMkLst>
        </pc:picChg>
        <pc:picChg chg="mod">
          <ac:chgData name="Charles Babin" userId="5d42ec09-aa94-4ecc-856a-90c529e9e63c" providerId="ADAL" clId="{4008F1FF-37CE-555A-B327-28B9D895A0A2}" dt="2025-11-13T13:43:32.519" v="11518" actId="14100"/>
          <ac:picMkLst>
            <pc:docMk/>
            <pc:sldMk cId="3392496300" sldId="2866"/>
            <ac:picMk id="3074" creationId="{134A3567-53BF-D888-D162-924459455654}"/>
          </ac:picMkLst>
        </pc:picChg>
        <pc:cxnChg chg="mod">
          <ac:chgData name="Charles Babin" userId="5d42ec09-aa94-4ecc-856a-90c529e9e63c" providerId="ADAL" clId="{4008F1FF-37CE-555A-B327-28B9D895A0A2}" dt="2025-11-13T13:14:21.942" v="10893" actId="1076"/>
          <ac:cxnSpMkLst>
            <pc:docMk/>
            <pc:sldMk cId="3392496300" sldId="2866"/>
            <ac:cxnSpMk id="3" creationId="{5E6D84B8-0658-9C5C-FDCE-01A7753B8F69}"/>
          </ac:cxnSpMkLst>
        </pc:cxnChg>
        <pc:cxnChg chg="add mod">
          <ac:chgData name="Charles Babin" userId="5d42ec09-aa94-4ecc-856a-90c529e9e63c" providerId="ADAL" clId="{4008F1FF-37CE-555A-B327-28B9D895A0A2}" dt="2025-11-17T13:50:31.072" v="15965" actId="164"/>
          <ac:cxnSpMkLst>
            <pc:docMk/>
            <pc:sldMk cId="3392496300" sldId="2866"/>
            <ac:cxnSpMk id="80" creationId="{17705B4B-D541-1D38-DEE8-5AE4FB160466}"/>
          </ac:cxnSpMkLst>
        </pc:cxnChg>
        <pc:cxnChg chg="add mod">
          <ac:chgData name="Charles Babin" userId="5d42ec09-aa94-4ecc-856a-90c529e9e63c" providerId="ADAL" clId="{4008F1FF-37CE-555A-B327-28B9D895A0A2}" dt="2025-11-17T13:50:31.072" v="15965" actId="164"/>
          <ac:cxnSpMkLst>
            <pc:docMk/>
            <pc:sldMk cId="3392496300" sldId="2866"/>
            <ac:cxnSpMk id="81" creationId="{8877324A-9ED0-8A29-86F4-7F182BEF86AF}"/>
          </ac:cxnSpMkLst>
        </pc:cxnChg>
        <pc:cxnChg chg="add mod">
          <ac:chgData name="Charles Babin" userId="5d42ec09-aa94-4ecc-856a-90c529e9e63c" providerId="ADAL" clId="{4008F1FF-37CE-555A-B327-28B9D895A0A2}" dt="2025-11-17T13:50:31.072" v="15965" actId="164"/>
          <ac:cxnSpMkLst>
            <pc:docMk/>
            <pc:sldMk cId="3392496300" sldId="2866"/>
            <ac:cxnSpMk id="90" creationId="{38A8C403-AFE9-735A-2F25-445D9437E6D1}"/>
          </ac:cxnSpMkLst>
        </pc:cxnChg>
      </pc:sldChg>
      <pc:sldChg chg="addSp delSp modSp add mod modAnim">
        <pc:chgData name="Charles Babin" userId="5d42ec09-aa94-4ecc-856a-90c529e9e63c" providerId="ADAL" clId="{4008F1FF-37CE-555A-B327-28B9D895A0A2}" dt="2025-11-17T13:54:07.460" v="15999"/>
        <pc:sldMkLst>
          <pc:docMk/>
          <pc:sldMk cId="37896279" sldId="2867"/>
        </pc:sldMkLst>
        <pc:spChg chg="add mod">
          <ac:chgData name="Charles Babin" userId="5d42ec09-aa94-4ecc-856a-90c529e9e63c" providerId="ADAL" clId="{4008F1FF-37CE-555A-B327-28B9D895A0A2}" dt="2025-11-13T14:00:09.290" v="11986" actId="1076"/>
          <ac:spMkLst>
            <pc:docMk/>
            <pc:sldMk cId="37896279" sldId="2867"/>
            <ac:spMk id="4" creationId="{1180C5D3-8D7D-DB2E-ED72-C2A363C74E00}"/>
          </ac:spMkLst>
        </pc:spChg>
        <pc:spChg chg="add mod">
          <ac:chgData name="Charles Babin" userId="5d42ec09-aa94-4ecc-856a-90c529e9e63c" providerId="ADAL" clId="{4008F1FF-37CE-555A-B327-28B9D895A0A2}" dt="2025-11-13T14:01:02.588" v="12032" actId="14100"/>
          <ac:spMkLst>
            <pc:docMk/>
            <pc:sldMk cId="37896279" sldId="2867"/>
            <ac:spMk id="7" creationId="{6D0B83A9-C00F-8B13-0099-BCD8B9C42A38}"/>
          </ac:spMkLst>
        </pc:spChg>
        <pc:spChg chg="add mod">
          <ac:chgData name="Charles Babin" userId="5d42ec09-aa94-4ecc-856a-90c529e9e63c" providerId="ADAL" clId="{4008F1FF-37CE-555A-B327-28B9D895A0A2}" dt="2025-11-17T13:51:55.065" v="15979"/>
          <ac:spMkLst>
            <pc:docMk/>
            <pc:sldMk cId="37896279" sldId="2867"/>
            <ac:spMk id="9" creationId="{B5EFF283-EF42-993D-5E01-F66A6A3AEFC6}"/>
          </ac:spMkLst>
        </pc:spChg>
        <pc:spChg chg="mod">
          <ac:chgData name="Charles Babin" userId="5d42ec09-aa94-4ecc-856a-90c529e9e63c" providerId="ADAL" clId="{4008F1FF-37CE-555A-B327-28B9D895A0A2}" dt="2025-11-13T13:59:08.823" v="11955" actId="20577"/>
          <ac:spMkLst>
            <pc:docMk/>
            <pc:sldMk cId="37896279" sldId="2867"/>
            <ac:spMk id="23" creationId="{FED0ECA6-FB6F-B5AB-F45C-E01184977769}"/>
          </ac:spMkLst>
        </pc:spChg>
        <pc:spChg chg="mod">
          <ac:chgData name="Charles Babin" userId="5d42ec09-aa94-4ecc-856a-90c529e9e63c" providerId="ADAL" clId="{4008F1FF-37CE-555A-B327-28B9D895A0A2}" dt="2025-11-13T14:00:13.527" v="11988" actId="1076"/>
          <ac:spMkLst>
            <pc:docMk/>
            <pc:sldMk cId="37896279" sldId="2867"/>
            <ac:spMk id="7175" creationId="{6AB7E6F3-5E7A-8A6F-C319-AF4F4B0B817C}"/>
          </ac:spMkLst>
        </pc:spChg>
        <pc:picChg chg="add mod">
          <ac:chgData name="Charles Babin" userId="5d42ec09-aa94-4ecc-856a-90c529e9e63c" providerId="ADAL" clId="{4008F1FF-37CE-555A-B327-28B9D895A0A2}" dt="2025-11-13T14:00:09.290" v="11986" actId="1076"/>
          <ac:picMkLst>
            <pc:docMk/>
            <pc:sldMk cId="37896279" sldId="2867"/>
            <ac:picMk id="6146" creationId="{11CD70C5-4ABC-4B64-FCE0-60B16F7CAF55}"/>
          </ac:picMkLst>
        </pc:picChg>
        <pc:picChg chg="add mod">
          <ac:chgData name="Charles Babin" userId="5d42ec09-aa94-4ecc-856a-90c529e9e63c" providerId="ADAL" clId="{4008F1FF-37CE-555A-B327-28B9D895A0A2}" dt="2025-11-13T14:00:11.146" v="11987" actId="1076"/>
          <ac:picMkLst>
            <pc:docMk/>
            <pc:sldMk cId="37896279" sldId="2867"/>
            <ac:picMk id="6148" creationId="{CFA7C7DE-798F-4ABC-9571-F03CE410D259}"/>
          </ac:picMkLst>
        </pc:picChg>
      </pc:sldChg>
      <pc:sldChg chg="addSp delSp modSp add mod delAnim modAnim">
        <pc:chgData name="Charles Babin" userId="5d42ec09-aa94-4ecc-856a-90c529e9e63c" providerId="ADAL" clId="{4008F1FF-37CE-555A-B327-28B9D895A0A2}" dt="2025-11-17T13:53:40.132" v="15997"/>
        <pc:sldMkLst>
          <pc:docMk/>
          <pc:sldMk cId="1721956370" sldId="2868"/>
        </pc:sldMkLst>
        <pc:spChg chg="add mod">
          <ac:chgData name="Charles Babin" userId="5d42ec09-aa94-4ecc-856a-90c529e9e63c" providerId="ADAL" clId="{4008F1FF-37CE-555A-B327-28B9D895A0A2}" dt="2025-11-13T15:16:22.528" v="12342" actId="1076"/>
          <ac:spMkLst>
            <pc:docMk/>
            <pc:sldMk cId="1721956370" sldId="2868"/>
            <ac:spMk id="5" creationId="{CD0420E2-2425-4C59-3FA0-CB54ACB07353}"/>
          </ac:spMkLst>
        </pc:spChg>
        <pc:spChg chg="add mod">
          <ac:chgData name="Charles Babin" userId="5d42ec09-aa94-4ecc-856a-90c529e9e63c" providerId="ADAL" clId="{4008F1FF-37CE-555A-B327-28B9D895A0A2}" dt="2025-11-17T13:52:58.409" v="15988" actId="164"/>
          <ac:spMkLst>
            <pc:docMk/>
            <pc:sldMk cId="1721956370" sldId="2868"/>
            <ac:spMk id="17" creationId="{97605A57-7474-A79D-AD4E-240534D64E8D}"/>
          </ac:spMkLst>
        </pc:spChg>
        <pc:spChg chg="mod">
          <ac:chgData name="Charles Babin" userId="5d42ec09-aa94-4ecc-856a-90c529e9e63c" providerId="ADAL" clId="{4008F1FF-37CE-555A-B327-28B9D895A0A2}" dt="2025-11-17T13:52:58.409" v="15988" actId="164"/>
          <ac:spMkLst>
            <pc:docMk/>
            <pc:sldMk cId="1721956370" sldId="2868"/>
            <ac:spMk id="19" creationId="{FACFAE9D-6A7C-ED29-C990-F3C2BFD6E2E7}"/>
          </ac:spMkLst>
        </pc:spChg>
        <pc:spChg chg="add mod">
          <ac:chgData name="Charles Babin" userId="5d42ec09-aa94-4ecc-856a-90c529e9e63c" providerId="ADAL" clId="{4008F1FF-37CE-555A-B327-28B9D895A0A2}" dt="2025-11-17T13:52:58.409" v="15988" actId="164"/>
          <ac:spMkLst>
            <pc:docMk/>
            <pc:sldMk cId="1721956370" sldId="2868"/>
            <ac:spMk id="27" creationId="{6488B362-6792-C221-CE03-43DB2DB8F7DB}"/>
          </ac:spMkLst>
        </pc:spChg>
        <pc:spChg chg="add mod">
          <ac:chgData name="Charles Babin" userId="5d42ec09-aa94-4ecc-856a-90c529e9e63c" providerId="ADAL" clId="{4008F1FF-37CE-555A-B327-28B9D895A0A2}" dt="2025-11-13T15:16:20.195" v="12341" actId="1076"/>
          <ac:spMkLst>
            <pc:docMk/>
            <pc:sldMk cId="1721956370" sldId="2868"/>
            <ac:spMk id="31" creationId="{5E7125D0-ECF6-E47A-8F5B-C601F082B3A4}"/>
          </ac:spMkLst>
        </pc:spChg>
        <pc:spChg chg="add mod">
          <ac:chgData name="Charles Babin" userId="5d42ec09-aa94-4ecc-856a-90c529e9e63c" providerId="ADAL" clId="{4008F1FF-37CE-555A-B327-28B9D895A0A2}" dt="2025-11-13T15:17:13.401" v="12359" actId="164"/>
          <ac:spMkLst>
            <pc:docMk/>
            <pc:sldMk cId="1721956370" sldId="2868"/>
            <ac:spMk id="37" creationId="{C054C17A-760A-8078-523B-4D411EFDCAF9}"/>
          </ac:spMkLst>
        </pc:spChg>
        <pc:spChg chg="mod topLvl">
          <ac:chgData name="Charles Babin" userId="5d42ec09-aa94-4ecc-856a-90c529e9e63c" providerId="ADAL" clId="{4008F1FF-37CE-555A-B327-28B9D895A0A2}" dt="2025-11-13T15:17:09.985" v="12358" actId="164"/>
          <ac:spMkLst>
            <pc:docMk/>
            <pc:sldMk cId="1721956370" sldId="2868"/>
            <ac:spMk id="42" creationId="{6A44CDB1-646E-5F3E-C619-7D26E715C7D2}"/>
          </ac:spMkLst>
        </pc:spChg>
        <pc:spChg chg="mod topLvl">
          <ac:chgData name="Charles Babin" userId="5d42ec09-aa94-4ecc-856a-90c529e9e63c" providerId="ADAL" clId="{4008F1FF-37CE-555A-B327-28B9D895A0A2}" dt="2025-11-13T15:17:09.985" v="12358" actId="164"/>
          <ac:spMkLst>
            <pc:docMk/>
            <pc:sldMk cId="1721956370" sldId="2868"/>
            <ac:spMk id="43" creationId="{F2C325A5-A406-12B7-0926-4EEAC88124DA}"/>
          </ac:spMkLst>
        </pc:spChg>
        <pc:spChg chg="mod topLvl">
          <ac:chgData name="Charles Babin" userId="5d42ec09-aa94-4ecc-856a-90c529e9e63c" providerId="ADAL" clId="{4008F1FF-37CE-555A-B327-28B9D895A0A2}" dt="2025-11-13T15:17:09.985" v="12358" actId="164"/>
          <ac:spMkLst>
            <pc:docMk/>
            <pc:sldMk cId="1721956370" sldId="2868"/>
            <ac:spMk id="44" creationId="{568BB13D-BC1F-3D4B-4AFF-F435532BA1E6}"/>
          </ac:spMkLst>
        </pc:spChg>
        <pc:spChg chg="add mod">
          <ac:chgData name="Charles Babin" userId="5d42ec09-aa94-4ecc-856a-90c529e9e63c" providerId="ADAL" clId="{4008F1FF-37CE-555A-B327-28B9D895A0A2}" dt="2025-11-13T15:17:45.711" v="12410" actId="1076"/>
          <ac:spMkLst>
            <pc:docMk/>
            <pc:sldMk cId="1721956370" sldId="2868"/>
            <ac:spMk id="48" creationId="{4D707076-AAF2-080F-71A7-3E620395F693}"/>
          </ac:spMkLst>
        </pc:spChg>
        <pc:spChg chg="add mod">
          <ac:chgData name="Charles Babin" userId="5d42ec09-aa94-4ecc-856a-90c529e9e63c" providerId="ADAL" clId="{4008F1FF-37CE-555A-B327-28B9D895A0A2}" dt="2025-11-13T15:19:02.679" v="12465" actId="1076"/>
          <ac:spMkLst>
            <pc:docMk/>
            <pc:sldMk cId="1721956370" sldId="2868"/>
            <ac:spMk id="49" creationId="{0E6B5F92-A93A-2C70-EC8D-3748F4DDE2CF}"/>
          </ac:spMkLst>
        </pc:spChg>
        <pc:spChg chg="add mod">
          <ac:chgData name="Charles Babin" userId="5d42ec09-aa94-4ecc-856a-90c529e9e63c" providerId="ADAL" clId="{4008F1FF-37CE-555A-B327-28B9D895A0A2}" dt="2025-11-13T15:19:02.679" v="12465" actId="1076"/>
          <ac:spMkLst>
            <pc:docMk/>
            <pc:sldMk cId="1721956370" sldId="2868"/>
            <ac:spMk id="50" creationId="{A7C10610-3FD9-06B6-9AEB-2F60D8E3E3EF}"/>
          </ac:spMkLst>
        </pc:spChg>
        <pc:spChg chg="add mod">
          <ac:chgData name="Charles Babin" userId="5d42ec09-aa94-4ecc-856a-90c529e9e63c" providerId="ADAL" clId="{4008F1FF-37CE-555A-B327-28B9D895A0A2}" dt="2025-11-13T15:19:02.679" v="12465" actId="1076"/>
          <ac:spMkLst>
            <pc:docMk/>
            <pc:sldMk cId="1721956370" sldId="2868"/>
            <ac:spMk id="52" creationId="{8D02C55B-DD4D-8093-B455-DE992BE308CA}"/>
          </ac:spMkLst>
        </pc:spChg>
        <pc:spChg chg="add mod">
          <ac:chgData name="Charles Babin" userId="5d42ec09-aa94-4ecc-856a-90c529e9e63c" providerId="ADAL" clId="{4008F1FF-37CE-555A-B327-28B9D895A0A2}" dt="2025-11-13T15:19:02.679" v="12465" actId="1076"/>
          <ac:spMkLst>
            <pc:docMk/>
            <pc:sldMk cId="1721956370" sldId="2868"/>
            <ac:spMk id="53" creationId="{579ECF0C-9455-E0CC-213A-A366FE6C6208}"/>
          </ac:spMkLst>
        </pc:spChg>
        <pc:spChg chg="add mod">
          <ac:chgData name="Charles Babin" userId="5d42ec09-aa94-4ecc-856a-90c529e9e63c" providerId="ADAL" clId="{4008F1FF-37CE-555A-B327-28B9D895A0A2}" dt="2025-11-13T15:19:02.679" v="12465" actId="1076"/>
          <ac:spMkLst>
            <pc:docMk/>
            <pc:sldMk cId="1721956370" sldId="2868"/>
            <ac:spMk id="54" creationId="{E3E2CD90-6C2F-7007-4AC6-37D6206A776E}"/>
          </ac:spMkLst>
        </pc:spChg>
        <pc:grpChg chg="add mod">
          <ac:chgData name="Charles Babin" userId="5d42ec09-aa94-4ecc-856a-90c529e9e63c" providerId="ADAL" clId="{4008F1FF-37CE-555A-B327-28B9D895A0A2}" dt="2025-11-13T15:17:13.401" v="12359" actId="164"/>
          <ac:grpSpMkLst>
            <pc:docMk/>
            <pc:sldMk cId="1721956370" sldId="2868"/>
            <ac:grpSpMk id="46" creationId="{68078B91-A109-9E32-EE28-6F31A8B4120B}"/>
          </ac:grpSpMkLst>
        </pc:grpChg>
        <pc:grpChg chg="add mod">
          <ac:chgData name="Charles Babin" userId="5d42ec09-aa94-4ecc-856a-90c529e9e63c" providerId="ADAL" clId="{4008F1FF-37CE-555A-B327-28B9D895A0A2}" dt="2025-11-13T15:17:45.711" v="12410" actId="1076"/>
          <ac:grpSpMkLst>
            <pc:docMk/>
            <pc:sldMk cId="1721956370" sldId="2868"/>
            <ac:grpSpMk id="47" creationId="{1AC8CF65-93ED-E4A5-1A82-01C61236AED1}"/>
          </ac:grpSpMkLst>
        </pc:grpChg>
        <pc:grpChg chg="add mod">
          <ac:chgData name="Charles Babin" userId="5d42ec09-aa94-4ecc-856a-90c529e9e63c" providerId="ADAL" clId="{4008F1FF-37CE-555A-B327-28B9D895A0A2}" dt="2025-11-17T13:52:58.409" v="15988" actId="164"/>
          <ac:grpSpMkLst>
            <pc:docMk/>
            <pc:sldMk cId="1721956370" sldId="2868"/>
            <ac:grpSpMk id="57" creationId="{6E9D1BD3-7407-DC83-30AF-2C1D10841D2D}"/>
          </ac:grpSpMkLst>
        </pc:grpChg>
        <pc:picChg chg="add mod">
          <ac:chgData name="Charles Babin" userId="5d42ec09-aa94-4ecc-856a-90c529e9e63c" providerId="ADAL" clId="{4008F1FF-37CE-555A-B327-28B9D895A0A2}" dt="2025-11-13T15:16:20.195" v="12341" actId="1076"/>
          <ac:picMkLst>
            <pc:docMk/>
            <pc:sldMk cId="1721956370" sldId="2868"/>
            <ac:picMk id="8" creationId="{BC16D647-DBEB-D224-D0F1-B9A3EFF4942B}"/>
          </ac:picMkLst>
        </pc:picChg>
        <pc:picChg chg="mod">
          <ac:chgData name="Charles Babin" userId="5d42ec09-aa94-4ecc-856a-90c529e9e63c" providerId="ADAL" clId="{4008F1FF-37CE-555A-B327-28B9D895A0A2}" dt="2025-11-17T13:52:58.409" v="15988" actId="164"/>
          <ac:picMkLst>
            <pc:docMk/>
            <pc:sldMk cId="1721956370" sldId="2868"/>
            <ac:picMk id="18" creationId="{468CAB4F-F101-B32F-31E3-35EAE3DC36C4}"/>
          </ac:picMkLst>
        </pc:picChg>
        <pc:picChg chg="add mod">
          <ac:chgData name="Charles Babin" userId="5d42ec09-aa94-4ecc-856a-90c529e9e63c" providerId="ADAL" clId="{4008F1FF-37CE-555A-B327-28B9D895A0A2}" dt="2025-11-13T15:17:13.401" v="12359" actId="164"/>
          <ac:picMkLst>
            <pc:docMk/>
            <pc:sldMk cId="1721956370" sldId="2868"/>
            <ac:picMk id="38" creationId="{E59B92DC-7ECF-2F73-3AB8-10BFAD95D095}"/>
          </ac:picMkLst>
        </pc:picChg>
        <pc:picChg chg="mod topLvl">
          <ac:chgData name="Charles Babin" userId="5d42ec09-aa94-4ecc-856a-90c529e9e63c" providerId="ADAL" clId="{4008F1FF-37CE-555A-B327-28B9D895A0A2}" dt="2025-11-13T15:17:09.985" v="12358" actId="164"/>
          <ac:picMkLst>
            <pc:docMk/>
            <pc:sldMk cId="1721956370" sldId="2868"/>
            <ac:picMk id="41" creationId="{5CA27921-4DC7-BAA8-A061-402CDFC0A0D3}"/>
          </ac:picMkLst>
        </pc:picChg>
        <pc:picChg chg="add mod">
          <ac:chgData name="Charles Babin" userId="5d42ec09-aa94-4ecc-856a-90c529e9e63c" providerId="ADAL" clId="{4008F1FF-37CE-555A-B327-28B9D895A0A2}" dt="2025-11-13T15:17:13.401" v="12359" actId="164"/>
          <ac:picMkLst>
            <pc:docMk/>
            <pc:sldMk cId="1721956370" sldId="2868"/>
            <ac:picMk id="45" creationId="{3867C741-AE71-A24A-A820-795080E9DC05}"/>
          </ac:picMkLst>
        </pc:picChg>
        <pc:picChg chg="add mod">
          <ac:chgData name="Charles Babin" userId="5d42ec09-aa94-4ecc-856a-90c529e9e63c" providerId="ADAL" clId="{4008F1FF-37CE-555A-B327-28B9D895A0A2}" dt="2025-11-13T15:19:02.679" v="12465" actId="1076"/>
          <ac:picMkLst>
            <pc:docMk/>
            <pc:sldMk cId="1721956370" sldId="2868"/>
            <ac:picMk id="51" creationId="{F0D4BB35-2F8C-C5D8-7D71-37C77EE63EEB}"/>
          </ac:picMkLst>
        </pc:picChg>
        <pc:picChg chg="add mod">
          <ac:chgData name="Charles Babin" userId="5d42ec09-aa94-4ecc-856a-90c529e9e63c" providerId="ADAL" clId="{4008F1FF-37CE-555A-B327-28B9D895A0A2}" dt="2025-11-13T15:19:02.679" v="12465" actId="1076"/>
          <ac:picMkLst>
            <pc:docMk/>
            <pc:sldMk cId="1721956370" sldId="2868"/>
            <ac:picMk id="55" creationId="{E23AC04A-C087-8624-E49B-2053AF2D013E}"/>
          </ac:picMkLst>
        </pc:picChg>
        <pc:cxnChg chg="add mod">
          <ac:chgData name="Charles Babin" userId="5d42ec09-aa94-4ecc-856a-90c529e9e63c" providerId="ADAL" clId="{4008F1FF-37CE-555A-B327-28B9D895A0A2}" dt="2025-11-13T15:16:20.195" v="12341" actId="1076"/>
          <ac:cxnSpMkLst>
            <pc:docMk/>
            <pc:sldMk cId="1721956370" sldId="2868"/>
            <ac:cxnSpMk id="29" creationId="{65B7C197-A2A9-9B52-E438-A8585665FCAD}"/>
          </ac:cxnSpMkLst>
        </pc:cxnChg>
      </pc:sldChg>
      <pc:sldChg chg="addSp delSp modSp add modAnim">
        <pc:chgData name="Charles Babin" userId="5d42ec09-aa94-4ecc-856a-90c529e9e63c" providerId="ADAL" clId="{4008F1FF-37CE-555A-B327-28B9D895A0A2}" dt="2025-11-13T15:19:42.310" v="12471" actId="1076"/>
        <pc:sldMkLst>
          <pc:docMk/>
          <pc:sldMk cId="367823752" sldId="2869"/>
        </pc:sldMkLst>
        <pc:spChg chg="mod">
          <ac:chgData name="Charles Babin" userId="5d42ec09-aa94-4ecc-856a-90c529e9e63c" providerId="ADAL" clId="{4008F1FF-37CE-555A-B327-28B9D895A0A2}" dt="2025-11-13T15:19:38.693" v="12469" actId="1076"/>
          <ac:spMkLst>
            <pc:docMk/>
            <pc:sldMk cId="367823752" sldId="2869"/>
            <ac:spMk id="7" creationId="{170B6431-D604-B842-64B6-5832AA8AFAA2}"/>
          </ac:spMkLst>
        </pc:spChg>
        <pc:spChg chg="add mod">
          <ac:chgData name="Charles Babin" userId="5d42ec09-aa94-4ecc-856a-90c529e9e63c" providerId="ADAL" clId="{4008F1FF-37CE-555A-B327-28B9D895A0A2}" dt="2025-11-13T15:19:22.784" v="12468"/>
          <ac:spMkLst>
            <pc:docMk/>
            <pc:sldMk cId="367823752" sldId="2869"/>
            <ac:spMk id="14" creationId="{8D5EBF25-308F-024A-CFAB-742708988E3C}"/>
          </ac:spMkLst>
        </pc:spChg>
        <pc:spChg chg="mod">
          <ac:chgData name="Charles Babin" userId="5d42ec09-aa94-4ecc-856a-90c529e9e63c" providerId="ADAL" clId="{4008F1FF-37CE-555A-B327-28B9D895A0A2}" dt="2025-11-13T15:19:22.784" v="12468"/>
          <ac:spMkLst>
            <pc:docMk/>
            <pc:sldMk cId="367823752" sldId="2869"/>
            <ac:spMk id="22" creationId="{87E67533-3F7B-4665-8B1D-6F5374D6334E}"/>
          </ac:spMkLst>
        </pc:spChg>
        <pc:spChg chg="add mod">
          <ac:chgData name="Charles Babin" userId="5d42ec09-aa94-4ecc-856a-90c529e9e63c" providerId="ADAL" clId="{4008F1FF-37CE-555A-B327-28B9D895A0A2}" dt="2025-11-13T15:19:22.784" v="12468"/>
          <ac:spMkLst>
            <pc:docMk/>
            <pc:sldMk cId="367823752" sldId="2869"/>
            <ac:spMk id="26" creationId="{B1D1DDC8-C8A3-F645-F076-47F6059122AE}"/>
          </ac:spMkLst>
        </pc:spChg>
        <pc:spChg chg="add mod">
          <ac:chgData name="Charles Babin" userId="5d42ec09-aa94-4ecc-856a-90c529e9e63c" providerId="ADAL" clId="{4008F1FF-37CE-555A-B327-28B9D895A0A2}" dt="2025-11-13T15:19:22.784" v="12468"/>
          <ac:spMkLst>
            <pc:docMk/>
            <pc:sldMk cId="367823752" sldId="2869"/>
            <ac:spMk id="28" creationId="{EE067004-F70A-AF92-9760-9EC0A5B81E31}"/>
          </ac:spMkLst>
        </pc:spChg>
        <pc:spChg chg="mod">
          <ac:chgData name="Charles Babin" userId="5d42ec09-aa94-4ecc-856a-90c529e9e63c" providerId="ADAL" clId="{4008F1FF-37CE-555A-B327-28B9D895A0A2}" dt="2025-11-13T15:19:22.784" v="12468"/>
          <ac:spMkLst>
            <pc:docMk/>
            <pc:sldMk cId="367823752" sldId="2869"/>
            <ac:spMk id="35" creationId="{321B8AA1-DB81-0685-2551-07B6D5839F89}"/>
          </ac:spMkLst>
        </pc:spChg>
        <pc:spChg chg="mod">
          <ac:chgData name="Charles Babin" userId="5d42ec09-aa94-4ecc-856a-90c529e9e63c" providerId="ADAL" clId="{4008F1FF-37CE-555A-B327-28B9D895A0A2}" dt="2025-11-13T15:19:22.784" v="12468"/>
          <ac:spMkLst>
            <pc:docMk/>
            <pc:sldMk cId="367823752" sldId="2869"/>
            <ac:spMk id="36" creationId="{8164B59E-80D5-CA3B-3C8F-A2CCD25CD322}"/>
          </ac:spMkLst>
        </pc:spChg>
        <pc:spChg chg="mod">
          <ac:chgData name="Charles Babin" userId="5d42ec09-aa94-4ecc-856a-90c529e9e63c" providerId="ADAL" clId="{4008F1FF-37CE-555A-B327-28B9D895A0A2}" dt="2025-11-13T15:19:22.784" v="12468"/>
          <ac:spMkLst>
            <pc:docMk/>
            <pc:sldMk cId="367823752" sldId="2869"/>
            <ac:spMk id="57" creationId="{35AD350A-97D0-B50C-EB90-8DDCA94EF8B3}"/>
          </ac:spMkLst>
        </pc:spChg>
        <pc:spChg chg="mod">
          <ac:chgData name="Charles Babin" userId="5d42ec09-aa94-4ecc-856a-90c529e9e63c" providerId="ADAL" clId="{4008F1FF-37CE-555A-B327-28B9D895A0A2}" dt="2025-11-13T15:19:22.784" v="12468"/>
          <ac:spMkLst>
            <pc:docMk/>
            <pc:sldMk cId="367823752" sldId="2869"/>
            <ac:spMk id="58" creationId="{2A521321-4EE5-8BAC-6590-45300CA6F352}"/>
          </ac:spMkLst>
        </pc:spChg>
        <pc:spChg chg="add mod">
          <ac:chgData name="Charles Babin" userId="5d42ec09-aa94-4ecc-856a-90c529e9e63c" providerId="ADAL" clId="{4008F1FF-37CE-555A-B327-28B9D895A0A2}" dt="2025-11-13T15:19:42.310" v="12471" actId="1076"/>
          <ac:spMkLst>
            <pc:docMk/>
            <pc:sldMk cId="367823752" sldId="2869"/>
            <ac:spMk id="60" creationId="{FFF8F591-F245-5E2A-531A-C8CFA165CD6A}"/>
          </ac:spMkLst>
        </pc:spChg>
        <pc:spChg chg="add mod">
          <ac:chgData name="Charles Babin" userId="5d42ec09-aa94-4ecc-856a-90c529e9e63c" providerId="ADAL" clId="{4008F1FF-37CE-555A-B327-28B9D895A0A2}" dt="2025-11-13T15:19:42.310" v="12471" actId="1076"/>
          <ac:spMkLst>
            <pc:docMk/>
            <pc:sldMk cId="367823752" sldId="2869"/>
            <ac:spMk id="61" creationId="{8294BF5F-74D9-513F-B97B-737EE6C113FA}"/>
          </ac:spMkLst>
        </pc:spChg>
        <pc:grpChg chg="mod">
          <ac:chgData name="Charles Babin" userId="5d42ec09-aa94-4ecc-856a-90c529e9e63c" providerId="ADAL" clId="{4008F1FF-37CE-555A-B327-28B9D895A0A2}" dt="2025-11-13T15:19:38.693" v="12469" actId="1076"/>
          <ac:grpSpMkLst>
            <pc:docMk/>
            <pc:sldMk cId="367823752" sldId="2869"/>
            <ac:grpSpMk id="2" creationId="{58C560EA-FEA3-03F1-4577-B2F18A67FA73}"/>
          </ac:grpSpMkLst>
        </pc:grpChg>
        <pc:grpChg chg="mod">
          <ac:chgData name="Charles Babin" userId="5d42ec09-aa94-4ecc-856a-90c529e9e63c" providerId="ADAL" clId="{4008F1FF-37CE-555A-B327-28B9D895A0A2}" dt="2025-11-13T15:19:38.693" v="12469" actId="1076"/>
          <ac:grpSpMkLst>
            <pc:docMk/>
            <pc:sldMk cId="367823752" sldId="2869"/>
            <ac:grpSpMk id="4" creationId="{8F32D530-F978-1DC2-0F53-C49A0A9FD114}"/>
          </ac:grpSpMkLst>
        </pc:grpChg>
        <pc:picChg chg="mod">
          <ac:chgData name="Charles Babin" userId="5d42ec09-aa94-4ecc-856a-90c529e9e63c" providerId="ADAL" clId="{4008F1FF-37CE-555A-B327-28B9D895A0A2}" dt="2025-11-13T15:19:38.693" v="12469" actId="1076"/>
          <ac:picMkLst>
            <pc:docMk/>
            <pc:sldMk cId="367823752" sldId="2869"/>
            <ac:picMk id="9" creationId="{8F3DC247-2CB6-CF08-F68A-3B22316F00D9}"/>
          </ac:picMkLst>
        </pc:picChg>
        <pc:picChg chg="add mod">
          <ac:chgData name="Charles Babin" userId="5d42ec09-aa94-4ecc-856a-90c529e9e63c" providerId="ADAL" clId="{4008F1FF-37CE-555A-B327-28B9D895A0A2}" dt="2025-11-13T15:19:22.784" v="12468"/>
          <ac:picMkLst>
            <pc:docMk/>
            <pc:sldMk cId="367823752" sldId="2869"/>
            <ac:picMk id="13" creationId="{82850177-3328-2F07-BFCC-8CF1CB7BB6F7}"/>
          </ac:picMkLst>
        </pc:picChg>
        <pc:picChg chg="add mod">
          <ac:chgData name="Charles Babin" userId="5d42ec09-aa94-4ecc-856a-90c529e9e63c" providerId="ADAL" clId="{4008F1FF-37CE-555A-B327-28B9D895A0A2}" dt="2025-11-13T15:19:42.310" v="12471" actId="1076"/>
          <ac:picMkLst>
            <pc:docMk/>
            <pc:sldMk cId="367823752" sldId="2869"/>
            <ac:picMk id="59" creationId="{51BDC2FD-DEAB-3B61-C8CE-0E60379612D7}"/>
          </ac:picMkLst>
        </pc:picChg>
        <pc:cxnChg chg="mod">
          <ac:chgData name="Charles Babin" userId="5d42ec09-aa94-4ecc-856a-90c529e9e63c" providerId="ADAL" clId="{4008F1FF-37CE-555A-B327-28B9D895A0A2}" dt="2025-11-13T15:19:38.693" v="12469" actId="1076"/>
          <ac:cxnSpMkLst>
            <pc:docMk/>
            <pc:sldMk cId="367823752" sldId="2869"/>
            <ac:cxnSpMk id="12" creationId="{7E0BCDBF-5D91-2AF3-364D-F557CF948049}"/>
          </ac:cxnSpMkLst>
        </pc:cxnChg>
      </pc:sldChg>
      <pc:sldChg chg="addSp delSp modSp add mod">
        <pc:chgData name="Charles Babin" userId="5d42ec09-aa94-4ecc-856a-90c529e9e63c" providerId="ADAL" clId="{4008F1FF-37CE-555A-B327-28B9D895A0A2}" dt="2025-11-13T15:30:15.280" v="12852"/>
        <pc:sldMkLst>
          <pc:docMk/>
          <pc:sldMk cId="483787477" sldId="2871"/>
        </pc:sldMkLst>
        <pc:spChg chg="add mod">
          <ac:chgData name="Charles Babin" userId="5d42ec09-aa94-4ecc-856a-90c529e9e63c" providerId="ADAL" clId="{4008F1FF-37CE-555A-B327-28B9D895A0A2}" dt="2025-11-13T15:30:15.280" v="12852"/>
          <ac:spMkLst>
            <pc:docMk/>
            <pc:sldMk cId="483787477" sldId="2871"/>
            <ac:spMk id="7" creationId="{7975D131-E3DE-1278-B976-B3BAB01D5D1A}"/>
          </ac:spMkLst>
        </pc:spChg>
        <pc:picChg chg="add mod">
          <ac:chgData name="Charles Babin" userId="5d42ec09-aa94-4ecc-856a-90c529e9e63c" providerId="ADAL" clId="{4008F1FF-37CE-555A-B327-28B9D895A0A2}" dt="2025-11-13T15:30:15.280" v="12852"/>
          <ac:picMkLst>
            <pc:docMk/>
            <pc:sldMk cId="483787477" sldId="2871"/>
            <ac:picMk id="6" creationId="{856C2B50-B44D-0414-337F-6EE0AA3CA413}"/>
          </ac:picMkLst>
        </pc:picChg>
      </pc:sldChg>
      <pc:sldChg chg="addSp delSp modSp add mod delAnim modAnim">
        <pc:chgData name="Charles Babin" userId="5d42ec09-aa94-4ecc-856a-90c529e9e63c" providerId="ADAL" clId="{4008F1FF-37CE-555A-B327-28B9D895A0A2}" dt="2025-11-17T13:55:24.955" v="16008"/>
        <pc:sldMkLst>
          <pc:docMk/>
          <pc:sldMk cId="1265707333" sldId="2872"/>
        </pc:sldMkLst>
        <pc:spChg chg="add mod">
          <ac:chgData name="Charles Babin" userId="5d42ec09-aa94-4ecc-856a-90c529e9e63c" providerId="ADAL" clId="{4008F1FF-37CE-555A-B327-28B9D895A0A2}" dt="2025-11-13T15:29:03.893" v="12814" actId="1076"/>
          <ac:spMkLst>
            <pc:docMk/>
            <pc:sldMk cId="1265707333" sldId="2872"/>
            <ac:spMk id="4" creationId="{3DFFFA41-290F-1F1C-47BE-5E6275064EAC}"/>
          </ac:spMkLst>
        </pc:spChg>
        <pc:spChg chg="add mod">
          <ac:chgData name="Charles Babin" userId="5d42ec09-aa94-4ecc-856a-90c529e9e63c" providerId="ADAL" clId="{4008F1FF-37CE-555A-B327-28B9D895A0A2}" dt="2025-11-13T15:30:22.214" v="12856"/>
          <ac:spMkLst>
            <pc:docMk/>
            <pc:sldMk cId="1265707333" sldId="2872"/>
            <ac:spMk id="21" creationId="{D27DE00B-D330-4745-5610-7D59C1CB5CD8}"/>
          </ac:spMkLst>
        </pc:spChg>
        <pc:spChg chg="mod">
          <ac:chgData name="Charles Babin" userId="5d42ec09-aa94-4ecc-856a-90c529e9e63c" providerId="ADAL" clId="{4008F1FF-37CE-555A-B327-28B9D895A0A2}" dt="2025-11-13T15:27:17.302" v="12685" actId="20577"/>
          <ac:spMkLst>
            <pc:docMk/>
            <pc:sldMk cId="1265707333" sldId="2872"/>
            <ac:spMk id="23" creationId="{E3CCD2BD-D6D2-E355-E6EC-3BBC7F41E916}"/>
          </ac:spMkLst>
        </pc:spChg>
        <pc:spChg chg="mod">
          <ac:chgData name="Charles Babin" userId="5d42ec09-aa94-4ecc-856a-90c529e9e63c" providerId="ADAL" clId="{4008F1FF-37CE-555A-B327-28B9D895A0A2}" dt="2025-11-13T15:28:53.988" v="12811" actId="165"/>
          <ac:spMkLst>
            <pc:docMk/>
            <pc:sldMk cId="1265707333" sldId="2872"/>
            <ac:spMk id="122" creationId="{813ADAEA-3839-A4B7-3670-1C60C7A22859}"/>
          </ac:spMkLst>
        </pc:spChg>
        <pc:spChg chg="mod">
          <ac:chgData name="Charles Babin" userId="5d42ec09-aa94-4ecc-856a-90c529e9e63c" providerId="ADAL" clId="{4008F1FF-37CE-555A-B327-28B9D895A0A2}" dt="2025-11-13T15:28:53.988" v="12811" actId="165"/>
          <ac:spMkLst>
            <pc:docMk/>
            <pc:sldMk cId="1265707333" sldId="2872"/>
            <ac:spMk id="123" creationId="{3B419E9F-4692-0316-C5FD-11098CB30B5A}"/>
          </ac:spMkLst>
        </pc:spChg>
        <pc:spChg chg="mod">
          <ac:chgData name="Charles Babin" userId="5d42ec09-aa94-4ecc-856a-90c529e9e63c" providerId="ADAL" clId="{4008F1FF-37CE-555A-B327-28B9D895A0A2}" dt="2025-11-13T15:28:53.988" v="12811" actId="165"/>
          <ac:spMkLst>
            <pc:docMk/>
            <pc:sldMk cId="1265707333" sldId="2872"/>
            <ac:spMk id="126" creationId="{FB6F39E9-537E-5577-1834-FB2056320DCD}"/>
          </ac:spMkLst>
        </pc:spChg>
        <pc:spChg chg="mod">
          <ac:chgData name="Charles Babin" userId="5d42ec09-aa94-4ecc-856a-90c529e9e63c" providerId="ADAL" clId="{4008F1FF-37CE-555A-B327-28B9D895A0A2}" dt="2025-11-13T15:28:53.988" v="12811" actId="165"/>
          <ac:spMkLst>
            <pc:docMk/>
            <pc:sldMk cId="1265707333" sldId="2872"/>
            <ac:spMk id="127" creationId="{19BAA915-4494-637F-9974-F313B26973C6}"/>
          </ac:spMkLst>
        </pc:spChg>
        <pc:spChg chg="mod">
          <ac:chgData name="Charles Babin" userId="5d42ec09-aa94-4ecc-856a-90c529e9e63c" providerId="ADAL" clId="{4008F1FF-37CE-555A-B327-28B9D895A0A2}" dt="2025-11-13T15:28:53.988" v="12811" actId="165"/>
          <ac:spMkLst>
            <pc:docMk/>
            <pc:sldMk cId="1265707333" sldId="2872"/>
            <ac:spMk id="128" creationId="{7A737344-BD8F-3AC4-389C-2EE818952B3B}"/>
          </ac:spMkLst>
        </pc:spChg>
        <pc:spChg chg="mod topLvl">
          <ac:chgData name="Charles Babin" userId="5d42ec09-aa94-4ecc-856a-90c529e9e63c" providerId="ADAL" clId="{4008F1FF-37CE-555A-B327-28B9D895A0A2}" dt="2025-11-13T15:28:53.988" v="12811" actId="165"/>
          <ac:spMkLst>
            <pc:docMk/>
            <pc:sldMk cId="1265707333" sldId="2872"/>
            <ac:spMk id="129" creationId="{C090F644-7A9E-DCC1-0937-2E39864A738D}"/>
          </ac:spMkLst>
        </pc:spChg>
        <pc:spChg chg="mod topLvl">
          <ac:chgData name="Charles Babin" userId="5d42ec09-aa94-4ecc-856a-90c529e9e63c" providerId="ADAL" clId="{4008F1FF-37CE-555A-B327-28B9D895A0A2}" dt="2025-11-13T15:29:03.893" v="12814" actId="1076"/>
          <ac:spMkLst>
            <pc:docMk/>
            <pc:sldMk cId="1265707333" sldId="2872"/>
            <ac:spMk id="137" creationId="{29645002-9F79-66FF-E98F-6F5F1BE31B95}"/>
          </ac:spMkLst>
        </pc:spChg>
        <pc:grpChg chg="mod">
          <ac:chgData name="Charles Babin" userId="5d42ec09-aa94-4ecc-856a-90c529e9e63c" providerId="ADAL" clId="{4008F1FF-37CE-555A-B327-28B9D895A0A2}" dt="2025-11-13T15:27:34.960" v="12692" actId="1076"/>
          <ac:grpSpMkLst>
            <pc:docMk/>
            <pc:sldMk cId="1265707333" sldId="2872"/>
            <ac:grpSpMk id="119" creationId="{5E9ABC7E-AA0B-D2B3-6CA2-26B867100D53}"/>
          </ac:grpSpMkLst>
        </pc:grpChg>
        <pc:grpChg chg="mod topLvl">
          <ac:chgData name="Charles Babin" userId="5d42ec09-aa94-4ecc-856a-90c529e9e63c" providerId="ADAL" clId="{4008F1FF-37CE-555A-B327-28B9D895A0A2}" dt="2025-11-13T15:28:53.988" v="12811" actId="165"/>
          <ac:grpSpMkLst>
            <pc:docMk/>
            <pc:sldMk cId="1265707333" sldId="2872"/>
            <ac:grpSpMk id="124" creationId="{C86F3BC0-CF2B-0549-150F-C0390463B80C}"/>
          </ac:grpSpMkLst>
        </pc:grpChg>
        <pc:picChg chg="add mod">
          <ac:chgData name="Charles Babin" userId="5d42ec09-aa94-4ecc-856a-90c529e9e63c" providerId="ADAL" clId="{4008F1FF-37CE-555A-B327-28B9D895A0A2}" dt="2025-11-13T15:30:22.214" v="12856"/>
          <ac:picMkLst>
            <pc:docMk/>
            <pc:sldMk cId="1265707333" sldId="2872"/>
            <ac:picMk id="5" creationId="{AA4B0436-EA25-EC82-F443-45225B1B6C44}"/>
          </ac:picMkLst>
        </pc:picChg>
        <pc:picChg chg="mod">
          <ac:chgData name="Charles Babin" userId="5d42ec09-aa94-4ecc-856a-90c529e9e63c" providerId="ADAL" clId="{4008F1FF-37CE-555A-B327-28B9D895A0A2}" dt="2025-11-13T15:28:53.988" v="12811" actId="165"/>
          <ac:picMkLst>
            <pc:docMk/>
            <pc:sldMk cId="1265707333" sldId="2872"/>
            <ac:picMk id="121" creationId="{5CB9AC00-A844-8361-165C-AB2CB857CEC4}"/>
          </ac:picMkLst>
        </pc:picChg>
        <pc:picChg chg="mod">
          <ac:chgData name="Charles Babin" userId="5d42ec09-aa94-4ecc-856a-90c529e9e63c" providerId="ADAL" clId="{4008F1FF-37CE-555A-B327-28B9D895A0A2}" dt="2025-11-13T15:28:53.988" v="12811" actId="165"/>
          <ac:picMkLst>
            <pc:docMk/>
            <pc:sldMk cId="1265707333" sldId="2872"/>
            <ac:picMk id="125" creationId="{896D1737-A812-A46D-DE0D-FD79A54D6435}"/>
          </ac:picMkLst>
        </pc:picChg>
      </pc:sldChg>
      <pc:sldChg chg="addSp delSp modSp add mod modAnim">
        <pc:chgData name="Charles Babin" userId="5d42ec09-aa94-4ecc-856a-90c529e9e63c" providerId="ADAL" clId="{4008F1FF-37CE-555A-B327-28B9D895A0A2}" dt="2025-11-17T13:55:37.608" v="16009"/>
        <pc:sldMkLst>
          <pc:docMk/>
          <pc:sldMk cId="1646411306" sldId="2873"/>
        </pc:sldMkLst>
        <pc:spChg chg="mod">
          <ac:chgData name="Charles Babin" userId="5d42ec09-aa94-4ecc-856a-90c529e9e63c" providerId="ADAL" clId="{4008F1FF-37CE-555A-B327-28B9D895A0A2}" dt="2025-11-13T15:28:10.011" v="12762"/>
          <ac:spMkLst>
            <pc:docMk/>
            <pc:sldMk cId="1646411306" sldId="2873"/>
            <ac:spMk id="9" creationId="{7806F343-5281-D736-CF39-70823404467F}"/>
          </ac:spMkLst>
        </pc:spChg>
        <pc:spChg chg="mod">
          <ac:chgData name="Charles Babin" userId="5d42ec09-aa94-4ecc-856a-90c529e9e63c" providerId="ADAL" clId="{4008F1FF-37CE-555A-B327-28B9D895A0A2}" dt="2025-11-13T15:28:16.768" v="12766" actId="1076"/>
          <ac:spMkLst>
            <pc:docMk/>
            <pc:sldMk cId="1646411306" sldId="2873"/>
            <ac:spMk id="14" creationId="{A86A920A-BDEB-F2B6-E7D4-C6CE4DB3D6AB}"/>
          </ac:spMkLst>
        </pc:spChg>
        <pc:spChg chg="mod">
          <ac:chgData name="Charles Babin" userId="5d42ec09-aa94-4ecc-856a-90c529e9e63c" providerId="ADAL" clId="{4008F1FF-37CE-555A-B327-28B9D895A0A2}" dt="2025-11-13T15:28:31.477" v="12769" actId="1076"/>
          <ac:spMkLst>
            <pc:docMk/>
            <pc:sldMk cId="1646411306" sldId="2873"/>
            <ac:spMk id="18" creationId="{9C08FAA2-9519-975A-AB15-C3C26094273B}"/>
          </ac:spMkLst>
        </pc:spChg>
        <pc:spChg chg="mod">
          <ac:chgData name="Charles Babin" userId="5d42ec09-aa94-4ecc-856a-90c529e9e63c" providerId="ADAL" clId="{4008F1FF-37CE-555A-B327-28B9D895A0A2}" dt="2025-11-13T15:28:31.477" v="12769" actId="1076"/>
          <ac:spMkLst>
            <pc:docMk/>
            <pc:sldMk cId="1646411306" sldId="2873"/>
            <ac:spMk id="19" creationId="{111130B4-6025-40E7-1693-AEC8951D1BAC}"/>
          </ac:spMkLst>
        </pc:spChg>
        <pc:spChg chg="mod">
          <ac:chgData name="Charles Babin" userId="5d42ec09-aa94-4ecc-856a-90c529e9e63c" providerId="ADAL" clId="{4008F1FF-37CE-555A-B327-28B9D895A0A2}" dt="2025-11-13T15:28:31.477" v="12769" actId="1076"/>
          <ac:spMkLst>
            <pc:docMk/>
            <pc:sldMk cId="1646411306" sldId="2873"/>
            <ac:spMk id="20" creationId="{94B38507-3DB3-5F0D-D7C3-B60A3351FD8A}"/>
          </ac:spMkLst>
        </pc:spChg>
        <pc:spChg chg="mod">
          <ac:chgData name="Charles Babin" userId="5d42ec09-aa94-4ecc-856a-90c529e9e63c" providerId="ADAL" clId="{4008F1FF-37CE-555A-B327-28B9D895A0A2}" dt="2025-11-13T15:28:31.477" v="12769" actId="1076"/>
          <ac:spMkLst>
            <pc:docMk/>
            <pc:sldMk cId="1646411306" sldId="2873"/>
            <ac:spMk id="21" creationId="{C7B20911-5E9D-7CEB-B8B0-EBDA1999FD5B}"/>
          </ac:spMkLst>
        </pc:spChg>
        <pc:spChg chg="add mod">
          <ac:chgData name="Charles Babin" userId="5d42ec09-aa94-4ecc-856a-90c529e9e63c" providerId="ADAL" clId="{4008F1FF-37CE-555A-B327-28B9D895A0A2}" dt="2025-11-13T15:29:20.283" v="12842" actId="1076"/>
          <ac:spMkLst>
            <pc:docMk/>
            <pc:sldMk cId="1646411306" sldId="2873"/>
            <ac:spMk id="22" creationId="{123A3C94-E301-76A4-E85D-7861A1948EC8}"/>
          </ac:spMkLst>
        </pc:spChg>
        <pc:spChg chg="mod">
          <ac:chgData name="Charles Babin" userId="5d42ec09-aa94-4ecc-856a-90c529e9e63c" providerId="ADAL" clId="{4008F1FF-37CE-555A-B327-28B9D895A0A2}" dt="2025-11-13T15:27:59.887" v="12760" actId="20577"/>
          <ac:spMkLst>
            <pc:docMk/>
            <pc:sldMk cId="1646411306" sldId="2873"/>
            <ac:spMk id="23" creationId="{6158D0FC-C133-C165-AFB9-C6515FD86BBD}"/>
          </ac:spMkLst>
        </pc:spChg>
        <pc:spChg chg="add mod">
          <ac:chgData name="Charles Babin" userId="5d42ec09-aa94-4ecc-856a-90c529e9e63c" providerId="ADAL" clId="{4008F1FF-37CE-555A-B327-28B9D895A0A2}" dt="2025-11-13T15:30:18.485" v="12854"/>
          <ac:spMkLst>
            <pc:docMk/>
            <pc:sldMk cId="1646411306" sldId="2873"/>
            <ac:spMk id="25" creationId="{00925829-1029-8213-4FE9-3661346DC066}"/>
          </ac:spMkLst>
        </pc:spChg>
        <pc:grpChg chg="add mod">
          <ac:chgData name="Charles Babin" userId="5d42ec09-aa94-4ecc-856a-90c529e9e63c" providerId="ADAL" clId="{4008F1FF-37CE-555A-B327-28B9D895A0A2}" dt="2025-11-13T15:28:19.679" v="12767" actId="1076"/>
          <ac:grpSpMkLst>
            <pc:docMk/>
            <pc:sldMk cId="1646411306" sldId="2873"/>
            <ac:grpSpMk id="4" creationId="{96D4EA25-01FC-5E95-850B-7833A6C82DCD}"/>
          </ac:grpSpMkLst>
        </pc:grpChg>
        <pc:grpChg chg="add mod">
          <ac:chgData name="Charles Babin" userId="5d42ec09-aa94-4ecc-856a-90c529e9e63c" providerId="ADAL" clId="{4008F1FF-37CE-555A-B327-28B9D895A0A2}" dt="2025-11-13T15:28:31.477" v="12769" actId="1076"/>
          <ac:grpSpMkLst>
            <pc:docMk/>
            <pc:sldMk cId="1646411306" sldId="2873"/>
            <ac:grpSpMk id="16" creationId="{889AA95E-C009-D1B6-070C-B3B0C095800C}"/>
          </ac:grpSpMkLst>
        </pc:grpChg>
        <pc:picChg chg="mod">
          <ac:chgData name="Charles Babin" userId="5d42ec09-aa94-4ecc-856a-90c529e9e63c" providerId="ADAL" clId="{4008F1FF-37CE-555A-B327-28B9D895A0A2}" dt="2025-11-13T15:28:16.768" v="12766" actId="1076"/>
          <ac:picMkLst>
            <pc:docMk/>
            <pc:sldMk cId="1646411306" sldId="2873"/>
            <ac:picMk id="5" creationId="{97E07F92-C9D4-DE39-3B8F-8CDA198CA967}"/>
          </ac:picMkLst>
        </pc:picChg>
        <pc:picChg chg="mod">
          <ac:chgData name="Charles Babin" userId="5d42ec09-aa94-4ecc-856a-90c529e9e63c" providerId="ADAL" clId="{4008F1FF-37CE-555A-B327-28B9D895A0A2}" dt="2025-11-13T15:28:31.477" v="12769" actId="1076"/>
          <ac:picMkLst>
            <pc:docMk/>
            <pc:sldMk cId="1646411306" sldId="2873"/>
            <ac:picMk id="17" creationId="{035EC63F-FEF5-1F39-7424-1039FF08FAF4}"/>
          </ac:picMkLst>
        </pc:picChg>
        <pc:picChg chg="add mod">
          <ac:chgData name="Charles Babin" userId="5d42ec09-aa94-4ecc-856a-90c529e9e63c" providerId="ADAL" clId="{4008F1FF-37CE-555A-B327-28B9D895A0A2}" dt="2025-11-13T15:30:18.485" v="12854"/>
          <ac:picMkLst>
            <pc:docMk/>
            <pc:sldMk cId="1646411306" sldId="2873"/>
            <ac:picMk id="24" creationId="{B7CA4F1C-C0A6-EFC0-E08A-B89FAE8182F8}"/>
          </ac:picMkLst>
        </pc:picChg>
      </pc:sldChg>
      <pc:sldChg chg="addSp delSp modSp add mod modAnim">
        <pc:chgData name="Charles Babin" userId="5d42ec09-aa94-4ecc-856a-90c529e9e63c" providerId="ADAL" clId="{4008F1FF-37CE-555A-B327-28B9D895A0A2}" dt="2025-11-17T10:06:58.126" v="14944"/>
        <pc:sldMkLst>
          <pc:docMk/>
          <pc:sldMk cId="3449143884" sldId="2874"/>
        </pc:sldMkLst>
        <pc:spChg chg="mod">
          <ac:chgData name="Charles Babin" userId="5d42ec09-aa94-4ecc-856a-90c529e9e63c" providerId="ADAL" clId="{4008F1FF-37CE-555A-B327-28B9D895A0A2}" dt="2025-11-13T15:29:44.581" v="12846" actId="1076"/>
          <ac:spMkLst>
            <pc:docMk/>
            <pc:sldMk cId="3449143884" sldId="2874"/>
            <ac:spMk id="3" creationId="{6C009787-284A-6AC1-1CD2-C155CA3FD2FD}"/>
          </ac:spMkLst>
        </pc:spChg>
        <pc:spChg chg="mod">
          <ac:chgData name="Charles Babin" userId="5d42ec09-aa94-4ecc-856a-90c529e9e63c" providerId="ADAL" clId="{4008F1FF-37CE-555A-B327-28B9D895A0A2}" dt="2025-11-13T15:30:09.426" v="12850" actId="1076"/>
          <ac:spMkLst>
            <pc:docMk/>
            <pc:sldMk cId="3449143884" sldId="2874"/>
            <ac:spMk id="11" creationId="{58DA8795-A790-92B5-D199-415941B82A45}"/>
          </ac:spMkLst>
        </pc:spChg>
        <pc:grpChg chg="add mod">
          <ac:chgData name="Charles Babin" userId="5d42ec09-aa94-4ecc-856a-90c529e9e63c" providerId="ADAL" clId="{4008F1FF-37CE-555A-B327-28B9D895A0A2}" dt="2025-11-13T15:30:02.596" v="12848" actId="1076"/>
          <ac:grpSpMkLst>
            <pc:docMk/>
            <pc:sldMk cId="3449143884" sldId="2874"/>
            <ac:grpSpMk id="5" creationId="{8E17414F-17C9-59AD-1C6D-2BB2FA406BAE}"/>
          </ac:grpSpMkLst>
        </pc:grpChg>
        <pc:picChg chg="mod">
          <ac:chgData name="Charles Babin" userId="5d42ec09-aa94-4ecc-856a-90c529e9e63c" providerId="ADAL" clId="{4008F1FF-37CE-555A-B327-28B9D895A0A2}" dt="2025-11-13T15:30:09.426" v="12850" actId="1076"/>
          <ac:picMkLst>
            <pc:docMk/>
            <pc:sldMk cId="3449143884" sldId="2874"/>
            <ac:picMk id="10" creationId="{40E86D38-034D-C106-8405-54BB0667626B}"/>
          </ac:picMkLst>
        </pc:picChg>
      </pc:sldChg>
      <pc:sldChg chg="addSp delSp modSp add mod modAnim">
        <pc:chgData name="Charles Babin" userId="5d42ec09-aa94-4ecc-856a-90c529e9e63c" providerId="ADAL" clId="{4008F1FF-37CE-555A-B327-28B9D895A0A2}" dt="2025-11-13T15:31:34.479" v="12889" actId="1076"/>
        <pc:sldMkLst>
          <pc:docMk/>
          <pc:sldMk cId="2676448319" sldId="2875"/>
        </pc:sldMkLst>
        <pc:spChg chg="mod">
          <ac:chgData name="Charles Babin" userId="5d42ec09-aa94-4ecc-856a-90c529e9e63c" providerId="ADAL" clId="{4008F1FF-37CE-555A-B327-28B9D895A0A2}" dt="2025-11-13T15:31:34.479" v="12889" actId="1076"/>
          <ac:spMkLst>
            <pc:docMk/>
            <pc:sldMk cId="2676448319" sldId="2875"/>
            <ac:spMk id="5" creationId="{A1297B77-77ED-675E-6AF0-1D2FEFF3CE41}"/>
          </ac:spMkLst>
        </pc:spChg>
        <pc:spChg chg="mod">
          <ac:chgData name="Charles Babin" userId="5d42ec09-aa94-4ecc-856a-90c529e9e63c" providerId="ADAL" clId="{4008F1FF-37CE-555A-B327-28B9D895A0A2}" dt="2025-11-13T15:31:20.227" v="12883" actId="20577"/>
          <ac:spMkLst>
            <pc:docMk/>
            <pc:sldMk cId="2676448319" sldId="2875"/>
            <ac:spMk id="45" creationId="{FDC02DC3-CF1E-E3CB-2F5D-FB3AD791E046}"/>
          </ac:spMkLst>
        </pc:spChg>
        <pc:picChg chg="mod">
          <ac:chgData name="Charles Babin" userId="5d42ec09-aa94-4ecc-856a-90c529e9e63c" providerId="ADAL" clId="{4008F1FF-37CE-555A-B327-28B9D895A0A2}" dt="2025-11-13T15:31:34.479" v="12889" actId="1076"/>
          <ac:picMkLst>
            <pc:docMk/>
            <pc:sldMk cId="2676448319" sldId="2875"/>
            <ac:picMk id="2050" creationId="{00E19E9F-6DD5-7F18-B498-05BF1D0F88CB}"/>
          </ac:picMkLst>
        </pc:picChg>
      </pc:sldChg>
      <pc:sldChg chg="addSp delSp modSp add mod delAnim">
        <pc:chgData name="Charles Babin" userId="5d42ec09-aa94-4ecc-856a-90c529e9e63c" providerId="ADAL" clId="{4008F1FF-37CE-555A-B327-28B9D895A0A2}" dt="2025-11-17T13:34:19.144" v="15879"/>
        <pc:sldMkLst>
          <pc:docMk/>
          <pc:sldMk cId="10031302" sldId="2879"/>
        </pc:sldMkLst>
        <pc:spChg chg="mod">
          <ac:chgData name="Charles Babin" userId="5d42ec09-aa94-4ecc-856a-90c529e9e63c" providerId="ADAL" clId="{4008F1FF-37CE-555A-B327-28B9D895A0A2}" dt="2025-11-13T16:14:28.731" v="13500" actId="20577"/>
          <ac:spMkLst>
            <pc:docMk/>
            <pc:sldMk cId="10031302" sldId="2879"/>
            <ac:spMk id="23" creationId="{6681BF87-E4A1-90FF-3618-99A5BC20C715}"/>
          </ac:spMkLst>
        </pc:spChg>
        <pc:spChg chg="add mod">
          <ac:chgData name="Charles Babin" userId="5d42ec09-aa94-4ecc-856a-90c529e9e63c" providerId="ADAL" clId="{4008F1FF-37CE-555A-B327-28B9D895A0A2}" dt="2025-11-17T13:34:19.144" v="15879"/>
          <ac:spMkLst>
            <pc:docMk/>
            <pc:sldMk cId="10031302" sldId="2879"/>
            <ac:spMk id="39" creationId="{DF494B69-7CE0-4D27-46B3-E31E79C70DE2}"/>
          </ac:spMkLst>
        </pc:spChg>
        <pc:grpChg chg="add mod">
          <ac:chgData name="Charles Babin" userId="5d42ec09-aa94-4ecc-856a-90c529e9e63c" providerId="ADAL" clId="{4008F1FF-37CE-555A-B327-28B9D895A0A2}" dt="2025-11-17T12:17:41.309" v="15748" actId="164"/>
          <ac:grpSpMkLst>
            <pc:docMk/>
            <pc:sldMk cId="10031302" sldId="2879"/>
            <ac:grpSpMk id="37" creationId="{4B2C458F-2329-A894-2CA5-85D3A13B2FC3}"/>
          </ac:grpSpMkLst>
        </pc:grpChg>
        <pc:picChg chg="add mod">
          <ac:chgData name="Charles Babin" userId="5d42ec09-aa94-4ecc-856a-90c529e9e63c" providerId="ADAL" clId="{4008F1FF-37CE-555A-B327-28B9D895A0A2}" dt="2025-11-17T12:17:41.309" v="15748" actId="164"/>
          <ac:picMkLst>
            <pc:docMk/>
            <pc:sldMk cId="10031302" sldId="2879"/>
            <ac:picMk id="26" creationId="{B033983B-E414-AC45-0028-895349AE4C32}"/>
          </ac:picMkLst>
        </pc:picChg>
        <pc:picChg chg="add mod">
          <ac:chgData name="Charles Babin" userId="5d42ec09-aa94-4ecc-856a-90c529e9e63c" providerId="ADAL" clId="{4008F1FF-37CE-555A-B327-28B9D895A0A2}" dt="2025-11-17T12:17:41.309" v="15748" actId="164"/>
          <ac:picMkLst>
            <pc:docMk/>
            <pc:sldMk cId="10031302" sldId="2879"/>
            <ac:picMk id="34" creationId="{34BD14B0-BB6B-1950-A0BF-A82B3E295C05}"/>
          </ac:picMkLst>
        </pc:picChg>
        <pc:picChg chg="add mod">
          <ac:chgData name="Charles Babin" userId="5d42ec09-aa94-4ecc-856a-90c529e9e63c" providerId="ADAL" clId="{4008F1FF-37CE-555A-B327-28B9D895A0A2}" dt="2025-11-17T13:34:19.144" v="15879"/>
          <ac:picMkLst>
            <pc:docMk/>
            <pc:sldMk cId="10031302" sldId="2879"/>
            <ac:picMk id="38" creationId="{7C1F878A-3980-47EC-0059-0CB50D235EE0}"/>
          </ac:picMkLst>
        </pc:picChg>
      </pc:sldChg>
      <pc:sldChg chg="addSp delSp modSp add mod">
        <pc:chgData name="Charles Babin" userId="5d42ec09-aa94-4ecc-856a-90c529e9e63c" providerId="ADAL" clId="{4008F1FF-37CE-555A-B327-28B9D895A0A2}" dt="2025-11-17T13:34:05.733" v="15871"/>
        <pc:sldMkLst>
          <pc:docMk/>
          <pc:sldMk cId="2443702636" sldId="2880"/>
        </pc:sldMkLst>
        <pc:spChg chg="add mod">
          <ac:chgData name="Charles Babin" userId="5d42ec09-aa94-4ecc-856a-90c529e9e63c" providerId="ADAL" clId="{4008F1FF-37CE-555A-B327-28B9D895A0A2}" dt="2025-11-17T13:34:05.733" v="15871"/>
          <ac:spMkLst>
            <pc:docMk/>
            <pc:sldMk cId="2443702636" sldId="2880"/>
            <ac:spMk id="21" creationId="{CA60C3B9-FD0D-5F42-C7F8-04764CA6B986}"/>
          </ac:spMkLst>
        </pc:spChg>
        <pc:picChg chg="add mod">
          <ac:chgData name="Charles Babin" userId="5d42ec09-aa94-4ecc-856a-90c529e9e63c" providerId="ADAL" clId="{4008F1FF-37CE-555A-B327-28B9D895A0A2}" dt="2025-11-17T13:34:05.733" v="15871"/>
          <ac:picMkLst>
            <pc:docMk/>
            <pc:sldMk cId="2443702636" sldId="2880"/>
            <ac:picMk id="16" creationId="{60404866-C8D5-80A2-B9D7-D2D639F6B68E}"/>
          </ac:picMkLst>
        </pc:picChg>
      </pc:sldChg>
      <pc:sldChg chg="addSp delSp modSp add mod delAnim">
        <pc:chgData name="Charles Babin" userId="5d42ec09-aa94-4ecc-856a-90c529e9e63c" providerId="ADAL" clId="{4008F1FF-37CE-555A-B327-28B9D895A0A2}" dt="2025-11-17T14:03:42.158" v="16100" actId="1076"/>
        <pc:sldMkLst>
          <pc:docMk/>
          <pc:sldMk cId="4293210567" sldId="2882"/>
        </pc:sldMkLst>
        <pc:spChg chg="add mod">
          <ac:chgData name="Charles Babin" userId="5d42ec09-aa94-4ecc-856a-90c529e9e63c" providerId="ADAL" clId="{4008F1FF-37CE-555A-B327-28B9D895A0A2}" dt="2025-11-17T13:34:44.341" v="15893"/>
          <ac:spMkLst>
            <pc:docMk/>
            <pc:sldMk cId="4293210567" sldId="2882"/>
            <ac:spMk id="19" creationId="{8EFEDD44-5B62-30EC-F33E-1E8C57C412BD}"/>
          </ac:spMkLst>
        </pc:spChg>
        <pc:spChg chg="mod">
          <ac:chgData name="Charles Babin" userId="5d42ec09-aa94-4ecc-856a-90c529e9e63c" providerId="ADAL" clId="{4008F1FF-37CE-555A-B327-28B9D895A0A2}" dt="2025-11-17T09:14:42.765" v="14147" actId="20577"/>
          <ac:spMkLst>
            <pc:docMk/>
            <pc:sldMk cId="4293210567" sldId="2882"/>
            <ac:spMk id="23" creationId="{B522C1B5-32B1-7F5C-44EA-B034E7513353}"/>
          </ac:spMkLst>
        </pc:spChg>
        <pc:picChg chg="add mod">
          <ac:chgData name="Charles Babin" userId="5d42ec09-aa94-4ecc-856a-90c529e9e63c" providerId="ADAL" clId="{4008F1FF-37CE-555A-B327-28B9D895A0A2}" dt="2025-11-17T14:03:40.997" v="16099" actId="1076"/>
          <ac:picMkLst>
            <pc:docMk/>
            <pc:sldMk cId="4293210567" sldId="2882"/>
            <ac:picMk id="13" creationId="{06CB9ABB-9A12-88F9-6751-4D7796650E1C}"/>
          </ac:picMkLst>
        </pc:picChg>
        <pc:picChg chg="add mod">
          <ac:chgData name="Charles Babin" userId="5d42ec09-aa94-4ecc-856a-90c529e9e63c" providerId="ADAL" clId="{4008F1FF-37CE-555A-B327-28B9D895A0A2}" dt="2025-11-17T13:34:44.341" v="15893"/>
          <ac:picMkLst>
            <pc:docMk/>
            <pc:sldMk cId="4293210567" sldId="2882"/>
            <ac:picMk id="17" creationId="{8B7E7A9E-8CFC-D3ED-ADD6-7BB19E1025AD}"/>
          </ac:picMkLst>
        </pc:picChg>
        <pc:picChg chg="add mod modCrop">
          <ac:chgData name="Charles Babin" userId="5d42ec09-aa94-4ecc-856a-90c529e9e63c" providerId="ADAL" clId="{4008F1FF-37CE-555A-B327-28B9D895A0A2}" dt="2025-11-17T14:03:42.158" v="16100" actId="1076"/>
          <ac:picMkLst>
            <pc:docMk/>
            <pc:sldMk cId="4293210567" sldId="2882"/>
            <ac:picMk id="20" creationId="{13F06EEB-68A7-5CE4-D1C6-39BC095A6C31}"/>
          </ac:picMkLst>
        </pc:picChg>
        <pc:cxnChg chg="add mod">
          <ac:chgData name="Charles Babin" userId="5d42ec09-aa94-4ecc-856a-90c529e9e63c" providerId="ADAL" clId="{4008F1FF-37CE-555A-B327-28B9D895A0A2}" dt="2025-11-17T09:14:34.391" v="14135"/>
          <ac:cxnSpMkLst>
            <pc:docMk/>
            <pc:sldMk cId="4293210567" sldId="2882"/>
            <ac:cxnSpMk id="14" creationId="{4ACC90C3-DD58-038F-B489-7555BBC57BC9}"/>
          </ac:cxnSpMkLst>
        </pc:cxnChg>
      </pc:sldChg>
      <pc:sldChg chg="addSp delSp modSp add mod ord modAnim">
        <pc:chgData name="Charles Babin" userId="5d42ec09-aa94-4ecc-856a-90c529e9e63c" providerId="ADAL" clId="{4008F1FF-37CE-555A-B327-28B9D895A0A2}" dt="2025-11-17T13:56:45.926" v="16024"/>
        <pc:sldMkLst>
          <pc:docMk/>
          <pc:sldMk cId="2973401404" sldId="2885"/>
        </pc:sldMkLst>
        <pc:spChg chg="add mod">
          <ac:chgData name="Charles Babin" userId="5d42ec09-aa94-4ecc-856a-90c529e9e63c" providerId="ADAL" clId="{4008F1FF-37CE-555A-B327-28B9D895A0A2}" dt="2025-11-17T10:30:51.436" v="15041" actId="20577"/>
          <ac:spMkLst>
            <pc:docMk/>
            <pc:sldMk cId="2973401404" sldId="2885"/>
            <ac:spMk id="21" creationId="{FB3D8584-F06F-3206-A242-C4BE09E8F205}"/>
          </ac:spMkLst>
        </pc:spChg>
        <pc:spChg chg="mod">
          <ac:chgData name="Charles Babin" userId="5d42ec09-aa94-4ecc-856a-90c529e9e63c" providerId="ADAL" clId="{4008F1FF-37CE-555A-B327-28B9D895A0A2}" dt="2025-11-17T10:04:38.721" v="14941" actId="20577"/>
          <ac:spMkLst>
            <pc:docMk/>
            <pc:sldMk cId="2973401404" sldId="2885"/>
            <ac:spMk id="23" creationId="{33F85EC7-0F37-B4D5-9B06-EFFF1415AC40}"/>
          </ac:spMkLst>
        </pc:spChg>
        <pc:spChg chg="add mod">
          <ac:chgData name="Charles Babin" userId="5d42ec09-aa94-4ecc-856a-90c529e9e63c" providerId="ADAL" clId="{4008F1FF-37CE-555A-B327-28B9D895A0A2}" dt="2025-11-17T10:36:52.550" v="15477" actId="1076"/>
          <ac:spMkLst>
            <pc:docMk/>
            <pc:sldMk cId="2973401404" sldId="2885"/>
            <ac:spMk id="24" creationId="{C334EB92-6A78-0D16-CE7C-8B67C9DDA93B}"/>
          </ac:spMkLst>
        </pc:spChg>
        <pc:spChg chg="add mod">
          <ac:chgData name="Charles Babin" userId="5d42ec09-aa94-4ecc-856a-90c529e9e63c" providerId="ADAL" clId="{4008F1FF-37CE-555A-B327-28B9D895A0A2}" dt="2025-11-17T10:43:24.526" v="15619" actId="1076"/>
          <ac:spMkLst>
            <pc:docMk/>
            <pc:sldMk cId="2973401404" sldId="2885"/>
            <ac:spMk id="26" creationId="{9DF606A6-4F9C-98D0-CB3B-7A05A8E5E47B}"/>
          </ac:spMkLst>
        </pc:spChg>
        <pc:spChg chg="add mod">
          <ac:chgData name="Charles Babin" userId="5d42ec09-aa94-4ecc-856a-90c529e9e63c" providerId="ADAL" clId="{4008F1FF-37CE-555A-B327-28B9D895A0A2}" dt="2025-11-17T10:35:15.421" v="15276" actId="1076"/>
          <ac:spMkLst>
            <pc:docMk/>
            <pc:sldMk cId="2973401404" sldId="2885"/>
            <ac:spMk id="36" creationId="{A9B2F151-C849-D465-F234-8E9B93C39432}"/>
          </ac:spMkLst>
        </pc:spChg>
        <pc:spChg chg="add mod">
          <ac:chgData name="Charles Babin" userId="5d42ec09-aa94-4ecc-856a-90c529e9e63c" providerId="ADAL" clId="{4008F1FF-37CE-555A-B327-28B9D895A0A2}" dt="2025-11-17T10:35:15.421" v="15276" actId="1076"/>
          <ac:spMkLst>
            <pc:docMk/>
            <pc:sldMk cId="2973401404" sldId="2885"/>
            <ac:spMk id="38" creationId="{6EA38B5B-41BA-5AAA-3E10-11666C982C8C}"/>
          </ac:spMkLst>
        </pc:spChg>
        <pc:spChg chg="add mod">
          <ac:chgData name="Charles Babin" userId="5d42ec09-aa94-4ecc-856a-90c529e9e63c" providerId="ADAL" clId="{4008F1FF-37CE-555A-B327-28B9D895A0A2}" dt="2025-11-17T10:35:19.738" v="15278" actId="1076"/>
          <ac:spMkLst>
            <pc:docMk/>
            <pc:sldMk cId="2973401404" sldId="2885"/>
            <ac:spMk id="40" creationId="{20431A5D-07C4-9042-B376-64CA2E0972F5}"/>
          </ac:spMkLst>
        </pc:spChg>
        <pc:spChg chg="add mod">
          <ac:chgData name="Charles Babin" userId="5d42ec09-aa94-4ecc-856a-90c529e9e63c" providerId="ADAL" clId="{4008F1FF-37CE-555A-B327-28B9D895A0A2}" dt="2025-11-17T13:56:37.487" v="16022" actId="1076"/>
          <ac:spMkLst>
            <pc:docMk/>
            <pc:sldMk cId="2973401404" sldId="2885"/>
            <ac:spMk id="41" creationId="{FD8350F7-72F4-D1D1-794A-09E7C3D8764C}"/>
          </ac:spMkLst>
        </pc:spChg>
        <pc:spChg chg="add mod">
          <ac:chgData name="Charles Babin" userId="5d42ec09-aa94-4ecc-856a-90c529e9e63c" providerId="ADAL" clId="{4008F1FF-37CE-555A-B327-28B9D895A0A2}" dt="2025-11-17T10:37:50.445" v="15517" actId="1076"/>
          <ac:spMkLst>
            <pc:docMk/>
            <pc:sldMk cId="2973401404" sldId="2885"/>
            <ac:spMk id="43" creationId="{58AAE7EA-D22A-B23B-7706-F7D486BC27F4}"/>
          </ac:spMkLst>
        </pc:spChg>
        <pc:spChg chg="add mod">
          <ac:chgData name="Charles Babin" userId="5d42ec09-aa94-4ecc-856a-90c529e9e63c" providerId="ADAL" clId="{4008F1FF-37CE-555A-B327-28B9D895A0A2}" dt="2025-11-17T10:37:48.419" v="15516" actId="1076"/>
          <ac:spMkLst>
            <pc:docMk/>
            <pc:sldMk cId="2973401404" sldId="2885"/>
            <ac:spMk id="44" creationId="{D93A04F7-D181-BE2A-52C0-F0418A176BD9}"/>
          </ac:spMkLst>
        </pc:spChg>
        <pc:spChg chg="add mod">
          <ac:chgData name="Charles Babin" userId="5d42ec09-aa94-4ecc-856a-90c529e9e63c" providerId="ADAL" clId="{4008F1FF-37CE-555A-B327-28B9D895A0A2}" dt="2025-11-17T13:33:45.899" v="15861"/>
          <ac:spMkLst>
            <pc:docMk/>
            <pc:sldMk cId="2973401404" sldId="2885"/>
            <ac:spMk id="46" creationId="{703BEED5-34BA-5EEC-1187-C80336E350D3}"/>
          </ac:spMkLst>
        </pc:spChg>
        <pc:picChg chg="add mod modCrop">
          <ac:chgData name="Charles Babin" userId="5d42ec09-aa94-4ecc-856a-90c529e9e63c" providerId="ADAL" clId="{4008F1FF-37CE-555A-B327-28B9D895A0A2}" dt="2025-11-17T10:35:21.360" v="15279" actId="1076"/>
          <ac:picMkLst>
            <pc:docMk/>
            <pc:sldMk cId="2973401404" sldId="2885"/>
            <ac:picMk id="18" creationId="{BC322B67-3D8E-9CBA-2F26-2ADFFF0118B3}"/>
          </ac:picMkLst>
        </pc:picChg>
        <pc:picChg chg="add del mod">
          <ac:chgData name="Charles Babin" userId="5d42ec09-aa94-4ecc-856a-90c529e9e63c" providerId="ADAL" clId="{4008F1FF-37CE-555A-B327-28B9D895A0A2}" dt="2025-11-17T11:03:41.204" v="15621" actId="1076"/>
          <ac:picMkLst>
            <pc:docMk/>
            <pc:sldMk cId="2973401404" sldId="2885"/>
            <ac:picMk id="20" creationId="{08E8ED3F-CDEB-C835-1DD4-0E46145D24C1}"/>
          </ac:picMkLst>
        </pc:picChg>
        <pc:picChg chg="add mod modCrop">
          <ac:chgData name="Charles Babin" userId="5d42ec09-aa94-4ecc-856a-90c529e9e63c" providerId="ADAL" clId="{4008F1FF-37CE-555A-B327-28B9D895A0A2}" dt="2025-11-17T10:35:16.702" v="15277" actId="1076"/>
          <ac:picMkLst>
            <pc:docMk/>
            <pc:sldMk cId="2973401404" sldId="2885"/>
            <ac:picMk id="35" creationId="{29D5EE9B-3E3D-CEC3-42B6-DEE0E1CC8D8B}"/>
          </ac:picMkLst>
        </pc:picChg>
        <pc:picChg chg="add mod modCrop">
          <ac:chgData name="Charles Babin" userId="5d42ec09-aa94-4ecc-856a-90c529e9e63c" providerId="ADAL" clId="{4008F1FF-37CE-555A-B327-28B9D895A0A2}" dt="2025-11-17T10:35:16.702" v="15277" actId="1076"/>
          <ac:picMkLst>
            <pc:docMk/>
            <pc:sldMk cId="2973401404" sldId="2885"/>
            <ac:picMk id="39" creationId="{03326360-1D02-1B19-85F2-6777BA2D7BD3}"/>
          </ac:picMkLst>
        </pc:picChg>
        <pc:picChg chg="add mod">
          <ac:chgData name="Charles Babin" userId="5d42ec09-aa94-4ecc-856a-90c529e9e63c" providerId="ADAL" clId="{4008F1FF-37CE-555A-B327-28B9D895A0A2}" dt="2025-11-17T13:33:45.899" v="15861"/>
          <ac:picMkLst>
            <pc:docMk/>
            <pc:sldMk cId="2973401404" sldId="2885"/>
            <ac:picMk id="45" creationId="{C1B0BC8D-67F8-5667-BAB5-4F882FCCCB3F}"/>
          </ac:picMkLst>
        </pc:picChg>
      </pc:sldChg>
      <pc:sldChg chg="addSp delSp modSp add mod ord delAnim modAnim">
        <pc:chgData name="Charles Babin" userId="5d42ec09-aa94-4ecc-856a-90c529e9e63c" providerId="ADAL" clId="{4008F1FF-37CE-555A-B327-28B9D895A0A2}" dt="2025-11-17T10:04:28.669" v="14920" actId="478"/>
        <pc:sldMkLst>
          <pc:docMk/>
          <pc:sldMk cId="1544061698" sldId="2886"/>
        </pc:sldMkLst>
        <pc:spChg chg="add mod">
          <ac:chgData name="Charles Babin" userId="5d42ec09-aa94-4ecc-856a-90c529e9e63c" providerId="ADAL" clId="{4008F1FF-37CE-555A-B327-28B9D895A0A2}" dt="2025-11-17T09:59:52.400" v="14822" actId="164"/>
          <ac:spMkLst>
            <pc:docMk/>
            <pc:sldMk cId="1544061698" sldId="2886"/>
            <ac:spMk id="12" creationId="{3D5423A0-E1BB-5AF7-67BC-738B10E457C2}"/>
          </ac:spMkLst>
        </pc:spChg>
        <pc:spChg chg="add mod">
          <ac:chgData name="Charles Babin" userId="5d42ec09-aa94-4ecc-856a-90c529e9e63c" providerId="ADAL" clId="{4008F1FF-37CE-555A-B327-28B9D895A0A2}" dt="2025-11-17T09:43:46.591" v="14571" actId="1076"/>
          <ac:spMkLst>
            <pc:docMk/>
            <pc:sldMk cId="1544061698" sldId="2886"/>
            <ac:spMk id="14" creationId="{F2A96614-9BC4-EFA6-2E0C-60F73D1DAE43}"/>
          </ac:spMkLst>
        </pc:spChg>
        <pc:spChg chg="add mod">
          <ac:chgData name="Charles Babin" userId="5d42ec09-aa94-4ecc-856a-90c529e9e63c" providerId="ADAL" clId="{4008F1FF-37CE-555A-B327-28B9D895A0A2}" dt="2025-11-17T09:43:13.505" v="14556" actId="1076"/>
          <ac:spMkLst>
            <pc:docMk/>
            <pc:sldMk cId="1544061698" sldId="2886"/>
            <ac:spMk id="15" creationId="{F9BE7B38-BE47-72BD-7B9D-FA251F99D0C9}"/>
          </ac:spMkLst>
        </pc:spChg>
        <pc:spChg chg="mod topLvl">
          <ac:chgData name="Charles Babin" userId="5d42ec09-aa94-4ecc-856a-90c529e9e63c" providerId="ADAL" clId="{4008F1FF-37CE-555A-B327-28B9D895A0A2}" dt="2025-11-17T09:43:06.520" v="14554" actId="403"/>
          <ac:spMkLst>
            <pc:docMk/>
            <pc:sldMk cId="1544061698" sldId="2886"/>
            <ac:spMk id="17" creationId="{B79F5606-D305-1B7F-A08D-6AC676DC0441}"/>
          </ac:spMkLst>
        </pc:spChg>
        <pc:spChg chg="mod topLvl">
          <ac:chgData name="Charles Babin" userId="5d42ec09-aa94-4ecc-856a-90c529e9e63c" providerId="ADAL" clId="{4008F1FF-37CE-555A-B327-28B9D895A0A2}" dt="2025-11-17T09:43:06.520" v="14554" actId="403"/>
          <ac:spMkLst>
            <pc:docMk/>
            <pc:sldMk cId="1544061698" sldId="2886"/>
            <ac:spMk id="19" creationId="{3F9A6614-FB37-08DB-5AAE-C4896D9C82A7}"/>
          </ac:spMkLst>
        </pc:spChg>
        <pc:spChg chg="mod topLvl">
          <ac:chgData name="Charles Babin" userId="5d42ec09-aa94-4ecc-856a-90c529e9e63c" providerId="ADAL" clId="{4008F1FF-37CE-555A-B327-28B9D895A0A2}" dt="2025-11-17T09:43:06.520" v="14554" actId="403"/>
          <ac:spMkLst>
            <pc:docMk/>
            <pc:sldMk cId="1544061698" sldId="2886"/>
            <ac:spMk id="20" creationId="{87DA5D5D-9605-B996-B4A6-144F3C010827}"/>
          </ac:spMkLst>
        </pc:spChg>
        <pc:spChg chg="mod">
          <ac:chgData name="Charles Babin" userId="5d42ec09-aa94-4ecc-856a-90c529e9e63c" providerId="ADAL" clId="{4008F1FF-37CE-555A-B327-28B9D895A0A2}" dt="2025-11-17T09:23:59.886" v="14296" actId="20577"/>
          <ac:spMkLst>
            <pc:docMk/>
            <pc:sldMk cId="1544061698" sldId="2886"/>
            <ac:spMk id="23" creationId="{85BC42C2-2B55-E130-4B3F-2D4601F8D1F7}"/>
          </ac:spMkLst>
        </pc:spChg>
        <pc:spChg chg="mod topLvl">
          <ac:chgData name="Charles Babin" userId="5d42ec09-aa94-4ecc-856a-90c529e9e63c" providerId="ADAL" clId="{4008F1FF-37CE-555A-B327-28B9D895A0A2}" dt="2025-11-17T09:43:06.520" v="14554" actId="403"/>
          <ac:spMkLst>
            <pc:docMk/>
            <pc:sldMk cId="1544061698" sldId="2886"/>
            <ac:spMk id="28" creationId="{BBED2E88-88F3-0B50-3B74-04C695C1E614}"/>
          </ac:spMkLst>
        </pc:spChg>
        <pc:spChg chg="add mod">
          <ac:chgData name="Charles Babin" userId="5d42ec09-aa94-4ecc-856a-90c529e9e63c" providerId="ADAL" clId="{4008F1FF-37CE-555A-B327-28B9D895A0A2}" dt="2025-11-17T09:43:06.520" v="14554" actId="403"/>
          <ac:spMkLst>
            <pc:docMk/>
            <pc:sldMk cId="1544061698" sldId="2886"/>
            <ac:spMk id="29" creationId="{008AEBA7-9494-D6D5-AFDE-9FE3D59514AA}"/>
          </ac:spMkLst>
        </pc:spChg>
        <pc:spChg chg="add mod">
          <ac:chgData name="Charles Babin" userId="5d42ec09-aa94-4ecc-856a-90c529e9e63c" providerId="ADAL" clId="{4008F1FF-37CE-555A-B327-28B9D895A0A2}" dt="2025-11-17T09:43:06.520" v="14554" actId="403"/>
          <ac:spMkLst>
            <pc:docMk/>
            <pc:sldMk cId="1544061698" sldId="2886"/>
            <ac:spMk id="30" creationId="{0E67CBB1-A6C2-DF58-6189-49D2B961E5D9}"/>
          </ac:spMkLst>
        </pc:spChg>
        <pc:spChg chg="mod">
          <ac:chgData name="Charles Babin" userId="5d42ec09-aa94-4ecc-856a-90c529e9e63c" providerId="ADAL" clId="{4008F1FF-37CE-555A-B327-28B9D895A0A2}" dt="2025-11-17T10:00:39.118" v="14832" actId="1076"/>
          <ac:spMkLst>
            <pc:docMk/>
            <pc:sldMk cId="1544061698" sldId="2886"/>
            <ac:spMk id="33" creationId="{070171F1-B287-E294-3ABD-CC12DEFE3C2A}"/>
          </ac:spMkLst>
        </pc:spChg>
        <pc:spChg chg="add mod">
          <ac:chgData name="Charles Babin" userId="5d42ec09-aa94-4ecc-856a-90c529e9e63c" providerId="ADAL" clId="{4008F1FF-37CE-555A-B327-28B9D895A0A2}" dt="2025-11-17T09:43:06.520" v="14554" actId="403"/>
          <ac:spMkLst>
            <pc:docMk/>
            <pc:sldMk cId="1544061698" sldId="2886"/>
            <ac:spMk id="36" creationId="{4FD761DD-068D-5462-10A7-F324FA2C1171}"/>
          </ac:spMkLst>
        </pc:spChg>
        <pc:spChg chg="add mod">
          <ac:chgData name="Charles Babin" userId="5d42ec09-aa94-4ecc-856a-90c529e9e63c" providerId="ADAL" clId="{4008F1FF-37CE-555A-B327-28B9D895A0A2}" dt="2025-11-17T09:43:10.785" v="14555" actId="1076"/>
          <ac:spMkLst>
            <pc:docMk/>
            <pc:sldMk cId="1544061698" sldId="2886"/>
            <ac:spMk id="38" creationId="{726C802D-FB23-1CB0-B098-960E28E5A2A0}"/>
          </ac:spMkLst>
        </pc:spChg>
        <pc:spChg chg="add mod">
          <ac:chgData name="Charles Babin" userId="5d42ec09-aa94-4ecc-856a-90c529e9e63c" providerId="ADAL" clId="{4008F1FF-37CE-555A-B327-28B9D895A0A2}" dt="2025-11-17T09:44:03.598" v="14592" actId="403"/>
          <ac:spMkLst>
            <pc:docMk/>
            <pc:sldMk cId="1544061698" sldId="2886"/>
            <ac:spMk id="41" creationId="{9AC05FDC-9BD0-AC94-0F13-943730F61289}"/>
          </ac:spMkLst>
        </pc:spChg>
        <pc:spChg chg="add mod">
          <ac:chgData name="Charles Babin" userId="5d42ec09-aa94-4ecc-856a-90c529e9e63c" providerId="ADAL" clId="{4008F1FF-37CE-555A-B327-28B9D895A0A2}" dt="2025-11-17T09:44:41.772" v="14605" actId="692"/>
          <ac:spMkLst>
            <pc:docMk/>
            <pc:sldMk cId="1544061698" sldId="2886"/>
            <ac:spMk id="42" creationId="{F32569F3-D050-C39E-0F91-FA9E529C4817}"/>
          </ac:spMkLst>
        </pc:spChg>
        <pc:spChg chg="add mod">
          <ac:chgData name="Charles Babin" userId="5d42ec09-aa94-4ecc-856a-90c529e9e63c" providerId="ADAL" clId="{4008F1FF-37CE-555A-B327-28B9D895A0A2}" dt="2025-11-17T09:50:37.170" v="14640" actId="20577"/>
          <ac:spMkLst>
            <pc:docMk/>
            <pc:sldMk cId="1544061698" sldId="2886"/>
            <ac:spMk id="43" creationId="{0938E20D-B896-40F6-8082-D8F85313509E}"/>
          </ac:spMkLst>
        </pc:spChg>
        <pc:spChg chg="add mod">
          <ac:chgData name="Charles Babin" userId="5d42ec09-aa94-4ecc-856a-90c529e9e63c" providerId="ADAL" clId="{4008F1FF-37CE-555A-B327-28B9D895A0A2}" dt="2025-11-17T09:57:50.146" v="14732" actId="1076"/>
          <ac:spMkLst>
            <pc:docMk/>
            <pc:sldMk cId="1544061698" sldId="2886"/>
            <ac:spMk id="47" creationId="{BB735FD1-227B-EB10-B4D1-046A5C3C5957}"/>
          </ac:spMkLst>
        </pc:spChg>
        <pc:spChg chg="add mod">
          <ac:chgData name="Charles Babin" userId="5d42ec09-aa94-4ecc-856a-90c529e9e63c" providerId="ADAL" clId="{4008F1FF-37CE-555A-B327-28B9D895A0A2}" dt="2025-11-17T09:57:36.559" v="14725" actId="1076"/>
          <ac:spMkLst>
            <pc:docMk/>
            <pc:sldMk cId="1544061698" sldId="2886"/>
            <ac:spMk id="48" creationId="{30924CC8-E0EB-CCF4-79C6-C709AEBE06CA}"/>
          </ac:spMkLst>
        </pc:spChg>
        <pc:spChg chg="add mod">
          <ac:chgData name="Charles Babin" userId="5d42ec09-aa94-4ecc-856a-90c529e9e63c" providerId="ADAL" clId="{4008F1FF-37CE-555A-B327-28B9D895A0A2}" dt="2025-11-17T10:01:34.114" v="14854" actId="1076"/>
          <ac:spMkLst>
            <pc:docMk/>
            <pc:sldMk cId="1544061698" sldId="2886"/>
            <ac:spMk id="50" creationId="{E74DC574-7379-D4D3-9FEE-10D1A134D0F6}"/>
          </ac:spMkLst>
        </pc:spChg>
        <pc:spChg chg="add mod">
          <ac:chgData name="Charles Babin" userId="5d42ec09-aa94-4ecc-856a-90c529e9e63c" providerId="ADAL" clId="{4008F1FF-37CE-555A-B327-28B9D895A0A2}" dt="2025-11-17T10:01:34.114" v="14854" actId="1076"/>
          <ac:spMkLst>
            <pc:docMk/>
            <pc:sldMk cId="1544061698" sldId="2886"/>
            <ac:spMk id="51" creationId="{65FB8C40-6272-A59A-2339-284BC5F06203}"/>
          </ac:spMkLst>
        </pc:spChg>
        <pc:spChg chg="add mod">
          <ac:chgData name="Charles Babin" userId="5d42ec09-aa94-4ecc-856a-90c529e9e63c" providerId="ADAL" clId="{4008F1FF-37CE-555A-B327-28B9D895A0A2}" dt="2025-11-17T10:01:14.031" v="14849" actId="20577"/>
          <ac:spMkLst>
            <pc:docMk/>
            <pc:sldMk cId="1544061698" sldId="2886"/>
            <ac:spMk id="53" creationId="{10B53725-DDC5-1A87-DFD1-E815432D03A3}"/>
          </ac:spMkLst>
        </pc:spChg>
        <pc:spChg chg="add mod">
          <ac:chgData name="Charles Babin" userId="5d42ec09-aa94-4ecc-856a-90c529e9e63c" providerId="ADAL" clId="{4008F1FF-37CE-555A-B327-28B9D895A0A2}" dt="2025-11-17T10:02:43.600" v="14916" actId="1076"/>
          <ac:spMkLst>
            <pc:docMk/>
            <pc:sldMk cId="1544061698" sldId="2886"/>
            <ac:spMk id="57" creationId="{47145762-D08A-3569-7DDC-417EEB9AD002}"/>
          </ac:spMkLst>
        </pc:spChg>
        <pc:grpChg chg="add del mod">
          <ac:chgData name="Charles Babin" userId="5d42ec09-aa94-4ecc-856a-90c529e9e63c" providerId="ADAL" clId="{4008F1FF-37CE-555A-B327-28B9D895A0A2}" dt="2025-11-17T09:43:06.520" v="14554" actId="403"/>
          <ac:grpSpMkLst>
            <pc:docMk/>
            <pc:sldMk cId="1544061698" sldId="2886"/>
            <ac:grpSpMk id="16" creationId="{FAC2D279-F415-BD86-15BE-4B05AC58BCE6}"/>
          </ac:grpSpMkLst>
        </pc:grpChg>
        <pc:grpChg chg="add mod">
          <ac:chgData name="Charles Babin" userId="5d42ec09-aa94-4ecc-856a-90c529e9e63c" providerId="ADAL" clId="{4008F1FF-37CE-555A-B327-28B9D895A0A2}" dt="2025-11-17T09:43:15.883" v="14558" actId="1076"/>
          <ac:grpSpMkLst>
            <pc:docMk/>
            <pc:sldMk cId="1544061698" sldId="2886"/>
            <ac:grpSpMk id="40" creationId="{B833B5C2-08F8-AFE3-DB7B-D9F0092C09C9}"/>
          </ac:grpSpMkLst>
        </pc:grpChg>
        <pc:grpChg chg="add mod">
          <ac:chgData name="Charles Babin" userId="5d42ec09-aa94-4ecc-856a-90c529e9e63c" providerId="ADAL" clId="{4008F1FF-37CE-555A-B327-28B9D895A0A2}" dt="2025-11-17T09:59:52.400" v="14822" actId="164"/>
          <ac:grpSpMkLst>
            <pc:docMk/>
            <pc:sldMk cId="1544061698" sldId="2886"/>
            <ac:grpSpMk id="54" creationId="{5A89CFA8-D1A4-EBAC-EA41-947B14418F32}"/>
          </ac:grpSpMkLst>
        </pc:grpChg>
        <pc:picChg chg="add mod">
          <ac:chgData name="Charles Babin" userId="5d42ec09-aa94-4ecc-856a-90c529e9e63c" providerId="ADAL" clId="{4008F1FF-37CE-555A-B327-28B9D895A0A2}" dt="2025-11-17T09:57:46.128" v="14730" actId="1076"/>
          <ac:picMkLst>
            <pc:docMk/>
            <pc:sldMk cId="1544061698" sldId="2886"/>
            <ac:picMk id="46" creationId="{0481C015-5F1B-96AD-1DD5-E5065A2CF23C}"/>
          </ac:picMkLst>
        </pc:picChg>
        <pc:picChg chg="add mod">
          <ac:chgData name="Charles Babin" userId="5d42ec09-aa94-4ecc-856a-90c529e9e63c" providerId="ADAL" clId="{4008F1FF-37CE-555A-B327-28B9D895A0A2}" dt="2025-11-17T10:01:34.114" v="14854" actId="1076"/>
          <ac:picMkLst>
            <pc:docMk/>
            <pc:sldMk cId="1544061698" sldId="2886"/>
            <ac:picMk id="49" creationId="{1C68549B-6772-E491-C2CB-E6BE7D694D72}"/>
          </ac:picMkLst>
        </pc:picChg>
        <pc:picChg chg="add mod">
          <ac:chgData name="Charles Babin" userId="5d42ec09-aa94-4ecc-856a-90c529e9e63c" providerId="ADAL" clId="{4008F1FF-37CE-555A-B327-28B9D895A0A2}" dt="2025-11-17T09:59:52.400" v="14822" actId="164"/>
          <ac:picMkLst>
            <pc:docMk/>
            <pc:sldMk cId="1544061698" sldId="2886"/>
            <ac:picMk id="12292" creationId="{1C40102A-C19C-A573-FD21-FAE1E8A98489}"/>
          </ac:picMkLst>
        </pc:picChg>
        <pc:cxnChg chg="mod topLvl">
          <ac:chgData name="Charles Babin" userId="5d42ec09-aa94-4ecc-856a-90c529e9e63c" providerId="ADAL" clId="{4008F1FF-37CE-555A-B327-28B9D895A0A2}" dt="2025-11-17T09:42:50.383" v="14548" actId="165"/>
          <ac:cxnSpMkLst>
            <pc:docMk/>
            <pc:sldMk cId="1544061698" sldId="2886"/>
            <ac:cxnSpMk id="18" creationId="{D2FCDE4E-2975-CA3F-20E1-6B5FD556685A}"/>
          </ac:cxnSpMkLst>
        </pc:cxnChg>
        <pc:cxnChg chg="mod topLvl">
          <ac:chgData name="Charles Babin" userId="5d42ec09-aa94-4ecc-856a-90c529e9e63c" providerId="ADAL" clId="{4008F1FF-37CE-555A-B327-28B9D895A0A2}" dt="2025-11-17T09:42:50.383" v="14548" actId="165"/>
          <ac:cxnSpMkLst>
            <pc:docMk/>
            <pc:sldMk cId="1544061698" sldId="2886"/>
            <ac:cxnSpMk id="21" creationId="{F5BFADB3-8A19-A873-4C45-3B0D6BB0379B}"/>
          </ac:cxnSpMkLst>
        </pc:cxnChg>
        <pc:cxnChg chg="mod topLvl">
          <ac:chgData name="Charles Babin" userId="5d42ec09-aa94-4ecc-856a-90c529e9e63c" providerId="ADAL" clId="{4008F1FF-37CE-555A-B327-28B9D895A0A2}" dt="2025-11-17T09:42:50.383" v="14548" actId="165"/>
          <ac:cxnSpMkLst>
            <pc:docMk/>
            <pc:sldMk cId="1544061698" sldId="2886"/>
            <ac:cxnSpMk id="24" creationId="{C09B0544-1B72-77FE-4E31-D3E230A6D76F}"/>
          </ac:cxnSpMkLst>
        </pc:cxnChg>
        <pc:cxnChg chg="mod topLvl">
          <ac:chgData name="Charles Babin" userId="5d42ec09-aa94-4ecc-856a-90c529e9e63c" providerId="ADAL" clId="{4008F1FF-37CE-555A-B327-28B9D895A0A2}" dt="2025-11-17T09:42:50.383" v="14548" actId="165"/>
          <ac:cxnSpMkLst>
            <pc:docMk/>
            <pc:sldMk cId="1544061698" sldId="2886"/>
            <ac:cxnSpMk id="26" creationId="{E4BE3A19-7D53-77D4-A927-60842EBCFEE6}"/>
          </ac:cxnSpMkLst>
        </pc:cxnChg>
      </pc:sldChg>
      <pc:sldChg chg="addSp delSp modSp add mod delAnim modAnim">
        <pc:chgData name="Charles Babin" userId="5d42ec09-aa94-4ecc-856a-90c529e9e63c" providerId="ADAL" clId="{4008F1FF-37CE-555A-B327-28B9D895A0A2}" dt="2025-11-17T14:00:08.472" v="16070"/>
        <pc:sldMkLst>
          <pc:docMk/>
          <pc:sldMk cId="1075855447" sldId="2887"/>
        </pc:sldMkLst>
        <pc:spChg chg="mod">
          <ac:chgData name="Charles Babin" userId="5d42ec09-aa94-4ecc-856a-90c529e9e63c" providerId="ADAL" clId="{4008F1FF-37CE-555A-B327-28B9D895A0A2}" dt="2025-11-17T14:00:01.346" v="16067"/>
          <ac:spMkLst>
            <pc:docMk/>
            <pc:sldMk cId="1075855447" sldId="2887"/>
            <ac:spMk id="16" creationId="{0B284B47-6A02-FB38-706C-073F8406379E}"/>
          </ac:spMkLst>
        </pc:spChg>
        <pc:spChg chg="mod">
          <ac:chgData name="Charles Babin" userId="5d42ec09-aa94-4ecc-856a-90c529e9e63c" providerId="ADAL" clId="{4008F1FF-37CE-555A-B327-28B9D895A0A2}" dt="2025-11-17T14:00:01.346" v="16067"/>
          <ac:spMkLst>
            <pc:docMk/>
            <pc:sldMk cId="1075855447" sldId="2887"/>
            <ac:spMk id="27" creationId="{8FB93A58-D4A1-7E60-C8E8-6ED23788322B}"/>
          </ac:spMkLst>
        </pc:spChg>
        <pc:spChg chg="mod">
          <ac:chgData name="Charles Babin" userId="5d42ec09-aa94-4ecc-856a-90c529e9e63c" providerId="ADAL" clId="{4008F1FF-37CE-555A-B327-28B9D895A0A2}" dt="2025-11-17T14:00:01.346" v="16067"/>
          <ac:spMkLst>
            <pc:docMk/>
            <pc:sldMk cId="1075855447" sldId="2887"/>
            <ac:spMk id="28" creationId="{4C136195-0D0B-1D6D-EDEA-65A90D3676D6}"/>
          </ac:spMkLst>
        </pc:spChg>
        <pc:spChg chg="mod">
          <ac:chgData name="Charles Babin" userId="5d42ec09-aa94-4ecc-856a-90c529e9e63c" providerId="ADAL" clId="{4008F1FF-37CE-555A-B327-28B9D895A0A2}" dt="2025-11-17T14:00:01.346" v="16067"/>
          <ac:spMkLst>
            <pc:docMk/>
            <pc:sldMk cId="1075855447" sldId="2887"/>
            <ac:spMk id="36" creationId="{2BF65B64-6DE9-8C4D-D8E9-2D8D8C62BF53}"/>
          </ac:spMkLst>
        </pc:spChg>
        <pc:spChg chg="mod">
          <ac:chgData name="Charles Babin" userId="5d42ec09-aa94-4ecc-856a-90c529e9e63c" providerId="ADAL" clId="{4008F1FF-37CE-555A-B327-28B9D895A0A2}" dt="2025-11-17T14:00:01.346" v="16067"/>
          <ac:spMkLst>
            <pc:docMk/>
            <pc:sldMk cId="1075855447" sldId="2887"/>
            <ac:spMk id="53" creationId="{A8215BB7-E753-8372-E7F6-E86B5170265C}"/>
          </ac:spMkLst>
        </pc:spChg>
        <pc:spChg chg="mod">
          <ac:chgData name="Charles Babin" userId="5d42ec09-aa94-4ecc-856a-90c529e9e63c" providerId="ADAL" clId="{4008F1FF-37CE-555A-B327-28B9D895A0A2}" dt="2025-11-17T14:00:01.346" v="16067"/>
          <ac:spMkLst>
            <pc:docMk/>
            <pc:sldMk cId="1075855447" sldId="2887"/>
            <ac:spMk id="54" creationId="{20740F8C-E9A4-29B5-77F1-FA91A9802271}"/>
          </ac:spMkLst>
        </pc:spChg>
        <pc:spChg chg="mod">
          <ac:chgData name="Charles Babin" userId="5d42ec09-aa94-4ecc-856a-90c529e9e63c" providerId="ADAL" clId="{4008F1FF-37CE-555A-B327-28B9D895A0A2}" dt="2025-11-17T14:00:01.346" v="16067"/>
          <ac:spMkLst>
            <pc:docMk/>
            <pc:sldMk cId="1075855447" sldId="2887"/>
            <ac:spMk id="60" creationId="{72AC8F5F-4E16-4258-8262-D1AB2EF6D5BB}"/>
          </ac:spMkLst>
        </pc:spChg>
        <pc:spChg chg="mod">
          <ac:chgData name="Charles Babin" userId="5d42ec09-aa94-4ecc-856a-90c529e9e63c" providerId="ADAL" clId="{4008F1FF-37CE-555A-B327-28B9D895A0A2}" dt="2025-11-17T14:00:01.346" v="16067"/>
          <ac:spMkLst>
            <pc:docMk/>
            <pc:sldMk cId="1075855447" sldId="2887"/>
            <ac:spMk id="61" creationId="{BBF1D6BA-3997-DC40-FF2A-55152833D622}"/>
          </ac:spMkLst>
        </pc:spChg>
        <pc:picChg chg="mod">
          <ac:chgData name="Charles Babin" userId="5d42ec09-aa94-4ecc-856a-90c529e9e63c" providerId="ADAL" clId="{4008F1FF-37CE-555A-B327-28B9D895A0A2}" dt="2025-11-17T14:00:05.660" v="16068" actId="1076"/>
          <ac:picMkLst>
            <pc:docMk/>
            <pc:sldMk cId="1075855447" sldId="2887"/>
            <ac:picMk id="2" creationId="{6BD7818C-08C9-50E4-9717-F41F9861D235}"/>
          </ac:picMkLst>
        </pc:picChg>
        <pc:picChg chg="mod">
          <ac:chgData name="Charles Babin" userId="5d42ec09-aa94-4ecc-856a-90c529e9e63c" providerId="ADAL" clId="{4008F1FF-37CE-555A-B327-28B9D895A0A2}" dt="2025-11-17T14:00:05.660" v="16068" actId="1076"/>
          <ac:picMkLst>
            <pc:docMk/>
            <pc:sldMk cId="1075855447" sldId="2887"/>
            <ac:picMk id="12" creationId="{C5E9261A-1CFC-C702-9347-C7A242DD0276}"/>
          </ac:picMkLst>
        </pc:picChg>
        <pc:picChg chg="add mod">
          <ac:chgData name="Charles Babin" userId="5d42ec09-aa94-4ecc-856a-90c529e9e63c" providerId="ADAL" clId="{4008F1FF-37CE-555A-B327-28B9D895A0A2}" dt="2025-11-17T14:00:05.660" v="16068" actId="1076"/>
          <ac:picMkLst>
            <pc:docMk/>
            <pc:sldMk cId="1075855447" sldId="2887"/>
            <ac:picMk id="37" creationId="{D9C8E934-BD02-98BE-9CF8-BBC8D3D68956}"/>
          </ac:picMkLst>
        </pc:picChg>
        <pc:picChg chg="mod">
          <ac:chgData name="Charles Babin" userId="5d42ec09-aa94-4ecc-856a-90c529e9e63c" providerId="ADAL" clId="{4008F1FF-37CE-555A-B327-28B9D895A0A2}" dt="2025-11-17T14:00:05.660" v="16068" actId="1076"/>
          <ac:picMkLst>
            <pc:docMk/>
            <pc:sldMk cId="1075855447" sldId="2887"/>
            <ac:picMk id="63" creationId="{A553B2BA-D40E-1B61-1ADE-73CEDEF9FAF9}"/>
          </ac:picMkLst>
        </pc:picChg>
        <pc:picChg chg="mod">
          <ac:chgData name="Charles Babin" userId="5d42ec09-aa94-4ecc-856a-90c529e9e63c" providerId="ADAL" clId="{4008F1FF-37CE-555A-B327-28B9D895A0A2}" dt="2025-11-17T14:00:05.660" v="16068" actId="1076"/>
          <ac:picMkLst>
            <pc:docMk/>
            <pc:sldMk cId="1075855447" sldId="2887"/>
            <ac:picMk id="64" creationId="{A05922A2-0C2B-EF97-7914-D90D2BF54D14}"/>
          </ac:picMkLst>
        </pc:picChg>
        <pc:picChg chg="mod">
          <ac:chgData name="Charles Babin" userId="5d42ec09-aa94-4ecc-856a-90c529e9e63c" providerId="ADAL" clId="{4008F1FF-37CE-555A-B327-28B9D895A0A2}" dt="2025-11-17T14:00:05.660" v="16068" actId="1076"/>
          <ac:picMkLst>
            <pc:docMk/>
            <pc:sldMk cId="1075855447" sldId="2887"/>
            <ac:picMk id="65" creationId="{CBF79E8D-7885-CB09-0889-C4EE25005229}"/>
          </ac:picMkLst>
        </pc:picChg>
        <pc:picChg chg="mod">
          <ac:chgData name="Charles Babin" userId="5d42ec09-aa94-4ecc-856a-90c529e9e63c" providerId="ADAL" clId="{4008F1FF-37CE-555A-B327-28B9D895A0A2}" dt="2025-11-17T14:00:05.660" v="16068" actId="1076"/>
          <ac:picMkLst>
            <pc:docMk/>
            <pc:sldMk cId="1075855447" sldId="2887"/>
            <ac:picMk id="67" creationId="{62BF724F-68D7-57F1-0CD9-57383155D24B}"/>
          </ac:picMkLst>
        </pc:picChg>
        <pc:picChg chg="add mod">
          <ac:chgData name="Charles Babin" userId="5d42ec09-aa94-4ecc-856a-90c529e9e63c" providerId="ADAL" clId="{4008F1FF-37CE-555A-B327-28B9D895A0A2}" dt="2025-11-17T14:00:05.660" v="16068" actId="1076"/>
          <ac:picMkLst>
            <pc:docMk/>
            <pc:sldMk cId="1075855447" sldId="2887"/>
            <ac:picMk id="68" creationId="{C24B3438-00FF-EEE6-045C-0D1E84D7F030}"/>
          </ac:picMkLst>
        </pc:picChg>
        <pc:picChg chg="mod">
          <ac:chgData name="Charles Babin" userId="5d42ec09-aa94-4ecc-856a-90c529e9e63c" providerId="ADAL" clId="{4008F1FF-37CE-555A-B327-28B9D895A0A2}" dt="2025-11-17T14:00:05.660" v="16068" actId="1076"/>
          <ac:picMkLst>
            <pc:docMk/>
            <pc:sldMk cId="1075855447" sldId="2887"/>
            <ac:picMk id="69" creationId="{DE5EF9DA-BD0F-F1C7-F3AB-955DB2EFC32F}"/>
          </ac:picMkLst>
        </pc:picChg>
        <pc:picChg chg="mod">
          <ac:chgData name="Charles Babin" userId="5d42ec09-aa94-4ecc-856a-90c529e9e63c" providerId="ADAL" clId="{4008F1FF-37CE-555A-B327-28B9D895A0A2}" dt="2025-11-17T14:00:05.660" v="16068" actId="1076"/>
          <ac:picMkLst>
            <pc:docMk/>
            <pc:sldMk cId="1075855447" sldId="2887"/>
            <ac:picMk id="70" creationId="{BE03697C-F7CC-A0F9-4D47-EFA4B6E229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8A341FE-E19B-6949-B329-6D3ACD6B1BDF}" type="datetimeFigureOut">
              <a:rPr lang="fr-FR" smtClean="0"/>
              <a:t>24/11/2025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C3B28-EF88-E94B-839B-E104A3CB7B40}" type="slidenum">
              <a:rPr lang="fr-FR" smtClean="0"/>
              <a:t>‹N°›</a:t>
            </a:fld>
            <a:endParaRPr lang="fr-FR"/>
          </a:p>
        </p:txBody>
      </p:sp>
      <p:sp>
        <p:nvSpPr>
          <p:cNvPr id="8" name="Espace réservé de l'en-tête 7">
            <a:extLst>
              <a:ext uri="{FF2B5EF4-FFF2-40B4-BE49-F238E27FC236}">
                <a16:creationId xmlns:a16="http://schemas.microsoft.com/office/drawing/2014/main" id="{73C623D7-8A2B-EEA5-E8CD-4FAFDF7FEBA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395694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1</a:t>
            </a:fld>
            <a:endParaRPr lang="en-US" dirty="0"/>
          </a:p>
        </p:txBody>
      </p:sp>
    </p:spTree>
    <p:extLst>
      <p:ext uri="{BB962C8B-B14F-4D97-AF65-F5344CB8AC3E}">
        <p14:creationId xmlns:p14="http://schemas.microsoft.com/office/powerpoint/2010/main" val="402728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E4302-1A68-939B-F4DE-F067CCF8FB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056157-CB5B-7CA9-E467-6E271393CB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2B5D78-23C2-572B-DF7B-C5CD845A1380}"/>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41F35F30-402F-13E5-89F5-D2789C47D11F}"/>
              </a:ext>
            </a:extLst>
          </p:cNvPr>
          <p:cNvSpPr>
            <a:spLocks noGrp="1"/>
          </p:cNvSpPr>
          <p:nvPr>
            <p:ph type="sldNum" sz="quarter" idx="5"/>
          </p:nvPr>
        </p:nvSpPr>
        <p:spPr/>
        <p:txBody>
          <a:bodyPr/>
          <a:lstStyle/>
          <a:p>
            <a:fld id="{9821E7AD-7E9A-8A44-8944-123B05F7C822}" type="slidenum">
              <a:rPr lang="en-US" smtClean="0"/>
              <a:t>10</a:t>
            </a:fld>
            <a:endParaRPr lang="en-US"/>
          </a:p>
        </p:txBody>
      </p:sp>
    </p:spTree>
    <p:extLst>
      <p:ext uri="{BB962C8B-B14F-4D97-AF65-F5344CB8AC3E}">
        <p14:creationId xmlns:p14="http://schemas.microsoft.com/office/powerpoint/2010/main" val="1802787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A8608-7647-AC87-082E-E5ED7F10B4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D76C05-D1D3-2769-87EF-978289513F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672D12-BD7D-578C-26E8-A15992AB553A}"/>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6311ECD7-5C57-2C99-41BE-44C9B3B23DC3}"/>
              </a:ext>
            </a:extLst>
          </p:cNvPr>
          <p:cNvSpPr>
            <a:spLocks noGrp="1"/>
          </p:cNvSpPr>
          <p:nvPr>
            <p:ph type="sldNum" sz="quarter" idx="5"/>
          </p:nvPr>
        </p:nvSpPr>
        <p:spPr/>
        <p:txBody>
          <a:bodyPr/>
          <a:lstStyle/>
          <a:p>
            <a:fld id="{9821E7AD-7E9A-8A44-8944-123B05F7C822}" type="slidenum">
              <a:rPr lang="en-US" smtClean="0"/>
              <a:t>11</a:t>
            </a:fld>
            <a:endParaRPr lang="en-US"/>
          </a:p>
        </p:txBody>
      </p:sp>
    </p:spTree>
    <p:extLst>
      <p:ext uri="{BB962C8B-B14F-4D97-AF65-F5344CB8AC3E}">
        <p14:creationId xmlns:p14="http://schemas.microsoft.com/office/powerpoint/2010/main" val="114666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49980-4637-7FC3-E11C-1AF38B9B33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57E277-B40E-3DA7-04CE-E0601E95B76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905D17-9A39-2898-3644-78E3BBD77681}"/>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D4F627F7-833B-3D0E-1ACC-B728B969951F}"/>
              </a:ext>
            </a:extLst>
          </p:cNvPr>
          <p:cNvSpPr>
            <a:spLocks noGrp="1"/>
          </p:cNvSpPr>
          <p:nvPr>
            <p:ph type="sldNum" sz="quarter" idx="5"/>
          </p:nvPr>
        </p:nvSpPr>
        <p:spPr/>
        <p:txBody>
          <a:bodyPr/>
          <a:lstStyle/>
          <a:p>
            <a:fld id="{9821E7AD-7E9A-8A44-8944-123B05F7C822}" type="slidenum">
              <a:rPr lang="en-US" smtClean="0"/>
              <a:t>12</a:t>
            </a:fld>
            <a:endParaRPr lang="en-US"/>
          </a:p>
        </p:txBody>
      </p:sp>
    </p:spTree>
    <p:extLst>
      <p:ext uri="{BB962C8B-B14F-4D97-AF65-F5344CB8AC3E}">
        <p14:creationId xmlns:p14="http://schemas.microsoft.com/office/powerpoint/2010/main" val="3749456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CB5B9-351E-E0CD-B0A1-155A90D7247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094C7E-1FFF-086D-92D1-1A0A793E55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F2E0BF-C988-EAC5-5B9C-3E327CA2380D}"/>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F8804843-9F07-5588-431A-5D246965C754}"/>
              </a:ext>
            </a:extLst>
          </p:cNvPr>
          <p:cNvSpPr>
            <a:spLocks noGrp="1"/>
          </p:cNvSpPr>
          <p:nvPr>
            <p:ph type="sldNum" sz="quarter" idx="5"/>
          </p:nvPr>
        </p:nvSpPr>
        <p:spPr/>
        <p:txBody>
          <a:bodyPr/>
          <a:lstStyle/>
          <a:p>
            <a:fld id="{9821E7AD-7E9A-8A44-8944-123B05F7C822}" type="slidenum">
              <a:rPr lang="en-US" smtClean="0"/>
              <a:t>13</a:t>
            </a:fld>
            <a:endParaRPr lang="en-US"/>
          </a:p>
        </p:txBody>
      </p:sp>
    </p:spTree>
    <p:extLst>
      <p:ext uri="{BB962C8B-B14F-4D97-AF65-F5344CB8AC3E}">
        <p14:creationId xmlns:p14="http://schemas.microsoft.com/office/powerpoint/2010/main" val="71465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A2455-C9C2-EE2B-1040-B3B4CC4438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2F7F00-0382-5530-7EFA-0087725308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5256B08-3EAE-18C3-242C-C901467E3368}"/>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B7D7B331-C1E7-68D1-8D0C-96BBE15B0443}"/>
              </a:ext>
            </a:extLst>
          </p:cNvPr>
          <p:cNvSpPr>
            <a:spLocks noGrp="1"/>
          </p:cNvSpPr>
          <p:nvPr>
            <p:ph type="sldNum" sz="quarter" idx="5"/>
          </p:nvPr>
        </p:nvSpPr>
        <p:spPr/>
        <p:txBody>
          <a:bodyPr/>
          <a:lstStyle/>
          <a:p>
            <a:fld id="{9821E7AD-7E9A-8A44-8944-123B05F7C822}" type="slidenum">
              <a:rPr lang="en-US" smtClean="0"/>
              <a:t>14</a:t>
            </a:fld>
            <a:endParaRPr lang="en-US"/>
          </a:p>
        </p:txBody>
      </p:sp>
    </p:spTree>
    <p:extLst>
      <p:ext uri="{BB962C8B-B14F-4D97-AF65-F5344CB8AC3E}">
        <p14:creationId xmlns:p14="http://schemas.microsoft.com/office/powerpoint/2010/main" val="4001480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E4302-1A68-939B-F4DE-F067CCF8FB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056157-CB5B-7CA9-E467-6E271393CB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2B5D78-23C2-572B-DF7B-C5CD845A1380}"/>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41F35F30-402F-13E5-89F5-D2789C47D11F}"/>
              </a:ext>
            </a:extLst>
          </p:cNvPr>
          <p:cNvSpPr>
            <a:spLocks noGrp="1"/>
          </p:cNvSpPr>
          <p:nvPr>
            <p:ph type="sldNum" sz="quarter" idx="5"/>
          </p:nvPr>
        </p:nvSpPr>
        <p:spPr/>
        <p:txBody>
          <a:bodyPr/>
          <a:lstStyle/>
          <a:p>
            <a:fld id="{9821E7AD-7E9A-8A44-8944-123B05F7C822}" type="slidenum">
              <a:rPr lang="en-US" smtClean="0"/>
              <a:t>15</a:t>
            </a:fld>
            <a:endParaRPr lang="en-US"/>
          </a:p>
        </p:txBody>
      </p:sp>
    </p:spTree>
    <p:extLst>
      <p:ext uri="{BB962C8B-B14F-4D97-AF65-F5344CB8AC3E}">
        <p14:creationId xmlns:p14="http://schemas.microsoft.com/office/powerpoint/2010/main" val="1802787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3306A-5197-0D10-0B61-6BEB98283A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FF0E8E-6228-0CCD-75D2-C0EB23380C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8792C1-22C5-396A-2596-1C4F204045DF}"/>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309521C0-E576-651A-FF1B-D1DC9A37DCBE}"/>
              </a:ext>
            </a:extLst>
          </p:cNvPr>
          <p:cNvSpPr>
            <a:spLocks noGrp="1"/>
          </p:cNvSpPr>
          <p:nvPr>
            <p:ph type="sldNum" sz="quarter" idx="5"/>
          </p:nvPr>
        </p:nvSpPr>
        <p:spPr/>
        <p:txBody>
          <a:bodyPr/>
          <a:lstStyle/>
          <a:p>
            <a:fld id="{9821E7AD-7E9A-8A44-8944-123B05F7C822}" type="slidenum">
              <a:rPr lang="en-US" smtClean="0"/>
              <a:t>16</a:t>
            </a:fld>
            <a:endParaRPr lang="en-US"/>
          </a:p>
        </p:txBody>
      </p:sp>
    </p:spTree>
    <p:extLst>
      <p:ext uri="{BB962C8B-B14F-4D97-AF65-F5344CB8AC3E}">
        <p14:creationId xmlns:p14="http://schemas.microsoft.com/office/powerpoint/2010/main" val="334383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50517-3C56-5E9F-83CB-4E1768DCAB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7449F5-F362-6790-0440-6AEB9DC5C1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8E0A63-417C-9199-D0FA-13273670C703}"/>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91DB2029-A93F-5C9B-73F3-2B5202F6A882}"/>
              </a:ext>
            </a:extLst>
          </p:cNvPr>
          <p:cNvSpPr>
            <a:spLocks noGrp="1"/>
          </p:cNvSpPr>
          <p:nvPr>
            <p:ph type="sldNum" sz="quarter" idx="5"/>
          </p:nvPr>
        </p:nvSpPr>
        <p:spPr/>
        <p:txBody>
          <a:bodyPr/>
          <a:lstStyle/>
          <a:p>
            <a:fld id="{9821E7AD-7E9A-8A44-8944-123B05F7C822}" type="slidenum">
              <a:rPr lang="en-US" smtClean="0"/>
              <a:t>17</a:t>
            </a:fld>
            <a:endParaRPr lang="en-US"/>
          </a:p>
        </p:txBody>
      </p:sp>
    </p:spTree>
    <p:extLst>
      <p:ext uri="{BB962C8B-B14F-4D97-AF65-F5344CB8AC3E}">
        <p14:creationId xmlns:p14="http://schemas.microsoft.com/office/powerpoint/2010/main" val="2085188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8CC9-AD83-3DDB-5901-782F40CB87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012D4D-826F-A7A7-37D9-CB0D60EEF6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0DC485-D770-BB65-BAA1-CF06A4B8D83F}"/>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5C41E8C0-7804-C8F3-090B-17BA6B99F6CB}"/>
              </a:ext>
            </a:extLst>
          </p:cNvPr>
          <p:cNvSpPr>
            <a:spLocks noGrp="1"/>
          </p:cNvSpPr>
          <p:nvPr>
            <p:ph type="sldNum" sz="quarter" idx="5"/>
          </p:nvPr>
        </p:nvSpPr>
        <p:spPr/>
        <p:txBody>
          <a:bodyPr/>
          <a:lstStyle/>
          <a:p>
            <a:fld id="{9821E7AD-7E9A-8A44-8944-123B05F7C822}" type="slidenum">
              <a:rPr lang="en-US" smtClean="0"/>
              <a:t>18</a:t>
            </a:fld>
            <a:endParaRPr lang="en-US"/>
          </a:p>
        </p:txBody>
      </p:sp>
    </p:spTree>
    <p:extLst>
      <p:ext uri="{BB962C8B-B14F-4D97-AF65-F5344CB8AC3E}">
        <p14:creationId xmlns:p14="http://schemas.microsoft.com/office/powerpoint/2010/main" val="2191083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8263-9CB2-7C42-59CF-134B47271B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C1138B3-16F8-23D0-E49C-5DCB3320F0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E4091B-D466-F965-E6AC-5EA5E5DE7787}"/>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7536AE04-7DB5-39E1-8083-ECDB9B001886}"/>
              </a:ext>
            </a:extLst>
          </p:cNvPr>
          <p:cNvSpPr>
            <a:spLocks noGrp="1"/>
          </p:cNvSpPr>
          <p:nvPr>
            <p:ph type="sldNum" sz="quarter" idx="5"/>
          </p:nvPr>
        </p:nvSpPr>
        <p:spPr/>
        <p:txBody>
          <a:bodyPr/>
          <a:lstStyle/>
          <a:p>
            <a:fld id="{9821E7AD-7E9A-8A44-8944-123B05F7C822}" type="slidenum">
              <a:rPr lang="en-US" smtClean="0"/>
              <a:t>19</a:t>
            </a:fld>
            <a:endParaRPr lang="en-US"/>
          </a:p>
        </p:txBody>
      </p:sp>
    </p:spTree>
    <p:extLst>
      <p:ext uri="{BB962C8B-B14F-4D97-AF65-F5344CB8AC3E}">
        <p14:creationId xmlns:p14="http://schemas.microsoft.com/office/powerpoint/2010/main" val="183150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2</a:t>
            </a:fld>
            <a:endParaRPr lang="en-US"/>
          </a:p>
        </p:txBody>
      </p:sp>
    </p:spTree>
    <p:extLst>
      <p:ext uri="{BB962C8B-B14F-4D97-AF65-F5344CB8AC3E}">
        <p14:creationId xmlns:p14="http://schemas.microsoft.com/office/powerpoint/2010/main" val="2220041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DABEC-0C54-C418-CFBB-4FC4EEE38D9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CBF564-761C-CFE4-BB6C-8EFACA2CBB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29D8AC-F453-CE2F-0B2F-5F024DE3BDA5}"/>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9A21BD05-1413-4228-54EA-8D3B14A7DDA5}"/>
              </a:ext>
            </a:extLst>
          </p:cNvPr>
          <p:cNvSpPr>
            <a:spLocks noGrp="1"/>
          </p:cNvSpPr>
          <p:nvPr>
            <p:ph type="sldNum" sz="quarter" idx="5"/>
          </p:nvPr>
        </p:nvSpPr>
        <p:spPr/>
        <p:txBody>
          <a:bodyPr/>
          <a:lstStyle/>
          <a:p>
            <a:fld id="{9821E7AD-7E9A-8A44-8944-123B05F7C822}" type="slidenum">
              <a:rPr lang="en-US" smtClean="0"/>
              <a:t>20</a:t>
            </a:fld>
            <a:endParaRPr lang="en-US"/>
          </a:p>
        </p:txBody>
      </p:sp>
    </p:spTree>
    <p:extLst>
      <p:ext uri="{BB962C8B-B14F-4D97-AF65-F5344CB8AC3E}">
        <p14:creationId xmlns:p14="http://schemas.microsoft.com/office/powerpoint/2010/main" val="3456281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6AB36-2AE8-5E9B-2CBB-5B6F9C51D6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FE0B8F-77A0-3B45-F5BA-D4B320DE97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EA4BAC-F52F-1D74-BC04-DE29CE95C3D7}"/>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C8CB7B5E-C35C-A03E-4496-1B7172C37D83}"/>
              </a:ext>
            </a:extLst>
          </p:cNvPr>
          <p:cNvSpPr>
            <a:spLocks noGrp="1"/>
          </p:cNvSpPr>
          <p:nvPr>
            <p:ph type="sldNum" sz="quarter" idx="5"/>
          </p:nvPr>
        </p:nvSpPr>
        <p:spPr/>
        <p:txBody>
          <a:bodyPr/>
          <a:lstStyle/>
          <a:p>
            <a:fld id="{9821E7AD-7E9A-8A44-8944-123B05F7C822}" type="slidenum">
              <a:rPr lang="en-US" smtClean="0"/>
              <a:t>21</a:t>
            </a:fld>
            <a:endParaRPr lang="en-US"/>
          </a:p>
        </p:txBody>
      </p:sp>
    </p:spTree>
    <p:extLst>
      <p:ext uri="{BB962C8B-B14F-4D97-AF65-F5344CB8AC3E}">
        <p14:creationId xmlns:p14="http://schemas.microsoft.com/office/powerpoint/2010/main" val="1723715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D6433-68AE-FEAB-F7EB-1B1A2BEF0B8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0C2DBC-BD37-F6D8-2868-B9B7D94A2F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BA3321-111C-430E-66AA-2A91835C0B21}"/>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5DA731D6-D76D-4E34-BA08-34B5D6829BA0}"/>
              </a:ext>
            </a:extLst>
          </p:cNvPr>
          <p:cNvSpPr>
            <a:spLocks noGrp="1"/>
          </p:cNvSpPr>
          <p:nvPr>
            <p:ph type="sldNum" sz="quarter" idx="5"/>
          </p:nvPr>
        </p:nvSpPr>
        <p:spPr/>
        <p:txBody>
          <a:bodyPr/>
          <a:lstStyle/>
          <a:p>
            <a:fld id="{9821E7AD-7E9A-8A44-8944-123B05F7C822}" type="slidenum">
              <a:rPr lang="en-US" smtClean="0"/>
              <a:t>22</a:t>
            </a:fld>
            <a:endParaRPr lang="en-US"/>
          </a:p>
        </p:txBody>
      </p:sp>
    </p:spTree>
    <p:extLst>
      <p:ext uri="{BB962C8B-B14F-4D97-AF65-F5344CB8AC3E}">
        <p14:creationId xmlns:p14="http://schemas.microsoft.com/office/powerpoint/2010/main" val="3531373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23</a:t>
            </a:fld>
            <a:endParaRPr lang="en-US"/>
          </a:p>
        </p:txBody>
      </p:sp>
    </p:spTree>
    <p:extLst>
      <p:ext uri="{BB962C8B-B14F-4D97-AF65-F5344CB8AC3E}">
        <p14:creationId xmlns:p14="http://schemas.microsoft.com/office/powerpoint/2010/main" val="1539365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2A7CF-A44D-C0C0-CAC0-621BCAC8BB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21BB3E-DE92-7D84-9F1A-436E16A6C28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CBFF98-5A58-1C79-7E80-5AC914AB1B0B}"/>
              </a:ext>
            </a:extLst>
          </p:cNvPr>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a:extLst>
              <a:ext uri="{FF2B5EF4-FFF2-40B4-BE49-F238E27FC236}">
                <a16:creationId xmlns:a16="http://schemas.microsoft.com/office/drawing/2014/main" id="{1E38A237-245C-2C05-4557-3B86F6FB088A}"/>
              </a:ext>
            </a:extLst>
          </p:cNvPr>
          <p:cNvSpPr>
            <a:spLocks noGrp="1"/>
          </p:cNvSpPr>
          <p:nvPr>
            <p:ph type="sldNum" sz="quarter" idx="5"/>
          </p:nvPr>
        </p:nvSpPr>
        <p:spPr/>
        <p:txBody>
          <a:bodyPr/>
          <a:lstStyle/>
          <a:p>
            <a:fld id="{9821E7AD-7E9A-8A44-8944-123B05F7C822}" type="slidenum">
              <a:rPr lang="en-US" smtClean="0"/>
              <a:t>24</a:t>
            </a:fld>
            <a:endParaRPr lang="en-US"/>
          </a:p>
        </p:txBody>
      </p:sp>
    </p:spTree>
    <p:extLst>
      <p:ext uri="{BB962C8B-B14F-4D97-AF65-F5344CB8AC3E}">
        <p14:creationId xmlns:p14="http://schemas.microsoft.com/office/powerpoint/2010/main" val="2844747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25</a:t>
            </a:fld>
            <a:endParaRPr lang="en-US"/>
          </a:p>
        </p:txBody>
      </p:sp>
    </p:spTree>
    <p:extLst>
      <p:ext uri="{BB962C8B-B14F-4D97-AF65-F5344CB8AC3E}">
        <p14:creationId xmlns:p14="http://schemas.microsoft.com/office/powerpoint/2010/main" val="3852166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4E88-A842-AA96-5972-69A506404C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85C88A-40B9-31CB-0DDC-46B6FC174D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33D5BE-0E17-E543-1ED6-2D21D0518F6F}"/>
              </a:ext>
            </a:extLst>
          </p:cNvPr>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a:extLst>
              <a:ext uri="{FF2B5EF4-FFF2-40B4-BE49-F238E27FC236}">
                <a16:creationId xmlns:a16="http://schemas.microsoft.com/office/drawing/2014/main" id="{56731A12-4B5F-A609-33FC-D5554BE2FC7C}"/>
              </a:ext>
            </a:extLst>
          </p:cNvPr>
          <p:cNvSpPr>
            <a:spLocks noGrp="1"/>
          </p:cNvSpPr>
          <p:nvPr>
            <p:ph type="sldNum" sz="quarter" idx="5"/>
          </p:nvPr>
        </p:nvSpPr>
        <p:spPr/>
        <p:txBody>
          <a:bodyPr/>
          <a:lstStyle/>
          <a:p>
            <a:fld id="{9821E7AD-7E9A-8A44-8944-123B05F7C822}" type="slidenum">
              <a:rPr lang="en-US" smtClean="0"/>
              <a:t>26</a:t>
            </a:fld>
            <a:endParaRPr lang="en-US"/>
          </a:p>
        </p:txBody>
      </p:sp>
    </p:spTree>
    <p:extLst>
      <p:ext uri="{BB962C8B-B14F-4D97-AF65-F5344CB8AC3E}">
        <p14:creationId xmlns:p14="http://schemas.microsoft.com/office/powerpoint/2010/main" val="1094611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66158-95CA-AF0B-05A0-805C258BC8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1B40D9-29A2-50AF-5850-6CDF10AF68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762F3BA-36FB-704D-5502-68902F325474}"/>
              </a:ext>
            </a:extLst>
          </p:cNvPr>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a:extLst>
              <a:ext uri="{FF2B5EF4-FFF2-40B4-BE49-F238E27FC236}">
                <a16:creationId xmlns:a16="http://schemas.microsoft.com/office/drawing/2014/main" id="{7284BF2B-00BA-7A0F-D0EA-EA8CC83A77D2}"/>
              </a:ext>
            </a:extLst>
          </p:cNvPr>
          <p:cNvSpPr>
            <a:spLocks noGrp="1"/>
          </p:cNvSpPr>
          <p:nvPr>
            <p:ph type="sldNum" sz="quarter" idx="5"/>
          </p:nvPr>
        </p:nvSpPr>
        <p:spPr/>
        <p:txBody>
          <a:bodyPr/>
          <a:lstStyle/>
          <a:p>
            <a:fld id="{9821E7AD-7E9A-8A44-8944-123B05F7C822}" type="slidenum">
              <a:rPr lang="en-US" smtClean="0"/>
              <a:t>27</a:t>
            </a:fld>
            <a:endParaRPr lang="en-US"/>
          </a:p>
        </p:txBody>
      </p:sp>
    </p:spTree>
    <p:extLst>
      <p:ext uri="{BB962C8B-B14F-4D97-AF65-F5344CB8AC3E}">
        <p14:creationId xmlns:p14="http://schemas.microsoft.com/office/powerpoint/2010/main" val="3636964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7582-9103-8797-063C-D7207434BD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35C4BB-2EED-951F-FD7F-ED78031796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0EFCCD2-B9D2-9B1A-B7A7-F92EF1D6A9CE}"/>
              </a:ext>
            </a:extLst>
          </p:cNvPr>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a:extLst>
              <a:ext uri="{FF2B5EF4-FFF2-40B4-BE49-F238E27FC236}">
                <a16:creationId xmlns:a16="http://schemas.microsoft.com/office/drawing/2014/main" id="{B0C9DE8C-9F81-C466-5722-2404B6B83168}"/>
              </a:ext>
            </a:extLst>
          </p:cNvPr>
          <p:cNvSpPr>
            <a:spLocks noGrp="1"/>
          </p:cNvSpPr>
          <p:nvPr>
            <p:ph type="sldNum" sz="quarter" idx="5"/>
          </p:nvPr>
        </p:nvSpPr>
        <p:spPr/>
        <p:txBody>
          <a:bodyPr/>
          <a:lstStyle/>
          <a:p>
            <a:fld id="{9821E7AD-7E9A-8A44-8944-123B05F7C822}" type="slidenum">
              <a:rPr lang="en-US" smtClean="0"/>
              <a:t>28</a:t>
            </a:fld>
            <a:endParaRPr lang="en-US"/>
          </a:p>
        </p:txBody>
      </p:sp>
    </p:spTree>
    <p:extLst>
      <p:ext uri="{BB962C8B-B14F-4D97-AF65-F5344CB8AC3E}">
        <p14:creationId xmlns:p14="http://schemas.microsoft.com/office/powerpoint/2010/main" val="329959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1619-1333-23B2-0B14-43AF7EA2DF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BAE551-B9F0-8127-49BF-E03BB68A86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C93979-12C4-C139-B96F-9108944A094B}"/>
              </a:ext>
            </a:extLst>
          </p:cNvPr>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a:extLst>
              <a:ext uri="{FF2B5EF4-FFF2-40B4-BE49-F238E27FC236}">
                <a16:creationId xmlns:a16="http://schemas.microsoft.com/office/drawing/2014/main" id="{A42DE5F2-61E0-DF2E-B1B8-7D618CE176FB}"/>
              </a:ext>
            </a:extLst>
          </p:cNvPr>
          <p:cNvSpPr>
            <a:spLocks noGrp="1"/>
          </p:cNvSpPr>
          <p:nvPr>
            <p:ph type="sldNum" sz="quarter" idx="5"/>
          </p:nvPr>
        </p:nvSpPr>
        <p:spPr/>
        <p:txBody>
          <a:bodyPr/>
          <a:lstStyle/>
          <a:p>
            <a:fld id="{9821E7AD-7E9A-8A44-8944-123B05F7C822}" type="slidenum">
              <a:rPr lang="en-US" smtClean="0"/>
              <a:t>29</a:t>
            </a:fld>
            <a:endParaRPr lang="en-US"/>
          </a:p>
        </p:txBody>
      </p:sp>
    </p:spTree>
    <p:extLst>
      <p:ext uri="{BB962C8B-B14F-4D97-AF65-F5344CB8AC3E}">
        <p14:creationId xmlns:p14="http://schemas.microsoft.com/office/powerpoint/2010/main" val="369673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8C23E-5120-0A89-18C0-372FDD1766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4F2F5F-13CF-6818-28ED-61C17BCF18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F34527A-522B-CC5C-CCFE-1FB49671F5A5}"/>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41F82C92-9E1B-F90D-9904-277A01FB7D89}"/>
              </a:ext>
            </a:extLst>
          </p:cNvPr>
          <p:cNvSpPr>
            <a:spLocks noGrp="1"/>
          </p:cNvSpPr>
          <p:nvPr>
            <p:ph type="sldNum" sz="quarter" idx="5"/>
          </p:nvPr>
        </p:nvSpPr>
        <p:spPr/>
        <p:txBody>
          <a:bodyPr/>
          <a:lstStyle/>
          <a:p>
            <a:fld id="{9821E7AD-7E9A-8A44-8944-123B05F7C822}" type="slidenum">
              <a:rPr lang="en-US" smtClean="0"/>
              <a:t>3</a:t>
            </a:fld>
            <a:endParaRPr lang="en-US"/>
          </a:p>
        </p:txBody>
      </p:sp>
    </p:spTree>
    <p:extLst>
      <p:ext uri="{BB962C8B-B14F-4D97-AF65-F5344CB8AC3E}">
        <p14:creationId xmlns:p14="http://schemas.microsoft.com/office/powerpoint/2010/main" val="3531394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2720F-A433-E279-38B0-74EF40B0BD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AF4B5E-2B1D-F02E-0DA7-5F118F89F01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24365B-00B6-8FF4-95D1-57E6667F910E}"/>
              </a:ext>
            </a:extLst>
          </p:cNvPr>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a:extLst>
              <a:ext uri="{FF2B5EF4-FFF2-40B4-BE49-F238E27FC236}">
                <a16:creationId xmlns:a16="http://schemas.microsoft.com/office/drawing/2014/main" id="{DFBCFF63-7138-7A54-7153-5F0A7E422941}"/>
              </a:ext>
            </a:extLst>
          </p:cNvPr>
          <p:cNvSpPr>
            <a:spLocks noGrp="1"/>
          </p:cNvSpPr>
          <p:nvPr>
            <p:ph type="sldNum" sz="quarter" idx="5"/>
          </p:nvPr>
        </p:nvSpPr>
        <p:spPr/>
        <p:txBody>
          <a:bodyPr/>
          <a:lstStyle/>
          <a:p>
            <a:fld id="{9821E7AD-7E9A-8A44-8944-123B05F7C822}" type="slidenum">
              <a:rPr lang="en-US" smtClean="0"/>
              <a:t>30</a:t>
            </a:fld>
            <a:endParaRPr lang="en-US"/>
          </a:p>
        </p:txBody>
      </p:sp>
    </p:spTree>
    <p:extLst>
      <p:ext uri="{BB962C8B-B14F-4D97-AF65-F5344CB8AC3E}">
        <p14:creationId xmlns:p14="http://schemas.microsoft.com/office/powerpoint/2010/main" val="545480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557C8-B67E-E54D-CE3E-D269A2A64E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CF49C8-26C1-0510-1F29-C38232B2CC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336E6A-C894-4324-D535-A644B21CB8DF}"/>
              </a:ext>
            </a:extLst>
          </p:cNvPr>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a:extLst>
              <a:ext uri="{FF2B5EF4-FFF2-40B4-BE49-F238E27FC236}">
                <a16:creationId xmlns:a16="http://schemas.microsoft.com/office/drawing/2014/main" id="{B93E265C-89F4-9621-6AD9-EA880CDD670F}"/>
              </a:ext>
            </a:extLst>
          </p:cNvPr>
          <p:cNvSpPr>
            <a:spLocks noGrp="1"/>
          </p:cNvSpPr>
          <p:nvPr>
            <p:ph type="sldNum" sz="quarter" idx="5"/>
          </p:nvPr>
        </p:nvSpPr>
        <p:spPr/>
        <p:txBody>
          <a:bodyPr/>
          <a:lstStyle/>
          <a:p>
            <a:fld id="{9821E7AD-7E9A-8A44-8944-123B05F7C822}" type="slidenum">
              <a:rPr lang="en-US" smtClean="0"/>
              <a:t>31</a:t>
            </a:fld>
            <a:endParaRPr lang="en-US"/>
          </a:p>
        </p:txBody>
      </p:sp>
    </p:spTree>
    <p:extLst>
      <p:ext uri="{BB962C8B-B14F-4D97-AF65-F5344CB8AC3E}">
        <p14:creationId xmlns:p14="http://schemas.microsoft.com/office/powerpoint/2010/main" val="3467455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32</a:t>
            </a:fld>
            <a:endParaRPr lang="en-US"/>
          </a:p>
        </p:txBody>
      </p:sp>
    </p:spTree>
    <p:extLst>
      <p:ext uri="{BB962C8B-B14F-4D97-AF65-F5344CB8AC3E}">
        <p14:creationId xmlns:p14="http://schemas.microsoft.com/office/powerpoint/2010/main" val="4265559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33</a:t>
            </a:fld>
            <a:endParaRPr lang="en-US"/>
          </a:p>
        </p:txBody>
      </p:sp>
    </p:spTree>
    <p:extLst>
      <p:ext uri="{BB962C8B-B14F-4D97-AF65-F5344CB8AC3E}">
        <p14:creationId xmlns:p14="http://schemas.microsoft.com/office/powerpoint/2010/main" val="4215201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1F7FC-C465-7806-1BA0-BF51B1F426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CFFD7A-4629-5F78-2C0B-7EECB907670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28CFD4-5E8A-B4E0-A91A-A6949F9FC94B}"/>
              </a:ext>
            </a:extLst>
          </p:cNvPr>
          <p:cNvSpPr>
            <a:spLocks noGrp="1"/>
          </p:cNvSpPr>
          <p:nvPr>
            <p:ph type="body" idx="1"/>
          </p:nvPr>
        </p:nvSpPr>
        <p:spPr/>
        <p:txBody>
          <a:bodyPr/>
          <a:lstStyle/>
          <a:p>
            <a:r>
              <a:rPr lang="en-US" dirty="0"/>
              <a:t>https://</a:t>
            </a:r>
            <a:r>
              <a:rPr lang="en-US" dirty="0" err="1"/>
              <a:t>www.kmlabs.com</a:t>
            </a:r>
            <a:r>
              <a:rPr lang="en-US" dirty="0"/>
              <a:t>/</a:t>
            </a:r>
            <a:r>
              <a:rPr lang="en-US" dirty="0" err="1"/>
              <a:t>en</a:t>
            </a:r>
            <a:r>
              <a:rPr lang="en-US" dirty="0"/>
              <a:t>/wavelength-to-photon-energy-calculator</a:t>
            </a:r>
          </a:p>
        </p:txBody>
      </p:sp>
      <p:sp>
        <p:nvSpPr>
          <p:cNvPr id="4" name="Espace réservé du numéro de diapositive 3">
            <a:extLst>
              <a:ext uri="{FF2B5EF4-FFF2-40B4-BE49-F238E27FC236}">
                <a16:creationId xmlns:a16="http://schemas.microsoft.com/office/drawing/2014/main" id="{FB8DBB9B-CDC9-16EF-EE40-A718819253CC}"/>
              </a:ext>
            </a:extLst>
          </p:cNvPr>
          <p:cNvSpPr>
            <a:spLocks noGrp="1"/>
          </p:cNvSpPr>
          <p:nvPr>
            <p:ph type="sldNum" sz="quarter" idx="5"/>
          </p:nvPr>
        </p:nvSpPr>
        <p:spPr/>
        <p:txBody>
          <a:bodyPr/>
          <a:lstStyle/>
          <a:p>
            <a:fld id="{9821E7AD-7E9A-8A44-8944-123B05F7C822}" type="slidenum">
              <a:rPr lang="en-US" smtClean="0"/>
              <a:t>34</a:t>
            </a:fld>
            <a:endParaRPr lang="en-US"/>
          </a:p>
        </p:txBody>
      </p:sp>
    </p:spTree>
    <p:extLst>
      <p:ext uri="{BB962C8B-B14F-4D97-AF65-F5344CB8AC3E}">
        <p14:creationId xmlns:p14="http://schemas.microsoft.com/office/powerpoint/2010/main" val="1039517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they</a:t>
            </a:r>
            <a:r>
              <a:rPr lang="fr-FR" dirty="0"/>
              <a:t> are </a:t>
            </a:r>
            <a:r>
              <a:rPr lang="fr-FR" dirty="0" err="1"/>
              <a:t>really</a:t>
            </a:r>
            <a:r>
              <a:rPr lang="fr-FR" dirty="0"/>
              <a:t> versatile w/ application </a:t>
            </a:r>
            <a:r>
              <a:rPr lang="fr-FR" dirty="0" err="1"/>
              <a:t>dependant</a:t>
            </a:r>
            <a:r>
              <a:rPr lang="fr-FR" dirty="0"/>
              <a:t> on the architecture w/ multi spin system</a:t>
            </a:r>
          </a:p>
          <a:p>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35</a:t>
            </a:fld>
            <a:endParaRPr lang="en-US"/>
          </a:p>
        </p:txBody>
      </p:sp>
    </p:spTree>
    <p:extLst>
      <p:ext uri="{BB962C8B-B14F-4D97-AF65-F5344CB8AC3E}">
        <p14:creationId xmlns:p14="http://schemas.microsoft.com/office/powerpoint/2010/main" val="2551310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A4FDC-12F1-E896-8708-FEC12D9104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9DA6E3-72C5-E275-2921-5B9DFFF729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BE3892-D275-6BC1-8C6F-06A02F919A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they</a:t>
            </a:r>
            <a:r>
              <a:rPr lang="fr-FR" dirty="0"/>
              <a:t> are </a:t>
            </a:r>
            <a:r>
              <a:rPr lang="fr-FR" dirty="0" err="1"/>
              <a:t>really</a:t>
            </a:r>
            <a:r>
              <a:rPr lang="fr-FR" dirty="0"/>
              <a:t> versatile w/ application </a:t>
            </a:r>
            <a:r>
              <a:rPr lang="fr-FR" dirty="0" err="1"/>
              <a:t>dependant</a:t>
            </a:r>
            <a:r>
              <a:rPr lang="fr-FR" dirty="0"/>
              <a:t> on the architecture w/ multi spin system</a:t>
            </a:r>
          </a:p>
          <a:p>
            <a:endParaRPr lang="en-US" dirty="0"/>
          </a:p>
        </p:txBody>
      </p:sp>
      <p:sp>
        <p:nvSpPr>
          <p:cNvPr id="4" name="Espace réservé du numéro de diapositive 3">
            <a:extLst>
              <a:ext uri="{FF2B5EF4-FFF2-40B4-BE49-F238E27FC236}">
                <a16:creationId xmlns:a16="http://schemas.microsoft.com/office/drawing/2014/main" id="{0C8B85B5-683C-CAC9-D459-D83C428A6AB8}"/>
              </a:ext>
            </a:extLst>
          </p:cNvPr>
          <p:cNvSpPr>
            <a:spLocks noGrp="1"/>
          </p:cNvSpPr>
          <p:nvPr>
            <p:ph type="sldNum" sz="quarter" idx="5"/>
          </p:nvPr>
        </p:nvSpPr>
        <p:spPr/>
        <p:txBody>
          <a:bodyPr/>
          <a:lstStyle/>
          <a:p>
            <a:fld id="{9821E7AD-7E9A-8A44-8944-123B05F7C822}" type="slidenum">
              <a:rPr lang="en-US" smtClean="0"/>
              <a:t>36</a:t>
            </a:fld>
            <a:endParaRPr lang="en-US"/>
          </a:p>
        </p:txBody>
      </p:sp>
    </p:spTree>
    <p:extLst>
      <p:ext uri="{BB962C8B-B14F-4D97-AF65-F5344CB8AC3E}">
        <p14:creationId xmlns:p14="http://schemas.microsoft.com/office/powerpoint/2010/main" val="2671740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D543B-43FF-B510-D13A-75BA3993ED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82A1D1-DBFF-AB80-143C-817A4DA8EE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04BF7C-773B-819F-DEEA-D5CA2E2CEB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they</a:t>
            </a:r>
            <a:r>
              <a:rPr lang="fr-FR" dirty="0"/>
              <a:t> are </a:t>
            </a:r>
            <a:r>
              <a:rPr lang="fr-FR" dirty="0" err="1"/>
              <a:t>really</a:t>
            </a:r>
            <a:r>
              <a:rPr lang="fr-FR" dirty="0"/>
              <a:t> versatile w/ application </a:t>
            </a:r>
            <a:r>
              <a:rPr lang="fr-FR" dirty="0" err="1"/>
              <a:t>dependant</a:t>
            </a:r>
            <a:r>
              <a:rPr lang="fr-FR" dirty="0"/>
              <a:t> on the architecture w/ multi spin system</a:t>
            </a:r>
          </a:p>
          <a:p>
            <a:endParaRPr lang="en-US" dirty="0"/>
          </a:p>
        </p:txBody>
      </p:sp>
      <p:sp>
        <p:nvSpPr>
          <p:cNvPr id="4" name="Espace réservé du numéro de diapositive 3">
            <a:extLst>
              <a:ext uri="{FF2B5EF4-FFF2-40B4-BE49-F238E27FC236}">
                <a16:creationId xmlns:a16="http://schemas.microsoft.com/office/drawing/2014/main" id="{045DB28D-B0F2-935D-B4D3-88FE0A8E1A68}"/>
              </a:ext>
            </a:extLst>
          </p:cNvPr>
          <p:cNvSpPr>
            <a:spLocks noGrp="1"/>
          </p:cNvSpPr>
          <p:nvPr>
            <p:ph type="sldNum" sz="quarter" idx="5"/>
          </p:nvPr>
        </p:nvSpPr>
        <p:spPr/>
        <p:txBody>
          <a:bodyPr/>
          <a:lstStyle/>
          <a:p>
            <a:fld id="{9821E7AD-7E9A-8A44-8944-123B05F7C822}" type="slidenum">
              <a:rPr lang="en-US" smtClean="0"/>
              <a:t>37</a:t>
            </a:fld>
            <a:endParaRPr lang="en-US"/>
          </a:p>
        </p:txBody>
      </p:sp>
    </p:spTree>
    <p:extLst>
      <p:ext uri="{BB962C8B-B14F-4D97-AF65-F5344CB8AC3E}">
        <p14:creationId xmlns:p14="http://schemas.microsoft.com/office/powerpoint/2010/main" val="2774941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FF159-F06A-9DA4-963D-A9543469F6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02B1CE-13A6-98D2-05D4-3631E50066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D95FA4-4BB8-0791-DE6B-205EDD3B0D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they</a:t>
            </a:r>
            <a:r>
              <a:rPr lang="fr-FR" dirty="0"/>
              <a:t> are </a:t>
            </a:r>
            <a:r>
              <a:rPr lang="fr-FR" dirty="0" err="1"/>
              <a:t>really</a:t>
            </a:r>
            <a:r>
              <a:rPr lang="fr-FR" dirty="0"/>
              <a:t> versatile w/ application </a:t>
            </a:r>
            <a:r>
              <a:rPr lang="fr-FR" dirty="0" err="1"/>
              <a:t>dependant</a:t>
            </a:r>
            <a:r>
              <a:rPr lang="fr-FR" dirty="0"/>
              <a:t> on the architecture w/ multi spin system</a:t>
            </a:r>
          </a:p>
          <a:p>
            <a:endParaRPr lang="en-US" dirty="0"/>
          </a:p>
        </p:txBody>
      </p:sp>
      <p:sp>
        <p:nvSpPr>
          <p:cNvPr id="4" name="Espace réservé du numéro de diapositive 3">
            <a:extLst>
              <a:ext uri="{FF2B5EF4-FFF2-40B4-BE49-F238E27FC236}">
                <a16:creationId xmlns:a16="http://schemas.microsoft.com/office/drawing/2014/main" id="{DEE1BEA4-D13B-C6BA-8350-39B2762A911A}"/>
              </a:ext>
            </a:extLst>
          </p:cNvPr>
          <p:cNvSpPr>
            <a:spLocks noGrp="1"/>
          </p:cNvSpPr>
          <p:nvPr>
            <p:ph type="sldNum" sz="quarter" idx="5"/>
          </p:nvPr>
        </p:nvSpPr>
        <p:spPr/>
        <p:txBody>
          <a:bodyPr/>
          <a:lstStyle/>
          <a:p>
            <a:fld id="{9821E7AD-7E9A-8A44-8944-123B05F7C822}" type="slidenum">
              <a:rPr lang="en-US" smtClean="0"/>
              <a:t>38</a:t>
            </a:fld>
            <a:endParaRPr lang="en-US"/>
          </a:p>
        </p:txBody>
      </p:sp>
    </p:spTree>
    <p:extLst>
      <p:ext uri="{BB962C8B-B14F-4D97-AF65-F5344CB8AC3E}">
        <p14:creationId xmlns:p14="http://schemas.microsoft.com/office/powerpoint/2010/main" val="222296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32905-D3FB-F4EE-92AE-A6939F6445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674A94-3E2F-5A58-90A4-E45CF7A09B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FCCC306-272B-D15D-ED5B-9C558311C7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they</a:t>
            </a:r>
            <a:r>
              <a:rPr lang="fr-FR" dirty="0"/>
              <a:t> are </a:t>
            </a:r>
            <a:r>
              <a:rPr lang="fr-FR" dirty="0" err="1"/>
              <a:t>really</a:t>
            </a:r>
            <a:r>
              <a:rPr lang="fr-FR" dirty="0"/>
              <a:t> versatile w/ application </a:t>
            </a:r>
            <a:r>
              <a:rPr lang="fr-FR" dirty="0" err="1"/>
              <a:t>dependant</a:t>
            </a:r>
            <a:r>
              <a:rPr lang="fr-FR" dirty="0"/>
              <a:t> on the architecture w/ multi spin system</a:t>
            </a:r>
          </a:p>
          <a:p>
            <a:endParaRPr lang="en-US" dirty="0"/>
          </a:p>
        </p:txBody>
      </p:sp>
      <p:sp>
        <p:nvSpPr>
          <p:cNvPr id="4" name="Espace réservé du numéro de diapositive 3">
            <a:extLst>
              <a:ext uri="{FF2B5EF4-FFF2-40B4-BE49-F238E27FC236}">
                <a16:creationId xmlns:a16="http://schemas.microsoft.com/office/drawing/2014/main" id="{1DE272AC-9267-8E2B-F361-A5270AC34651}"/>
              </a:ext>
            </a:extLst>
          </p:cNvPr>
          <p:cNvSpPr>
            <a:spLocks noGrp="1"/>
          </p:cNvSpPr>
          <p:nvPr>
            <p:ph type="sldNum" sz="quarter" idx="5"/>
          </p:nvPr>
        </p:nvSpPr>
        <p:spPr/>
        <p:txBody>
          <a:bodyPr/>
          <a:lstStyle/>
          <a:p>
            <a:fld id="{9821E7AD-7E9A-8A44-8944-123B05F7C822}" type="slidenum">
              <a:rPr lang="en-US" smtClean="0"/>
              <a:t>39</a:t>
            </a:fld>
            <a:endParaRPr lang="en-US"/>
          </a:p>
        </p:txBody>
      </p:sp>
    </p:spTree>
    <p:extLst>
      <p:ext uri="{BB962C8B-B14F-4D97-AF65-F5344CB8AC3E}">
        <p14:creationId xmlns:p14="http://schemas.microsoft.com/office/powerpoint/2010/main" val="308097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8518B-38CD-9CC1-D9C8-C4176470C2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2FD95B-4B69-EE4F-0BD9-EC83A871EC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3C5A511-7F16-AD74-0E85-77EDE646B725}"/>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10765251-B60C-0ACA-5585-6FB968950F4F}"/>
              </a:ext>
            </a:extLst>
          </p:cNvPr>
          <p:cNvSpPr>
            <a:spLocks noGrp="1"/>
          </p:cNvSpPr>
          <p:nvPr>
            <p:ph type="sldNum" sz="quarter" idx="5"/>
          </p:nvPr>
        </p:nvSpPr>
        <p:spPr/>
        <p:txBody>
          <a:bodyPr/>
          <a:lstStyle/>
          <a:p>
            <a:fld id="{9821E7AD-7E9A-8A44-8944-123B05F7C822}" type="slidenum">
              <a:rPr lang="en-US" smtClean="0"/>
              <a:t>4</a:t>
            </a:fld>
            <a:endParaRPr lang="en-US"/>
          </a:p>
        </p:txBody>
      </p:sp>
    </p:spTree>
    <p:extLst>
      <p:ext uri="{BB962C8B-B14F-4D97-AF65-F5344CB8AC3E}">
        <p14:creationId xmlns:p14="http://schemas.microsoft.com/office/powerpoint/2010/main" val="1449266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FB262-39D8-EC3B-3923-0C6A24C5BF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D42B78E-5B2D-3113-0DCB-6827C38F8B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AD71D5-0C70-56C9-7359-60C61A8E8CE6}"/>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670DF5E3-F50D-0B7F-25CD-17E763B9ABAF}"/>
              </a:ext>
            </a:extLst>
          </p:cNvPr>
          <p:cNvSpPr>
            <a:spLocks noGrp="1"/>
          </p:cNvSpPr>
          <p:nvPr>
            <p:ph type="sldNum" sz="quarter" idx="5"/>
          </p:nvPr>
        </p:nvSpPr>
        <p:spPr/>
        <p:txBody>
          <a:bodyPr/>
          <a:lstStyle/>
          <a:p>
            <a:fld id="{9821E7AD-7E9A-8A44-8944-123B05F7C822}" type="slidenum">
              <a:rPr lang="en-US" smtClean="0"/>
              <a:t>40</a:t>
            </a:fld>
            <a:endParaRPr lang="en-US"/>
          </a:p>
        </p:txBody>
      </p:sp>
    </p:spTree>
    <p:extLst>
      <p:ext uri="{BB962C8B-B14F-4D97-AF65-F5344CB8AC3E}">
        <p14:creationId xmlns:p14="http://schemas.microsoft.com/office/powerpoint/2010/main" val="2312743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4498C-275E-0C63-D353-E60D996A95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62A89A-B05C-6513-2AD1-0B3A5AF0F5F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82E12F2-183C-D788-04E3-48E28810421D}"/>
              </a:ext>
            </a:extLst>
          </p:cNvPr>
          <p:cNvSpPr>
            <a:spLocks noGrp="1"/>
          </p:cNvSpPr>
          <p:nvPr>
            <p:ph type="body" idx="1"/>
          </p:nvPr>
        </p:nvSpPr>
        <p:spPr/>
        <p:txBody>
          <a:bodyPr/>
          <a:lstStyle/>
          <a:p>
            <a:r>
              <a:rPr lang="en-US" dirty="0"/>
              <a:t>Indeed, a color center in the crystal can emit photon but only a small fraction is collected (around 1%) such that the spin is not happy. </a:t>
            </a:r>
          </a:p>
          <a:p>
            <a:br>
              <a:rPr lang="en-US" dirty="0"/>
            </a:br>
            <a:r>
              <a:rPr lang="en-US" dirty="0"/>
              <a:t>Furthermore, due to different mechanism such as the coupling to phonon of the host crystal, not every excitation yield a photon which can be use for entanglement purposes (in the zero phonon line or ZPL) but sometimes the system emits a “darker photon” while releasing phonon in the crystal or sometimes no photon is </a:t>
            </a:r>
            <a:r>
              <a:rPr lang="en-US" dirty="0" err="1"/>
              <a:t>emiite</a:t>
            </a:r>
            <a:r>
              <a:rPr lang="en-US" dirty="0"/>
              <a:t>.</a:t>
            </a:r>
          </a:p>
          <a:p>
            <a:br>
              <a:rPr lang="en-US" dirty="0"/>
            </a:br>
            <a:r>
              <a:rPr lang="en-US" dirty="0"/>
              <a:t>To counteract this issue, the main solution is to integrate the system in a optical cavity. This will increase the collection efficiency, as only a single output mode is possible, reaching collection efficiency around 90%</a:t>
            </a:r>
            <a:br>
              <a:rPr lang="en-US" dirty="0"/>
            </a:br>
            <a:br>
              <a:rPr lang="en-US" dirty="0"/>
            </a:br>
            <a:r>
              <a:rPr lang="en-US" dirty="0"/>
              <a:t>Furthermore the enhanced </a:t>
            </a:r>
            <a:r>
              <a:rPr lang="en-US" dirty="0" err="1"/>
              <a:t>em</a:t>
            </a:r>
            <a:r>
              <a:rPr lang="en-US" dirty="0"/>
              <a:t> field at the center at the cavity increases the ZPL </a:t>
            </a:r>
            <a:r>
              <a:rPr lang="en-US" dirty="0" err="1"/>
              <a:t>radiativie</a:t>
            </a:r>
            <a:r>
              <a:rPr lang="en-US" dirty="0"/>
              <a:t> decay rate by a factor of 50-100. Thus we emit more photons and we have a higher chance to collect those photons.</a:t>
            </a:r>
          </a:p>
          <a:p>
            <a:endParaRPr lang="en-US" dirty="0"/>
          </a:p>
        </p:txBody>
      </p:sp>
      <p:sp>
        <p:nvSpPr>
          <p:cNvPr id="4" name="Espace réservé du numéro de diapositive 3">
            <a:extLst>
              <a:ext uri="{FF2B5EF4-FFF2-40B4-BE49-F238E27FC236}">
                <a16:creationId xmlns:a16="http://schemas.microsoft.com/office/drawing/2014/main" id="{E4A1BA6C-3CF9-FFA2-C714-5675BF94F10C}"/>
              </a:ext>
            </a:extLst>
          </p:cNvPr>
          <p:cNvSpPr>
            <a:spLocks noGrp="1"/>
          </p:cNvSpPr>
          <p:nvPr>
            <p:ph type="sldNum" sz="quarter" idx="5"/>
          </p:nvPr>
        </p:nvSpPr>
        <p:spPr/>
        <p:txBody>
          <a:bodyPr/>
          <a:lstStyle/>
          <a:p>
            <a:fld id="{9821E7AD-7E9A-8A44-8944-123B05F7C822}" type="slidenum">
              <a:rPr lang="en-US" smtClean="0"/>
              <a:t>41</a:t>
            </a:fld>
            <a:endParaRPr lang="en-US"/>
          </a:p>
        </p:txBody>
      </p:sp>
    </p:spTree>
    <p:extLst>
      <p:ext uri="{BB962C8B-B14F-4D97-AF65-F5344CB8AC3E}">
        <p14:creationId xmlns:p14="http://schemas.microsoft.com/office/powerpoint/2010/main" val="1895637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Indeed, a color center in the crystal can emit photon but only a small fraction is collected (around 1%) such that the spin is not happy. </a:t>
            </a:r>
          </a:p>
          <a:p>
            <a:br>
              <a:rPr lang="en-US" dirty="0"/>
            </a:br>
            <a:r>
              <a:rPr lang="en-US" dirty="0"/>
              <a:t>Furthermore, due to different mechanism such as the coupling to phonon of the host crystal, not every excitation yield a photon which can be use for entanglement purposes (in the zero phonon line or ZPL) but sometimes the system emits a “darker photon” while releasing phonon in the crystal or sometimes no photon is </a:t>
            </a:r>
            <a:r>
              <a:rPr lang="en-US" dirty="0" err="1"/>
              <a:t>emiite</a:t>
            </a:r>
            <a:r>
              <a:rPr lang="en-US" dirty="0"/>
              <a:t>.</a:t>
            </a:r>
          </a:p>
          <a:p>
            <a:br>
              <a:rPr lang="en-US" dirty="0"/>
            </a:br>
            <a:r>
              <a:rPr lang="en-US" dirty="0"/>
              <a:t>To counteract this issue, the main solution is to integrate the system in a optical cavity. This will increase the collection efficiency, as only a single output mode is possible, reaching collection efficiency around 90%</a:t>
            </a:r>
            <a:br>
              <a:rPr lang="en-US" dirty="0"/>
            </a:br>
            <a:br>
              <a:rPr lang="en-US" dirty="0"/>
            </a:br>
            <a:r>
              <a:rPr lang="en-US" dirty="0"/>
              <a:t>Furthermore the enhanced </a:t>
            </a:r>
            <a:r>
              <a:rPr lang="en-US" dirty="0" err="1"/>
              <a:t>em</a:t>
            </a:r>
            <a:r>
              <a:rPr lang="en-US" dirty="0"/>
              <a:t> field at the center at the cavity increases the ZPL </a:t>
            </a:r>
            <a:r>
              <a:rPr lang="en-US" dirty="0" err="1"/>
              <a:t>radiativie</a:t>
            </a:r>
            <a:r>
              <a:rPr lang="en-US" dirty="0"/>
              <a:t> decay rate by a factor of 50-100. Thus we emit more photons and we have a higher chance to collect those photons.</a:t>
            </a:r>
          </a:p>
          <a:p>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42</a:t>
            </a:fld>
            <a:endParaRPr lang="en-US"/>
          </a:p>
        </p:txBody>
      </p:sp>
    </p:spTree>
    <p:extLst>
      <p:ext uri="{BB962C8B-B14F-4D97-AF65-F5344CB8AC3E}">
        <p14:creationId xmlns:p14="http://schemas.microsoft.com/office/powerpoint/2010/main" val="3355914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BE18F-FDBB-9CE7-3D32-1A205D39E2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489A61-0155-1CC7-BE0E-2401AA43D7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82CC1D7-0A11-199C-7B08-75CC634486CB}"/>
              </a:ext>
            </a:extLst>
          </p:cNvPr>
          <p:cNvSpPr>
            <a:spLocks noGrp="1"/>
          </p:cNvSpPr>
          <p:nvPr>
            <p:ph type="body" idx="1"/>
          </p:nvPr>
        </p:nvSpPr>
        <p:spPr/>
        <p:txBody>
          <a:bodyPr/>
          <a:lstStyle/>
          <a:p>
            <a:r>
              <a:rPr lang="en-US" dirty="0"/>
              <a:t>Indeed, a color center in the crystal can emit photon but only a small fraction is collected (around 1%) such that the spin is not happy. </a:t>
            </a:r>
          </a:p>
          <a:p>
            <a:br>
              <a:rPr lang="en-US" dirty="0"/>
            </a:br>
            <a:r>
              <a:rPr lang="en-US" dirty="0"/>
              <a:t>Furthermore, due to different mechanism such as the coupling to phonon of the host crystal, not every excitation yield a photon which can be use for entanglement purposes (in the zero phonon line or ZPL) but sometimes the system emits a “darker photon” while releasing phonon in the crystal or sometimes no photon is </a:t>
            </a:r>
            <a:r>
              <a:rPr lang="en-US" dirty="0" err="1"/>
              <a:t>emiite</a:t>
            </a:r>
            <a:r>
              <a:rPr lang="en-US" dirty="0"/>
              <a:t>.</a:t>
            </a:r>
          </a:p>
          <a:p>
            <a:br>
              <a:rPr lang="en-US" dirty="0"/>
            </a:br>
            <a:r>
              <a:rPr lang="en-US" dirty="0"/>
              <a:t>To counteract this issue, the main solution is to integrate the system in a optical cavity. This will increase the collection efficiency, as only a single output mode is possible, reaching collection efficiency around 90%</a:t>
            </a:r>
            <a:br>
              <a:rPr lang="en-US" dirty="0"/>
            </a:br>
            <a:br>
              <a:rPr lang="en-US" dirty="0"/>
            </a:br>
            <a:r>
              <a:rPr lang="en-US" dirty="0"/>
              <a:t>Furthermore the enhanced </a:t>
            </a:r>
            <a:r>
              <a:rPr lang="en-US" dirty="0" err="1"/>
              <a:t>em</a:t>
            </a:r>
            <a:r>
              <a:rPr lang="en-US" dirty="0"/>
              <a:t> field at the center at the cavity increases the ZPL </a:t>
            </a:r>
            <a:r>
              <a:rPr lang="en-US" dirty="0" err="1"/>
              <a:t>radiativie</a:t>
            </a:r>
            <a:r>
              <a:rPr lang="en-US" dirty="0"/>
              <a:t> decay rate by a factor of 50-100. Thus we emit more photons and we have a higher chance to collect those photons.</a:t>
            </a:r>
          </a:p>
          <a:p>
            <a:endParaRPr lang="en-US" dirty="0"/>
          </a:p>
        </p:txBody>
      </p:sp>
      <p:sp>
        <p:nvSpPr>
          <p:cNvPr id="4" name="Espace réservé du numéro de diapositive 3">
            <a:extLst>
              <a:ext uri="{FF2B5EF4-FFF2-40B4-BE49-F238E27FC236}">
                <a16:creationId xmlns:a16="http://schemas.microsoft.com/office/drawing/2014/main" id="{681A93E0-4D4C-86B0-FA6D-7D1B69BDA547}"/>
              </a:ext>
            </a:extLst>
          </p:cNvPr>
          <p:cNvSpPr>
            <a:spLocks noGrp="1"/>
          </p:cNvSpPr>
          <p:nvPr>
            <p:ph type="sldNum" sz="quarter" idx="5"/>
          </p:nvPr>
        </p:nvSpPr>
        <p:spPr/>
        <p:txBody>
          <a:bodyPr/>
          <a:lstStyle/>
          <a:p>
            <a:fld id="{9821E7AD-7E9A-8A44-8944-123B05F7C822}" type="slidenum">
              <a:rPr lang="en-US" smtClean="0"/>
              <a:t>43</a:t>
            </a:fld>
            <a:endParaRPr lang="en-US"/>
          </a:p>
        </p:txBody>
      </p:sp>
    </p:spTree>
    <p:extLst>
      <p:ext uri="{BB962C8B-B14F-4D97-AF65-F5344CB8AC3E}">
        <p14:creationId xmlns:p14="http://schemas.microsoft.com/office/powerpoint/2010/main" val="3975031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E4BC-437E-2D90-D8E2-B1F0F36139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F92607-C090-C8BA-2BB4-0ECC0833A2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643F14-02DC-FA64-4690-B91E960F16B1}"/>
              </a:ext>
            </a:extLst>
          </p:cNvPr>
          <p:cNvSpPr>
            <a:spLocks noGrp="1"/>
          </p:cNvSpPr>
          <p:nvPr>
            <p:ph type="body" idx="1"/>
          </p:nvPr>
        </p:nvSpPr>
        <p:spPr/>
        <p:txBody>
          <a:bodyPr/>
          <a:lstStyle/>
          <a:p>
            <a:r>
              <a:rPr lang="en-US" dirty="0"/>
              <a:t>Indeed, a color center in the crystal can emit photon but only a small fraction is collected (around 1%) such that the spin is not happy. </a:t>
            </a:r>
          </a:p>
          <a:p>
            <a:br>
              <a:rPr lang="en-US" dirty="0"/>
            </a:br>
            <a:r>
              <a:rPr lang="en-US" dirty="0"/>
              <a:t>Furthermore, due to different mechanism such as the coupling to phonon of the host crystal, not every excitation yield a photon which can be use for entanglement purposes (in the zero phonon line or ZPL) but sometimes the system emits a “darker photon” while releasing phonon in the crystal or sometimes no photon is </a:t>
            </a:r>
            <a:r>
              <a:rPr lang="en-US" dirty="0" err="1"/>
              <a:t>emiite</a:t>
            </a:r>
            <a:r>
              <a:rPr lang="en-US" dirty="0"/>
              <a:t>.</a:t>
            </a:r>
          </a:p>
          <a:p>
            <a:br>
              <a:rPr lang="en-US" dirty="0"/>
            </a:br>
            <a:r>
              <a:rPr lang="en-US" dirty="0"/>
              <a:t>To counteract this issue, the main solution is to integrate the system in a optical cavity. This will increase the collection efficiency, as only a single output mode is possible, reaching collection efficiency around 90%</a:t>
            </a:r>
            <a:br>
              <a:rPr lang="en-US" dirty="0"/>
            </a:br>
            <a:br>
              <a:rPr lang="en-US" dirty="0"/>
            </a:br>
            <a:r>
              <a:rPr lang="en-US" dirty="0"/>
              <a:t>Furthermore the enhanced </a:t>
            </a:r>
            <a:r>
              <a:rPr lang="en-US" dirty="0" err="1"/>
              <a:t>em</a:t>
            </a:r>
            <a:r>
              <a:rPr lang="en-US" dirty="0"/>
              <a:t> field at the center at the cavity increases the ZPL </a:t>
            </a:r>
            <a:r>
              <a:rPr lang="en-US" dirty="0" err="1"/>
              <a:t>radiativie</a:t>
            </a:r>
            <a:r>
              <a:rPr lang="en-US" dirty="0"/>
              <a:t> decay rate by a factor of 50-100. Thus we emit more photons and we have a higher chance to collect those photons.</a:t>
            </a:r>
          </a:p>
          <a:p>
            <a:endParaRPr lang="en-US" dirty="0"/>
          </a:p>
        </p:txBody>
      </p:sp>
      <p:sp>
        <p:nvSpPr>
          <p:cNvPr id="4" name="Espace réservé du numéro de diapositive 3">
            <a:extLst>
              <a:ext uri="{FF2B5EF4-FFF2-40B4-BE49-F238E27FC236}">
                <a16:creationId xmlns:a16="http://schemas.microsoft.com/office/drawing/2014/main" id="{16BC36E1-4CC4-C2DD-D53F-6B1717181416}"/>
              </a:ext>
            </a:extLst>
          </p:cNvPr>
          <p:cNvSpPr>
            <a:spLocks noGrp="1"/>
          </p:cNvSpPr>
          <p:nvPr>
            <p:ph type="sldNum" sz="quarter" idx="5"/>
          </p:nvPr>
        </p:nvSpPr>
        <p:spPr/>
        <p:txBody>
          <a:bodyPr/>
          <a:lstStyle/>
          <a:p>
            <a:fld id="{9821E7AD-7E9A-8A44-8944-123B05F7C822}" type="slidenum">
              <a:rPr lang="en-US" smtClean="0"/>
              <a:t>44</a:t>
            </a:fld>
            <a:endParaRPr lang="en-US"/>
          </a:p>
        </p:txBody>
      </p:sp>
    </p:spTree>
    <p:extLst>
      <p:ext uri="{BB962C8B-B14F-4D97-AF65-F5344CB8AC3E}">
        <p14:creationId xmlns:p14="http://schemas.microsoft.com/office/powerpoint/2010/main" val="2301000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FF579-288E-B173-F87C-E5DBE70E75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6D47EA-8B58-5571-45B8-DF45E87CEC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F82177-84D0-EAA5-6342-4803A406F2CC}"/>
              </a:ext>
            </a:extLst>
          </p:cNvPr>
          <p:cNvSpPr>
            <a:spLocks noGrp="1"/>
          </p:cNvSpPr>
          <p:nvPr>
            <p:ph type="body" idx="1"/>
          </p:nvPr>
        </p:nvSpPr>
        <p:spPr/>
        <p:txBody>
          <a:bodyPr/>
          <a:lstStyle/>
          <a:p>
            <a:r>
              <a:rPr lang="en-US" dirty="0"/>
              <a:t>Indeed, a color center in the crystal can emit photon but only a small fraction is collected (around 1%) such that the spin is not happy. </a:t>
            </a:r>
          </a:p>
          <a:p>
            <a:br>
              <a:rPr lang="en-US" dirty="0"/>
            </a:br>
            <a:r>
              <a:rPr lang="en-US" dirty="0"/>
              <a:t>Furthermore, due to different mechanism such as the coupling to phonon of the host crystal, not every excitation yield a photon which can be use for entanglement purposes (in the zero phonon line or ZPL) but sometimes the system emits a “darker photon” while releasing phonon in the crystal or sometimes no photon is </a:t>
            </a:r>
            <a:r>
              <a:rPr lang="en-US" dirty="0" err="1"/>
              <a:t>emiite</a:t>
            </a:r>
            <a:r>
              <a:rPr lang="en-US" dirty="0"/>
              <a:t>.</a:t>
            </a:r>
          </a:p>
          <a:p>
            <a:br>
              <a:rPr lang="en-US" dirty="0"/>
            </a:br>
            <a:r>
              <a:rPr lang="en-US" dirty="0"/>
              <a:t>To counteract this issue, the main solution is to integrate the system in a optical cavity. This will increase the collection efficiency, as only a single output mode is possible, reaching collection efficiency around 90%</a:t>
            </a:r>
            <a:br>
              <a:rPr lang="en-US" dirty="0"/>
            </a:br>
            <a:br>
              <a:rPr lang="en-US" dirty="0"/>
            </a:br>
            <a:r>
              <a:rPr lang="en-US" dirty="0"/>
              <a:t>Furthermore the enhanced </a:t>
            </a:r>
            <a:r>
              <a:rPr lang="en-US" dirty="0" err="1"/>
              <a:t>em</a:t>
            </a:r>
            <a:r>
              <a:rPr lang="en-US" dirty="0"/>
              <a:t> field at the center at the cavity increases the ZPL </a:t>
            </a:r>
            <a:r>
              <a:rPr lang="en-US" dirty="0" err="1"/>
              <a:t>radiativie</a:t>
            </a:r>
            <a:r>
              <a:rPr lang="en-US" dirty="0"/>
              <a:t> decay rate by a factor of 50-100. Thus we emit more photons and we have a higher chance to collect those photons.</a:t>
            </a:r>
          </a:p>
          <a:p>
            <a:endParaRPr lang="en-US" dirty="0"/>
          </a:p>
        </p:txBody>
      </p:sp>
      <p:sp>
        <p:nvSpPr>
          <p:cNvPr id="4" name="Espace réservé du numéro de diapositive 3">
            <a:extLst>
              <a:ext uri="{FF2B5EF4-FFF2-40B4-BE49-F238E27FC236}">
                <a16:creationId xmlns:a16="http://schemas.microsoft.com/office/drawing/2014/main" id="{0DB00C26-8897-6AD6-2DDB-EB4E59D9BFFB}"/>
              </a:ext>
            </a:extLst>
          </p:cNvPr>
          <p:cNvSpPr>
            <a:spLocks noGrp="1"/>
          </p:cNvSpPr>
          <p:nvPr>
            <p:ph type="sldNum" sz="quarter" idx="5"/>
          </p:nvPr>
        </p:nvSpPr>
        <p:spPr/>
        <p:txBody>
          <a:bodyPr/>
          <a:lstStyle/>
          <a:p>
            <a:fld id="{9821E7AD-7E9A-8A44-8944-123B05F7C822}" type="slidenum">
              <a:rPr lang="en-US" smtClean="0"/>
              <a:t>45</a:t>
            </a:fld>
            <a:endParaRPr lang="en-US"/>
          </a:p>
        </p:txBody>
      </p:sp>
    </p:spTree>
    <p:extLst>
      <p:ext uri="{BB962C8B-B14F-4D97-AF65-F5344CB8AC3E}">
        <p14:creationId xmlns:p14="http://schemas.microsoft.com/office/powerpoint/2010/main" val="1957642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D357A-54BA-939D-7C6A-6CEA3BF94C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08782E-2223-16AE-0995-D2B587C01E3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FBB8F6-4C39-963C-A16F-722DB7C50D71}"/>
              </a:ext>
            </a:extLst>
          </p:cNvPr>
          <p:cNvSpPr>
            <a:spLocks noGrp="1"/>
          </p:cNvSpPr>
          <p:nvPr>
            <p:ph type="body" idx="1"/>
          </p:nvPr>
        </p:nvSpPr>
        <p:spPr/>
        <p:txBody>
          <a:bodyPr/>
          <a:lstStyle/>
          <a:p>
            <a:r>
              <a:rPr lang="en-US" dirty="0"/>
              <a:t>Indeed, a color center in the crystal can emit photon but only a small fraction is collected (around 1%) such that the spin is not happy. </a:t>
            </a:r>
          </a:p>
          <a:p>
            <a:br>
              <a:rPr lang="en-US" dirty="0"/>
            </a:br>
            <a:r>
              <a:rPr lang="en-US" dirty="0"/>
              <a:t>Furthermore, due to different mechanism such as the coupling to phonon of the host crystal, not every excitation yield a photon which can be use for entanglement purposes (in the zero phonon line or ZPL) but sometimes the system emits a “darker photon” while releasing phonon in the crystal or sometimes no photon is </a:t>
            </a:r>
            <a:r>
              <a:rPr lang="en-US" dirty="0" err="1"/>
              <a:t>emiite</a:t>
            </a:r>
            <a:r>
              <a:rPr lang="en-US" dirty="0"/>
              <a:t>.</a:t>
            </a:r>
          </a:p>
          <a:p>
            <a:br>
              <a:rPr lang="en-US" dirty="0"/>
            </a:br>
            <a:r>
              <a:rPr lang="en-US" dirty="0"/>
              <a:t>To counteract this issue, the main solution is to integrate the system in a optical cavity. This will increase the collection efficiency, as only a single output mode is possible, reaching collection efficiency around 90%</a:t>
            </a:r>
            <a:br>
              <a:rPr lang="en-US" dirty="0"/>
            </a:br>
            <a:br>
              <a:rPr lang="en-US" dirty="0"/>
            </a:br>
            <a:r>
              <a:rPr lang="en-US" dirty="0"/>
              <a:t>Furthermore the enhanced </a:t>
            </a:r>
            <a:r>
              <a:rPr lang="en-US" dirty="0" err="1"/>
              <a:t>em</a:t>
            </a:r>
            <a:r>
              <a:rPr lang="en-US" dirty="0"/>
              <a:t> field at the center at the cavity increases the ZPL </a:t>
            </a:r>
            <a:r>
              <a:rPr lang="en-US" dirty="0" err="1"/>
              <a:t>radiativie</a:t>
            </a:r>
            <a:r>
              <a:rPr lang="en-US" dirty="0"/>
              <a:t> decay rate by a factor of 50-100. Thus we emit more photons and we have a higher chance to collect those photons.</a:t>
            </a:r>
          </a:p>
          <a:p>
            <a:endParaRPr lang="en-US" dirty="0"/>
          </a:p>
        </p:txBody>
      </p:sp>
      <p:sp>
        <p:nvSpPr>
          <p:cNvPr id="4" name="Espace réservé du numéro de diapositive 3">
            <a:extLst>
              <a:ext uri="{FF2B5EF4-FFF2-40B4-BE49-F238E27FC236}">
                <a16:creationId xmlns:a16="http://schemas.microsoft.com/office/drawing/2014/main" id="{9AC0FC9D-9486-C286-2375-8DDAEF92E46E}"/>
              </a:ext>
            </a:extLst>
          </p:cNvPr>
          <p:cNvSpPr>
            <a:spLocks noGrp="1"/>
          </p:cNvSpPr>
          <p:nvPr>
            <p:ph type="sldNum" sz="quarter" idx="5"/>
          </p:nvPr>
        </p:nvSpPr>
        <p:spPr/>
        <p:txBody>
          <a:bodyPr/>
          <a:lstStyle/>
          <a:p>
            <a:fld id="{9821E7AD-7E9A-8A44-8944-123B05F7C822}" type="slidenum">
              <a:rPr lang="en-US" smtClean="0"/>
              <a:t>46</a:t>
            </a:fld>
            <a:endParaRPr lang="en-US"/>
          </a:p>
        </p:txBody>
      </p:sp>
    </p:spTree>
    <p:extLst>
      <p:ext uri="{BB962C8B-B14F-4D97-AF65-F5344CB8AC3E}">
        <p14:creationId xmlns:p14="http://schemas.microsoft.com/office/powerpoint/2010/main" val="1653249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Indeed, a color center in the crystal can emit photon but only a small fraction is collected (around 1%) such that the spin is not happy. </a:t>
            </a:r>
          </a:p>
          <a:p>
            <a:br>
              <a:rPr lang="en-US" dirty="0"/>
            </a:br>
            <a:r>
              <a:rPr lang="en-US" dirty="0"/>
              <a:t>Furthermore, due to different mechanism such as the coupling to phonon of the host crystal, not every excitation yield a photon which can be use for entanglement purposes (in the zero phonon line or ZPL) but sometimes the system emits a “darker photon” while releasing phonon in the crystal or sometimes no photon is </a:t>
            </a:r>
            <a:r>
              <a:rPr lang="en-US" dirty="0" err="1"/>
              <a:t>emiite</a:t>
            </a:r>
            <a:r>
              <a:rPr lang="en-US" dirty="0"/>
              <a:t>.</a:t>
            </a:r>
          </a:p>
          <a:p>
            <a:br>
              <a:rPr lang="en-US" dirty="0"/>
            </a:br>
            <a:r>
              <a:rPr lang="en-US" dirty="0"/>
              <a:t>To counteract this issue, the main solution is to integrate the system in a optical cavity. This will increase the collection efficiency, as only a single output mode is possible, reaching collection efficiency around 90%</a:t>
            </a:r>
            <a:br>
              <a:rPr lang="en-US" dirty="0"/>
            </a:br>
            <a:br>
              <a:rPr lang="en-US" dirty="0"/>
            </a:br>
            <a:r>
              <a:rPr lang="en-US" dirty="0"/>
              <a:t>Furthermore the enhanced </a:t>
            </a:r>
            <a:r>
              <a:rPr lang="en-US" dirty="0" err="1"/>
              <a:t>em</a:t>
            </a:r>
            <a:r>
              <a:rPr lang="en-US" dirty="0"/>
              <a:t> field at the center at the cavity increases the ZPL </a:t>
            </a:r>
            <a:r>
              <a:rPr lang="en-US" dirty="0" err="1"/>
              <a:t>radiativie</a:t>
            </a:r>
            <a:r>
              <a:rPr lang="en-US" dirty="0"/>
              <a:t> decay rate by a factor of 50-100. Thus we emit more photons and we have a higher chance to collect those photons.</a:t>
            </a:r>
          </a:p>
          <a:p>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47</a:t>
            </a:fld>
            <a:endParaRPr lang="en-US"/>
          </a:p>
        </p:txBody>
      </p:sp>
    </p:spTree>
    <p:extLst>
      <p:ext uri="{BB962C8B-B14F-4D97-AF65-F5344CB8AC3E}">
        <p14:creationId xmlns:p14="http://schemas.microsoft.com/office/powerpoint/2010/main" val="3802270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For spin in the solids, the most natural and stable cavity is a PCC, But there is challenges to the integration of color center in PCC</a:t>
            </a:r>
          </a:p>
          <a:p>
            <a:endParaRPr lang="en-US" dirty="0"/>
          </a:p>
          <a:p>
            <a:r>
              <a:rPr lang="en-US" dirty="0"/>
              <a:t> First to achieve a good enhancement, we want to strongly confine the lights in small area where the defects should also be. </a:t>
            </a:r>
            <a:r>
              <a:rPr lang="en-US" dirty="0" err="1"/>
              <a:t>i.e</a:t>
            </a:r>
            <a:r>
              <a:rPr lang="en-US" dirty="0"/>
              <a:t> have a defect generation with a precision of around 100 nm. </a:t>
            </a:r>
          </a:p>
          <a:p>
            <a:endParaRPr lang="en-US" dirty="0"/>
          </a:p>
          <a:p>
            <a:r>
              <a:rPr lang="en-US" dirty="0"/>
              <a:t>Furthermore when the defects is so close from the surface, the systems couples to surface charges that fluctuates a lot. Which cause the color of the emitted light to shift due to the difference in dipole moment between the g and excited states</a:t>
            </a:r>
          </a:p>
          <a:p>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48</a:t>
            </a:fld>
            <a:endParaRPr lang="en-US"/>
          </a:p>
        </p:txBody>
      </p:sp>
    </p:spTree>
    <p:extLst>
      <p:ext uri="{BB962C8B-B14F-4D97-AF65-F5344CB8AC3E}">
        <p14:creationId xmlns:p14="http://schemas.microsoft.com/office/powerpoint/2010/main" val="9162104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FE3DF-BA78-F5A5-C1F9-41C6A47E86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6467DB-7BD7-4191-BB5A-E29FC99D1B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5C6E39-F9D0-024E-A05A-5BCC728FCA2F}"/>
              </a:ext>
            </a:extLst>
          </p:cNvPr>
          <p:cNvSpPr>
            <a:spLocks noGrp="1"/>
          </p:cNvSpPr>
          <p:nvPr>
            <p:ph type="body" idx="1"/>
          </p:nvPr>
        </p:nvSpPr>
        <p:spPr/>
        <p:txBody>
          <a:bodyPr/>
          <a:lstStyle/>
          <a:p>
            <a:r>
              <a:rPr lang="en-US" dirty="0"/>
              <a:t>For spin in the solids, the most natural and stable cavity is a PCC, But there is challenges to the integration of color center in PCC</a:t>
            </a:r>
          </a:p>
          <a:p>
            <a:endParaRPr lang="en-US" dirty="0"/>
          </a:p>
          <a:p>
            <a:r>
              <a:rPr lang="en-US" dirty="0"/>
              <a:t> First to achieve a good enhancement, we want to strongly confine the lights in small area where the defects should also be. </a:t>
            </a:r>
            <a:r>
              <a:rPr lang="en-US" dirty="0" err="1"/>
              <a:t>i.e</a:t>
            </a:r>
            <a:r>
              <a:rPr lang="en-US" dirty="0"/>
              <a:t> have a defect generation with a precision of around 100 nm. </a:t>
            </a:r>
          </a:p>
          <a:p>
            <a:endParaRPr lang="en-US" dirty="0"/>
          </a:p>
          <a:p>
            <a:r>
              <a:rPr lang="en-US" dirty="0"/>
              <a:t>Furthermore when the defects is so close from the surface, the systems couples to surface charges that fluctuates a lot. Which cause the color of the emitted light to shift due to the difference in dipole moment between the g and excited states</a:t>
            </a:r>
          </a:p>
          <a:p>
            <a:endParaRPr lang="en-US" dirty="0"/>
          </a:p>
        </p:txBody>
      </p:sp>
      <p:sp>
        <p:nvSpPr>
          <p:cNvPr id="4" name="Espace réservé du numéro de diapositive 3">
            <a:extLst>
              <a:ext uri="{FF2B5EF4-FFF2-40B4-BE49-F238E27FC236}">
                <a16:creationId xmlns:a16="http://schemas.microsoft.com/office/drawing/2014/main" id="{B3405719-B6E1-AC1F-2E0F-8FCB60530893}"/>
              </a:ext>
            </a:extLst>
          </p:cNvPr>
          <p:cNvSpPr>
            <a:spLocks noGrp="1"/>
          </p:cNvSpPr>
          <p:nvPr>
            <p:ph type="sldNum" sz="quarter" idx="5"/>
          </p:nvPr>
        </p:nvSpPr>
        <p:spPr/>
        <p:txBody>
          <a:bodyPr/>
          <a:lstStyle/>
          <a:p>
            <a:fld id="{9821E7AD-7E9A-8A44-8944-123B05F7C822}" type="slidenum">
              <a:rPr lang="en-US" smtClean="0"/>
              <a:t>49</a:t>
            </a:fld>
            <a:endParaRPr lang="en-US"/>
          </a:p>
        </p:txBody>
      </p:sp>
    </p:spTree>
    <p:extLst>
      <p:ext uri="{BB962C8B-B14F-4D97-AF65-F5344CB8AC3E}">
        <p14:creationId xmlns:p14="http://schemas.microsoft.com/office/powerpoint/2010/main" val="3200449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3FC1C-2E7A-F783-C00D-B1F55C9742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AF6821-791B-4B96-B43A-644B51AC08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4F4B0D-0168-4BBF-C8E7-872C5F2B7C9B}"/>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9D833DE3-8512-1395-4069-78D520A66128}"/>
              </a:ext>
            </a:extLst>
          </p:cNvPr>
          <p:cNvSpPr>
            <a:spLocks noGrp="1"/>
          </p:cNvSpPr>
          <p:nvPr>
            <p:ph type="sldNum" sz="quarter" idx="5"/>
          </p:nvPr>
        </p:nvSpPr>
        <p:spPr/>
        <p:txBody>
          <a:bodyPr/>
          <a:lstStyle/>
          <a:p>
            <a:fld id="{9821E7AD-7E9A-8A44-8944-123B05F7C822}" type="slidenum">
              <a:rPr lang="en-US" smtClean="0"/>
              <a:t>5</a:t>
            </a:fld>
            <a:endParaRPr lang="en-US"/>
          </a:p>
        </p:txBody>
      </p:sp>
    </p:spTree>
    <p:extLst>
      <p:ext uri="{BB962C8B-B14F-4D97-AF65-F5344CB8AC3E}">
        <p14:creationId xmlns:p14="http://schemas.microsoft.com/office/powerpoint/2010/main" val="386279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B88A7-D49C-AEFD-38A0-E46930F7C4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082C87-9B2F-79B9-99BD-A0EA68637D3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7221CAB-0267-DD42-CFDB-053CEAE609F7}"/>
              </a:ext>
            </a:extLst>
          </p:cNvPr>
          <p:cNvSpPr>
            <a:spLocks noGrp="1"/>
          </p:cNvSpPr>
          <p:nvPr>
            <p:ph type="body" idx="1"/>
          </p:nvPr>
        </p:nvSpPr>
        <p:spPr/>
        <p:txBody>
          <a:bodyPr/>
          <a:lstStyle/>
          <a:p>
            <a:r>
              <a:rPr lang="en-US" dirty="0"/>
              <a:t>For spin in the solids, the most natural and stable cavity is a PCC, But there is challenges to the integration of color center in PCC</a:t>
            </a:r>
          </a:p>
          <a:p>
            <a:endParaRPr lang="en-US" dirty="0"/>
          </a:p>
          <a:p>
            <a:r>
              <a:rPr lang="en-US" dirty="0"/>
              <a:t> First to achieve a good enhancement, we want to strongly confine the lights in small area where the defects should also be. </a:t>
            </a:r>
            <a:r>
              <a:rPr lang="en-US" dirty="0" err="1"/>
              <a:t>i.e</a:t>
            </a:r>
            <a:r>
              <a:rPr lang="en-US" dirty="0"/>
              <a:t> have a defect generation with a precision of around 100 nm. </a:t>
            </a:r>
          </a:p>
          <a:p>
            <a:endParaRPr lang="en-US" dirty="0"/>
          </a:p>
          <a:p>
            <a:r>
              <a:rPr lang="en-US" dirty="0"/>
              <a:t>Furthermore when the defects is so close from the surface, the systems couples to surface charges that fluctuates a lot. Which cause the color of the emitted light to shift due to the difference in dipole moment between the g and excited states</a:t>
            </a:r>
          </a:p>
          <a:p>
            <a:endParaRPr lang="en-US" dirty="0"/>
          </a:p>
        </p:txBody>
      </p:sp>
      <p:sp>
        <p:nvSpPr>
          <p:cNvPr id="4" name="Espace réservé du numéro de diapositive 3">
            <a:extLst>
              <a:ext uri="{FF2B5EF4-FFF2-40B4-BE49-F238E27FC236}">
                <a16:creationId xmlns:a16="http://schemas.microsoft.com/office/drawing/2014/main" id="{26B48FA9-F7DD-9A65-73B1-EFC611F47325}"/>
              </a:ext>
            </a:extLst>
          </p:cNvPr>
          <p:cNvSpPr>
            <a:spLocks noGrp="1"/>
          </p:cNvSpPr>
          <p:nvPr>
            <p:ph type="sldNum" sz="quarter" idx="5"/>
          </p:nvPr>
        </p:nvSpPr>
        <p:spPr/>
        <p:txBody>
          <a:bodyPr/>
          <a:lstStyle/>
          <a:p>
            <a:fld id="{9821E7AD-7E9A-8A44-8944-123B05F7C822}" type="slidenum">
              <a:rPr lang="en-US" smtClean="0"/>
              <a:t>50</a:t>
            </a:fld>
            <a:endParaRPr lang="en-US"/>
          </a:p>
        </p:txBody>
      </p:sp>
    </p:spTree>
    <p:extLst>
      <p:ext uri="{BB962C8B-B14F-4D97-AF65-F5344CB8AC3E}">
        <p14:creationId xmlns:p14="http://schemas.microsoft.com/office/powerpoint/2010/main" val="338956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A68D9-DAFC-B2EB-65BA-3621DCD987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8E6E9A-3FFD-4D46-15B7-92BDE8D37F9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269424-64E2-83A5-6C38-F1E7E50908A8}"/>
              </a:ext>
            </a:extLst>
          </p:cNvPr>
          <p:cNvSpPr>
            <a:spLocks noGrp="1"/>
          </p:cNvSpPr>
          <p:nvPr>
            <p:ph type="body" idx="1"/>
          </p:nvPr>
        </p:nvSpPr>
        <p:spPr/>
        <p:txBody>
          <a:bodyPr/>
          <a:lstStyle/>
          <a:p>
            <a:r>
              <a:rPr lang="en-US" dirty="0"/>
              <a:t>So what is next, implementing a fiber coupling system to </a:t>
            </a:r>
            <a:r>
              <a:rPr lang="en-US" dirty="0" err="1"/>
              <a:t>exctract</a:t>
            </a:r>
            <a:r>
              <a:rPr lang="en-US" dirty="0"/>
              <a:t> </a:t>
            </a:r>
            <a:r>
              <a:rPr lang="en-US" dirty="0" err="1"/>
              <a:t>efficienly</a:t>
            </a:r>
            <a:r>
              <a:rPr lang="en-US" dirty="0"/>
              <a:t> the </a:t>
            </a:r>
            <a:r>
              <a:rPr lang="en-US" dirty="0" err="1"/>
              <a:t>fluorecence</a:t>
            </a:r>
            <a:r>
              <a:rPr lang="en-US" dirty="0"/>
              <a:t> of the defects, as demonstrated by the diamond </a:t>
            </a:r>
            <a:r>
              <a:rPr lang="en-US" dirty="0" err="1"/>
              <a:t>plateform</a:t>
            </a:r>
            <a:r>
              <a:rPr lang="en-US" dirty="0"/>
              <a:t>. We could also try to passivate the </a:t>
            </a:r>
            <a:r>
              <a:rPr lang="en-US" dirty="0" err="1"/>
              <a:t>surfce</a:t>
            </a:r>
            <a:r>
              <a:rPr lang="en-US" dirty="0"/>
              <a:t> using graphene layer to increase the shallow defects optical stability and within we could have a fully integrated quantum node</a:t>
            </a:r>
          </a:p>
          <a:p>
            <a:endParaRPr lang="en-US" dirty="0"/>
          </a:p>
          <a:p>
            <a:endParaRPr lang="en-US" dirty="0"/>
          </a:p>
        </p:txBody>
      </p:sp>
      <p:sp>
        <p:nvSpPr>
          <p:cNvPr id="4" name="Espace réservé du numéro de diapositive 3">
            <a:extLst>
              <a:ext uri="{FF2B5EF4-FFF2-40B4-BE49-F238E27FC236}">
                <a16:creationId xmlns:a16="http://schemas.microsoft.com/office/drawing/2014/main" id="{A99A3104-D782-4221-0468-A126786174D5}"/>
              </a:ext>
            </a:extLst>
          </p:cNvPr>
          <p:cNvSpPr>
            <a:spLocks noGrp="1"/>
          </p:cNvSpPr>
          <p:nvPr>
            <p:ph type="sldNum" sz="quarter" idx="5"/>
          </p:nvPr>
        </p:nvSpPr>
        <p:spPr/>
        <p:txBody>
          <a:bodyPr/>
          <a:lstStyle/>
          <a:p>
            <a:fld id="{9821E7AD-7E9A-8A44-8944-123B05F7C822}" type="slidenum">
              <a:rPr lang="en-US" smtClean="0"/>
              <a:t>51</a:t>
            </a:fld>
            <a:endParaRPr lang="en-US"/>
          </a:p>
        </p:txBody>
      </p:sp>
    </p:spTree>
    <p:extLst>
      <p:ext uri="{BB962C8B-B14F-4D97-AF65-F5344CB8AC3E}">
        <p14:creationId xmlns:p14="http://schemas.microsoft.com/office/powerpoint/2010/main" val="4136614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A1F7E-5A84-46AE-141E-8AA8C7ABB5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9FE0A0-8D36-CFE8-0BA2-B904AA6CF50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9A4184-941B-6AB8-1646-162116A46630}"/>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E476768F-BA54-8725-B9E1-FA18E2B7D4DD}"/>
              </a:ext>
            </a:extLst>
          </p:cNvPr>
          <p:cNvSpPr>
            <a:spLocks noGrp="1"/>
          </p:cNvSpPr>
          <p:nvPr>
            <p:ph type="sldNum" sz="quarter" idx="5"/>
          </p:nvPr>
        </p:nvSpPr>
        <p:spPr/>
        <p:txBody>
          <a:bodyPr/>
          <a:lstStyle/>
          <a:p>
            <a:fld id="{9821E7AD-7E9A-8A44-8944-123B05F7C822}" type="slidenum">
              <a:rPr lang="en-US" smtClean="0"/>
              <a:t>52</a:t>
            </a:fld>
            <a:endParaRPr lang="en-US"/>
          </a:p>
        </p:txBody>
      </p:sp>
    </p:spTree>
    <p:extLst>
      <p:ext uri="{BB962C8B-B14F-4D97-AF65-F5344CB8AC3E}">
        <p14:creationId xmlns:p14="http://schemas.microsoft.com/office/powerpoint/2010/main" val="3018844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55E83-D9D1-9C76-8FD7-B1ED0D6BE9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8DA8AE-8B6A-F23E-8383-583FE95789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048B50-96F4-CD57-D574-10724E25BCD9}"/>
              </a:ext>
            </a:extLst>
          </p:cNvPr>
          <p:cNvSpPr>
            <a:spLocks noGrp="1"/>
          </p:cNvSpPr>
          <p:nvPr>
            <p:ph type="body" idx="1"/>
          </p:nvPr>
        </p:nvSpPr>
        <p:spPr/>
        <p:txBody>
          <a:bodyPr/>
          <a:lstStyle/>
          <a:p>
            <a:r>
              <a:rPr lang="en-US" dirty="0"/>
              <a:t>As explained prior in this talk, </a:t>
            </a:r>
            <a:r>
              <a:rPr lang="en-US" dirty="0" err="1"/>
              <a:t>Vsi</a:t>
            </a:r>
            <a:r>
              <a:rPr lang="en-US" dirty="0"/>
              <a:t> center is a spin 3/2 system with a qubit being </a:t>
            </a:r>
            <a:r>
              <a:rPr lang="en-US" dirty="0" err="1"/>
              <a:t>implemanted</a:t>
            </a:r>
            <a:r>
              <a:rPr lang="en-US" dirty="0"/>
              <a:t> using the +3/2 and +1/2 spin states </a:t>
            </a:r>
          </a:p>
          <a:p>
            <a:endParaRPr lang="en-US" dirty="0"/>
          </a:p>
          <a:p>
            <a:r>
              <a:rPr lang="en-US" dirty="0"/>
              <a:t>And in the presence of a nuclear spin in the vicinity of the defects, each sublevel splits into 2 according to the nuclear spin states. The interaction is called the hyperfine coupling and can be seen as follow: the electron spin generate a magnetic fields which influence the nuclear spin state evolution, and due to electron spin </a:t>
            </a:r>
            <a:r>
              <a:rPr lang="en-US" dirty="0" err="1"/>
              <a:t>dependant</a:t>
            </a:r>
            <a:r>
              <a:rPr lang="en-US" dirty="0"/>
              <a:t> magnetic field we have a </a:t>
            </a:r>
            <a:r>
              <a:rPr lang="en-US" dirty="0" err="1"/>
              <a:t>diffent</a:t>
            </a:r>
            <a:r>
              <a:rPr lang="en-US" dirty="0"/>
              <a:t> interaction on the nuclear spin according to the electron spin state. </a:t>
            </a:r>
            <a:br>
              <a:rPr lang="en-US" dirty="0"/>
            </a:br>
            <a:endParaRPr lang="en-US" dirty="0"/>
          </a:p>
          <a:p>
            <a:r>
              <a:rPr lang="en-US" dirty="0"/>
              <a:t>This leads to a spin-dependent evolution of the nuclear spin. In the Bloch sphere representation of the nuclear spin state: the e- spin being in the state ½ or 3/2 leads to different rotations: with the rotation axis and angular frequency given by the hyperfine coupling term.</a:t>
            </a:r>
          </a:p>
          <a:p>
            <a:endParaRPr lang="en-US" dirty="0"/>
          </a:p>
        </p:txBody>
      </p:sp>
      <p:sp>
        <p:nvSpPr>
          <p:cNvPr id="4" name="Espace réservé du numéro de diapositive 3">
            <a:extLst>
              <a:ext uri="{FF2B5EF4-FFF2-40B4-BE49-F238E27FC236}">
                <a16:creationId xmlns:a16="http://schemas.microsoft.com/office/drawing/2014/main" id="{B966282E-6114-0A69-BF8F-7C56E7B8652B}"/>
              </a:ext>
            </a:extLst>
          </p:cNvPr>
          <p:cNvSpPr>
            <a:spLocks noGrp="1"/>
          </p:cNvSpPr>
          <p:nvPr>
            <p:ph type="sldNum" sz="quarter" idx="5"/>
          </p:nvPr>
        </p:nvSpPr>
        <p:spPr/>
        <p:txBody>
          <a:bodyPr/>
          <a:lstStyle/>
          <a:p>
            <a:fld id="{9821E7AD-7E9A-8A44-8944-123B05F7C822}" type="slidenum">
              <a:rPr lang="en-US" smtClean="0"/>
              <a:t>53</a:t>
            </a:fld>
            <a:endParaRPr lang="en-US"/>
          </a:p>
        </p:txBody>
      </p:sp>
    </p:spTree>
    <p:extLst>
      <p:ext uri="{BB962C8B-B14F-4D97-AF65-F5344CB8AC3E}">
        <p14:creationId xmlns:p14="http://schemas.microsoft.com/office/powerpoint/2010/main" val="2703212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C8F17-16C1-D2A1-CCC7-047DF732E58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B4F901-EDC0-B8F2-27EA-7EFE7F1FF25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269EDC-32F3-3C4F-6308-4964A849CB75}"/>
              </a:ext>
            </a:extLst>
          </p:cNvPr>
          <p:cNvSpPr>
            <a:spLocks noGrp="1"/>
          </p:cNvSpPr>
          <p:nvPr>
            <p:ph type="body" idx="1"/>
          </p:nvPr>
        </p:nvSpPr>
        <p:spPr/>
        <p:txBody>
          <a:bodyPr/>
          <a:lstStyle/>
          <a:p>
            <a:r>
              <a:rPr lang="en-US" dirty="0"/>
              <a:t>As explained prior in this talk, </a:t>
            </a:r>
            <a:r>
              <a:rPr lang="en-US" dirty="0" err="1"/>
              <a:t>Vsi</a:t>
            </a:r>
            <a:r>
              <a:rPr lang="en-US" dirty="0"/>
              <a:t> center is a spin 3/2 system with a qubit being </a:t>
            </a:r>
            <a:r>
              <a:rPr lang="en-US" dirty="0" err="1"/>
              <a:t>implemanted</a:t>
            </a:r>
            <a:r>
              <a:rPr lang="en-US" dirty="0"/>
              <a:t> using the +3/2 and +1/2 spin states </a:t>
            </a:r>
          </a:p>
          <a:p>
            <a:endParaRPr lang="en-US" dirty="0"/>
          </a:p>
          <a:p>
            <a:r>
              <a:rPr lang="en-US" dirty="0"/>
              <a:t>And in the presence of a nuclear spin in the vicinity of the defects, each sublevel splits into 2 according to the nuclear spin states. The interaction is called the hyperfine coupling and can be seen as follow: the electron spin generate a magnetic fields which influence the nuclear spin state evolution, and due to electron spin </a:t>
            </a:r>
            <a:r>
              <a:rPr lang="en-US" dirty="0" err="1"/>
              <a:t>dependant</a:t>
            </a:r>
            <a:r>
              <a:rPr lang="en-US" dirty="0"/>
              <a:t> magnetic field we have a </a:t>
            </a:r>
            <a:r>
              <a:rPr lang="en-US" dirty="0" err="1"/>
              <a:t>diffent</a:t>
            </a:r>
            <a:r>
              <a:rPr lang="en-US" dirty="0"/>
              <a:t> interaction on the nuclear spin according to the electron spin state. </a:t>
            </a:r>
            <a:br>
              <a:rPr lang="en-US" dirty="0"/>
            </a:br>
            <a:endParaRPr lang="en-US" dirty="0"/>
          </a:p>
          <a:p>
            <a:r>
              <a:rPr lang="en-US" dirty="0"/>
              <a:t>This leads to a spin-dependent evolution of the nuclear spin. In the Bloch sphere representation of the nuclear spin state: the e- spin being in the state ½ or 3/2 leads to different rotations: with the rotation axis and angular frequency given by the hyperfine coupling term.</a:t>
            </a:r>
          </a:p>
          <a:p>
            <a:endParaRPr lang="en-US" dirty="0"/>
          </a:p>
        </p:txBody>
      </p:sp>
      <p:sp>
        <p:nvSpPr>
          <p:cNvPr id="4" name="Espace réservé du numéro de diapositive 3">
            <a:extLst>
              <a:ext uri="{FF2B5EF4-FFF2-40B4-BE49-F238E27FC236}">
                <a16:creationId xmlns:a16="http://schemas.microsoft.com/office/drawing/2014/main" id="{BA267D92-E4D1-5F10-5F4B-0ED914F20778}"/>
              </a:ext>
            </a:extLst>
          </p:cNvPr>
          <p:cNvSpPr>
            <a:spLocks noGrp="1"/>
          </p:cNvSpPr>
          <p:nvPr>
            <p:ph type="sldNum" sz="quarter" idx="5"/>
          </p:nvPr>
        </p:nvSpPr>
        <p:spPr/>
        <p:txBody>
          <a:bodyPr/>
          <a:lstStyle/>
          <a:p>
            <a:fld id="{9821E7AD-7E9A-8A44-8944-123B05F7C822}" type="slidenum">
              <a:rPr lang="en-US" smtClean="0"/>
              <a:t>54</a:t>
            </a:fld>
            <a:endParaRPr lang="en-US"/>
          </a:p>
        </p:txBody>
      </p:sp>
    </p:spTree>
    <p:extLst>
      <p:ext uri="{BB962C8B-B14F-4D97-AF65-F5344CB8AC3E}">
        <p14:creationId xmlns:p14="http://schemas.microsoft.com/office/powerpoint/2010/main" val="1662307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explained prior in this talk, </a:t>
            </a:r>
            <a:r>
              <a:rPr lang="en-US" dirty="0" err="1"/>
              <a:t>Vsi</a:t>
            </a:r>
            <a:r>
              <a:rPr lang="en-US" dirty="0"/>
              <a:t> center is a spin 3/2 system with a qubit being </a:t>
            </a:r>
            <a:r>
              <a:rPr lang="en-US" dirty="0" err="1"/>
              <a:t>implemanted</a:t>
            </a:r>
            <a:r>
              <a:rPr lang="en-US" dirty="0"/>
              <a:t> using the +3/2 and +1/2 spin states </a:t>
            </a:r>
          </a:p>
          <a:p>
            <a:endParaRPr lang="en-US" dirty="0"/>
          </a:p>
          <a:p>
            <a:r>
              <a:rPr lang="en-US" dirty="0"/>
              <a:t>And in the presence of a nuclear spin in the vicinity of the defects, each sublevel splits into 2 according to the nuclear spin states. The interaction is called the hyperfine coupling and can be seen as follow: the electron spin generate a magnetic fields which influence the nuclear spin state evolution, and due to electron spin </a:t>
            </a:r>
            <a:r>
              <a:rPr lang="en-US" dirty="0" err="1"/>
              <a:t>dependant</a:t>
            </a:r>
            <a:r>
              <a:rPr lang="en-US" dirty="0"/>
              <a:t> magnetic field we have a </a:t>
            </a:r>
            <a:r>
              <a:rPr lang="en-US" dirty="0" err="1"/>
              <a:t>diffent</a:t>
            </a:r>
            <a:r>
              <a:rPr lang="en-US" dirty="0"/>
              <a:t> interaction on the nuclear spin according to the electron spin state. </a:t>
            </a:r>
            <a:br>
              <a:rPr lang="en-US" dirty="0"/>
            </a:br>
            <a:endParaRPr lang="en-US" dirty="0"/>
          </a:p>
          <a:p>
            <a:r>
              <a:rPr lang="en-US" dirty="0"/>
              <a:t>This leads to a spin-dependent evolution of the nuclear spin. In the Bloch sphere representation of the nuclear spin state: the e- spin being in the state ½ or 3/2 leads to different rotations: with the rotation axis and angular frequency given by the hyperfine coupling term.</a:t>
            </a:r>
          </a:p>
          <a:p>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55</a:t>
            </a:fld>
            <a:endParaRPr lang="en-US"/>
          </a:p>
        </p:txBody>
      </p:sp>
    </p:spTree>
    <p:extLst>
      <p:ext uri="{BB962C8B-B14F-4D97-AF65-F5344CB8AC3E}">
        <p14:creationId xmlns:p14="http://schemas.microsoft.com/office/powerpoint/2010/main" val="2950550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explained prior in this talk, </a:t>
            </a:r>
            <a:r>
              <a:rPr lang="en-US" dirty="0" err="1"/>
              <a:t>Vsi</a:t>
            </a:r>
            <a:r>
              <a:rPr lang="en-US" dirty="0"/>
              <a:t> center is a spin 3/2 system with a qubit being </a:t>
            </a:r>
            <a:r>
              <a:rPr lang="en-US" dirty="0" err="1"/>
              <a:t>implemanted</a:t>
            </a:r>
            <a:r>
              <a:rPr lang="en-US" dirty="0"/>
              <a:t> using the +3/2 and +1/2 spin states </a:t>
            </a:r>
          </a:p>
          <a:p>
            <a:endParaRPr lang="en-US" dirty="0"/>
          </a:p>
          <a:p>
            <a:r>
              <a:rPr lang="en-US" dirty="0"/>
              <a:t>And in the presence of a nuclear spin in the vicinity of the defects, each sublevel splits into 2 according to the nuclear spin states. The interaction is called the hyperfine coupling and can be seen as follow: the electron spin generate a magnetic fields which influence the nuclear spin state evolution, and due to electron spin </a:t>
            </a:r>
            <a:r>
              <a:rPr lang="en-US" dirty="0" err="1"/>
              <a:t>dependant</a:t>
            </a:r>
            <a:r>
              <a:rPr lang="en-US" dirty="0"/>
              <a:t> magnetic field we have a </a:t>
            </a:r>
            <a:r>
              <a:rPr lang="en-US" dirty="0" err="1"/>
              <a:t>diffent</a:t>
            </a:r>
            <a:r>
              <a:rPr lang="en-US" dirty="0"/>
              <a:t> interaction on the nuclear spin according to the electron spin state. </a:t>
            </a:r>
            <a:br>
              <a:rPr lang="en-US" dirty="0"/>
            </a:br>
            <a:endParaRPr lang="en-US" dirty="0"/>
          </a:p>
          <a:p>
            <a:r>
              <a:rPr lang="en-US" dirty="0"/>
              <a:t>This leads to a spin-dependent evolution of the nuclear spin. In the Bloch sphere representation of the nuclear spin state: the e- spin being in the state ½ or 3/2 leads to different rotations: with the rotation axis and angular frequency given by the hyperfine coupling term.</a:t>
            </a:r>
          </a:p>
          <a:p>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56</a:t>
            </a:fld>
            <a:endParaRPr lang="en-US"/>
          </a:p>
        </p:txBody>
      </p:sp>
    </p:spTree>
    <p:extLst>
      <p:ext uri="{BB962C8B-B14F-4D97-AF65-F5344CB8AC3E}">
        <p14:creationId xmlns:p14="http://schemas.microsoft.com/office/powerpoint/2010/main" val="3802420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52612-D4FF-FB14-3FE4-701A3EEB7D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E1F94B-A6C7-C0F2-CF50-7DC1609F70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52CA85-AB63-CFA7-8A37-7665ED893571}"/>
              </a:ext>
            </a:extLst>
          </p:cNvPr>
          <p:cNvSpPr>
            <a:spLocks noGrp="1"/>
          </p:cNvSpPr>
          <p:nvPr>
            <p:ph type="body" idx="1"/>
          </p:nvPr>
        </p:nvSpPr>
        <p:spPr/>
        <p:txBody>
          <a:bodyPr/>
          <a:lstStyle/>
          <a:p>
            <a:r>
              <a:rPr lang="en-US" dirty="0"/>
              <a:t>As explained prior in this talk, </a:t>
            </a:r>
            <a:r>
              <a:rPr lang="en-US" dirty="0" err="1"/>
              <a:t>Vsi</a:t>
            </a:r>
            <a:r>
              <a:rPr lang="en-US" dirty="0"/>
              <a:t> center is a spin 3/2 system with a qubit being </a:t>
            </a:r>
            <a:r>
              <a:rPr lang="en-US" dirty="0" err="1"/>
              <a:t>implemanted</a:t>
            </a:r>
            <a:r>
              <a:rPr lang="en-US" dirty="0"/>
              <a:t> using the +3/2 and +1/2 spin states </a:t>
            </a:r>
          </a:p>
          <a:p>
            <a:endParaRPr lang="en-US" dirty="0"/>
          </a:p>
          <a:p>
            <a:r>
              <a:rPr lang="en-US" dirty="0"/>
              <a:t>And in the presence of a nuclear spin in the vicinity of the defects, each sublevel splits into 2 according to the nuclear spin states. The interaction is called the hyperfine coupling and can be seen as follow: the electron spin generate a magnetic fields which influence the nuclear spin state evolution, and due to electron spin </a:t>
            </a:r>
            <a:r>
              <a:rPr lang="en-US" dirty="0" err="1"/>
              <a:t>dependant</a:t>
            </a:r>
            <a:r>
              <a:rPr lang="en-US" dirty="0"/>
              <a:t> magnetic field we have a </a:t>
            </a:r>
            <a:r>
              <a:rPr lang="en-US" dirty="0" err="1"/>
              <a:t>diffent</a:t>
            </a:r>
            <a:r>
              <a:rPr lang="en-US" dirty="0"/>
              <a:t> interaction on the nuclear spin according to the electron spin state. </a:t>
            </a:r>
            <a:br>
              <a:rPr lang="en-US" dirty="0"/>
            </a:br>
            <a:endParaRPr lang="en-US" dirty="0"/>
          </a:p>
          <a:p>
            <a:r>
              <a:rPr lang="en-US" dirty="0"/>
              <a:t>This leads to a spin-dependent evolution of the nuclear spin. In the Bloch sphere representation of the nuclear spin state: the e- spin being in the state ½ or 3/2 leads to different rotations: with the rotation axis and angular frequency given by the hyperfine coupling term.</a:t>
            </a:r>
          </a:p>
          <a:p>
            <a:endParaRPr lang="en-US" dirty="0"/>
          </a:p>
        </p:txBody>
      </p:sp>
      <p:sp>
        <p:nvSpPr>
          <p:cNvPr id="4" name="Espace réservé du numéro de diapositive 3">
            <a:extLst>
              <a:ext uri="{FF2B5EF4-FFF2-40B4-BE49-F238E27FC236}">
                <a16:creationId xmlns:a16="http://schemas.microsoft.com/office/drawing/2014/main" id="{B0C379E6-F0D8-BF08-9CF7-B9F00955633D}"/>
              </a:ext>
            </a:extLst>
          </p:cNvPr>
          <p:cNvSpPr>
            <a:spLocks noGrp="1"/>
          </p:cNvSpPr>
          <p:nvPr>
            <p:ph type="sldNum" sz="quarter" idx="5"/>
          </p:nvPr>
        </p:nvSpPr>
        <p:spPr/>
        <p:txBody>
          <a:bodyPr/>
          <a:lstStyle/>
          <a:p>
            <a:fld id="{9821E7AD-7E9A-8A44-8944-123B05F7C822}" type="slidenum">
              <a:rPr lang="en-US" smtClean="0"/>
              <a:t>57</a:t>
            </a:fld>
            <a:endParaRPr lang="en-US"/>
          </a:p>
        </p:txBody>
      </p:sp>
    </p:spTree>
    <p:extLst>
      <p:ext uri="{BB962C8B-B14F-4D97-AF65-F5344CB8AC3E}">
        <p14:creationId xmlns:p14="http://schemas.microsoft.com/office/powerpoint/2010/main" val="556041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interaction is more often than not unwanted as it will degrade the spin properties of the e- spin, to mitigate this effect, we can use a "decoupling sequences", in which the e- spin state is flipped </a:t>
            </a:r>
            <a:r>
              <a:rPr lang="en-US" dirty="0" err="1"/>
              <a:t>repeatdy</a:t>
            </a:r>
            <a:r>
              <a:rPr lang="en-US" dirty="0"/>
              <a:t> between the state 1/2 and 3/2</a:t>
            </a:r>
          </a:p>
          <a:p>
            <a:br>
              <a:rPr lang="en-US" dirty="0"/>
            </a:br>
            <a:r>
              <a:rPr lang="en-US" dirty="0"/>
              <a:t>Such as if the e- spin is initialized in the state 3/2 the n spin will evolve along the Hamiltonian 3/2 then 1/2 then again 3/2 and the different rotation will combine to a z-rotations. Which will be the same if the e- spin starts in the state ½</a:t>
            </a:r>
          </a:p>
          <a:p>
            <a:br>
              <a:rPr lang="en-US" dirty="0"/>
            </a:br>
            <a:r>
              <a:rPr lang="en-US" dirty="0" err="1"/>
              <a:t>i.e</a:t>
            </a:r>
            <a:r>
              <a:rPr lang="en-US" dirty="0"/>
              <a:t>: the evolution of the nuclear spin is now </a:t>
            </a:r>
            <a:r>
              <a:rPr lang="en-US" dirty="0" err="1"/>
              <a:t>independant</a:t>
            </a:r>
            <a:r>
              <a:rPr lang="en-US" dirty="0"/>
              <a:t> of the e- spin: it is decoupled, hence the name decoupling sequences. </a:t>
            </a:r>
          </a:p>
          <a:p>
            <a:endParaRPr lang="en-US" dirty="0"/>
          </a:p>
          <a:p>
            <a:r>
              <a:rPr lang="en-US" dirty="0"/>
              <a:t>By increasing the number of refocusing pulses (N) it allow to increase the coherence time of the e- spin and as such the storage time of the quantum information to seconds. As seen in this graph here. </a:t>
            </a:r>
            <a:br>
              <a:rPr lang="en-US" dirty="0"/>
            </a:br>
            <a:br>
              <a:rPr lang="en-US" dirty="0"/>
            </a:br>
            <a:r>
              <a:rPr lang="en-US" dirty="0"/>
              <a:t>Yet, there is some interesting features: dip or resonances in the signals: Which corresponding to waiting time where the full rotations doesn't correspond to parallel rotation around the z-axis but anti-parallel rotation around the x-axis</a:t>
            </a:r>
          </a:p>
          <a:p>
            <a:br>
              <a:rPr lang="en-US" dirty="0"/>
            </a:br>
            <a:r>
              <a:rPr lang="en-US" dirty="0"/>
              <a:t>As depicted here, this lead at the end to opposite nuclear spin state at the end of the sequence depending on the initial e- spin state and as such create a Bell state. As such, when reading the e- spin state along the x-axis we end up with 0</a:t>
            </a:r>
            <a:br>
              <a:rPr lang="en-US" dirty="0"/>
            </a:br>
            <a:br>
              <a:rPr lang="en-US" dirty="0"/>
            </a:br>
            <a:r>
              <a:rPr lang="en-US" dirty="0"/>
              <a:t>And if double the number of refocusing pulses we </a:t>
            </a:r>
            <a:r>
              <a:rPr lang="en-US" dirty="0" err="1"/>
              <a:t>effictively</a:t>
            </a:r>
            <a:r>
              <a:rPr lang="en-US" dirty="0"/>
              <a:t> double the rotation angles and here flip the nuclear spin state and as such we operate a flip-flop operation and we read out then -1 for the e- spin. </a:t>
            </a:r>
            <a:br>
              <a:rPr lang="en-US" dirty="0"/>
            </a:br>
            <a:br>
              <a:rPr lang="en-US" dirty="0"/>
            </a:br>
            <a:r>
              <a:rPr lang="en-US" dirty="0"/>
              <a:t>Then be able to manipulate the bipartite system we need to know </a:t>
            </a:r>
            <a:r>
              <a:rPr lang="en-US" dirty="0" err="1"/>
              <a:t>exacty</a:t>
            </a:r>
            <a:r>
              <a:rPr lang="en-US" dirty="0"/>
              <a:t> what is this resonance time. Tau res</a:t>
            </a:r>
          </a:p>
          <a:p>
            <a:endParaRPr lang="en-US" dirty="0"/>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58</a:t>
            </a:fld>
            <a:endParaRPr lang="en-US"/>
          </a:p>
        </p:txBody>
      </p:sp>
    </p:spTree>
    <p:extLst>
      <p:ext uri="{BB962C8B-B14F-4D97-AF65-F5344CB8AC3E}">
        <p14:creationId xmlns:p14="http://schemas.microsoft.com/office/powerpoint/2010/main" val="32773022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the raw uncorrected spin signal of the e- spin after 8 refocusing pulses for variable waiting time. Using the nuclear spin identified earlier we can fit the signal. Yet some dip are not covered by our model, such as we add a second nuclear spin to our model to fit the remaining resonances and we can see that no dip are left such that it seems a good model to explain the spin signal. Both contributions are then multiplied and the 4 hyperfine coupling terms are then optimized and we end up with the fit here in light blue line. </a:t>
            </a:r>
            <a:br>
              <a:rPr lang="en-US" dirty="0"/>
            </a:br>
            <a:br>
              <a:rPr lang="en-US" dirty="0"/>
            </a:br>
            <a:r>
              <a:rPr lang="en-US" dirty="0"/>
              <a:t>Both nuclear spins are Silicon 29 nuclear spin with coupling terms in the 10 of </a:t>
            </a:r>
            <a:r>
              <a:rPr lang="en-US" dirty="0" err="1"/>
              <a:t>KHz</a:t>
            </a:r>
            <a:r>
              <a:rPr lang="en-US" dirty="0"/>
              <a:t> regime. </a:t>
            </a:r>
            <a:br>
              <a:rPr lang="en-US" dirty="0"/>
            </a:br>
            <a:r>
              <a:rPr lang="en-US" dirty="0"/>
              <a:t>Furthermore we observe a perfect fit to the raw data. And the high contrast of the spin signal </a:t>
            </a:r>
            <a:r>
              <a:rPr lang="en-US" dirty="0" err="1"/>
              <a:t>demontrate</a:t>
            </a:r>
            <a:r>
              <a:rPr lang="en-US" dirty="0"/>
              <a:t> the good optimization of the experimental conditions. </a:t>
            </a:r>
            <a:br>
              <a:rPr lang="en-US" dirty="0"/>
            </a:br>
            <a:br>
              <a:rPr lang="en-US" dirty="0"/>
            </a:br>
            <a:r>
              <a:rPr lang="en-US" dirty="0"/>
              <a:t>Using the knowledge on the resonance time, we can now fix the waiting time at the resonance tau1 of the nuclear spin 1 to manipulate this one, where the second on is nearly unchanged (as seen in the yellow curve). and at this resonance time we will now vary the number of refocusing pulses to vary the angle of the effective rotations on the nuclear spins</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59</a:t>
            </a:fld>
            <a:endParaRPr lang="en-US"/>
          </a:p>
        </p:txBody>
      </p:sp>
    </p:spTree>
    <p:extLst>
      <p:ext uri="{BB962C8B-B14F-4D97-AF65-F5344CB8AC3E}">
        <p14:creationId xmlns:p14="http://schemas.microsoft.com/office/powerpoint/2010/main" val="73790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4E9DB-D098-DB3D-7A7C-2B4790EC0D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AB7CCC-40D4-F936-3FE8-F4311CBF5B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EB5575-863E-137D-8BCB-4458E93EDEDA}"/>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19675581-D5F9-290C-9379-FD13DE11AA06}"/>
              </a:ext>
            </a:extLst>
          </p:cNvPr>
          <p:cNvSpPr>
            <a:spLocks noGrp="1"/>
          </p:cNvSpPr>
          <p:nvPr>
            <p:ph type="sldNum" sz="quarter" idx="5"/>
          </p:nvPr>
        </p:nvSpPr>
        <p:spPr/>
        <p:txBody>
          <a:bodyPr/>
          <a:lstStyle/>
          <a:p>
            <a:fld id="{9821E7AD-7E9A-8A44-8944-123B05F7C822}" type="slidenum">
              <a:rPr lang="en-US" smtClean="0"/>
              <a:t>6</a:t>
            </a:fld>
            <a:endParaRPr lang="en-US"/>
          </a:p>
        </p:txBody>
      </p:sp>
    </p:spTree>
    <p:extLst>
      <p:ext uri="{BB962C8B-B14F-4D97-AF65-F5344CB8AC3E}">
        <p14:creationId xmlns:p14="http://schemas.microsoft.com/office/powerpoint/2010/main" val="18185977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6A893-FFFA-DA4C-3B94-BBC1A440D5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DA1820-B085-0A38-249D-13EF015E79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AC8D02-630F-2089-0156-C7740907681D}"/>
              </a:ext>
            </a:extLst>
          </p:cNvPr>
          <p:cNvSpPr>
            <a:spLocks noGrp="1"/>
          </p:cNvSpPr>
          <p:nvPr>
            <p:ph type="body" idx="1"/>
          </p:nvPr>
        </p:nvSpPr>
        <p:spPr/>
        <p:txBody>
          <a:bodyPr/>
          <a:lstStyle/>
          <a:p>
            <a:r>
              <a:rPr lang="en-US" dirty="0"/>
              <a:t>Here is the raw spin signal, once again we observe fringes with high visibility despite the pulse shape not being optimized. And to understand this fringes, lets come back to the Bloch sphere representation of the nuclear spin evolution. So for N=4we do a Pi/2 rotations in different rotations according to the e- spin state which create the Bell state with a fidelity estimated around 97%. Then if double the number of refocusing pulses we end up with a flip flop operations where the n spin have </a:t>
            </a:r>
            <a:r>
              <a:rPr lang="en-US" dirty="0" err="1"/>
              <a:t>undergoed</a:t>
            </a:r>
            <a:r>
              <a:rPr lang="en-US" dirty="0"/>
              <a:t> a sigma x rotation with, an operation perform with a fidelity around 94%. Finally, if we double again the </a:t>
            </a:r>
            <a:r>
              <a:rPr lang="en-US" dirty="0" err="1"/>
              <a:t>nb</a:t>
            </a:r>
            <a:r>
              <a:rPr lang="en-US" dirty="0"/>
              <a:t> of rotations we effectively let the system unchanged, allowing us to stabilize the spin system over a long period of time with a high fidelity of 99%. </a:t>
            </a:r>
            <a:br>
              <a:rPr lang="en-US" dirty="0"/>
            </a:br>
            <a:br>
              <a:rPr lang="en-US" dirty="0"/>
            </a:br>
            <a:r>
              <a:rPr lang="en-US" dirty="0"/>
              <a:t>Thus we have demonstrate state-of-the-art conditional x-rotation of an integrated nuclear spin. </a:t>
            </a:r>
            <a:br>
              <a:rPr lang="en-US" dirty="0"/>
            </a:br>
            <a:endParaRPr lang="en-US" dirty="0"/>
          </a:p>
          <a:p>
            <a:r>
              <a:rPr lang="en-US" dirty="0"/>
              <a:t>Yet, this operation is not sufficient to create a </a:t>
            </a:r>
            <a:r>
              <a:rPr lang="en-US" dirty="0" err="1"/>
              <a:t>usefulll</a:t>
            </a:r>
            <a:r>
              <a:rPr lang="en-US" dirty="0"/>
              <a:t> quantum computer. We need one the building blocks of quantum algorithm: the CNOT gate</a:t>
            </a:r>
          </a:p>
        </p:txBody>
      </p:sp>
      <p:sp>
        <p:nvSpPr>
          <p:cNvPr id="4" name="Espace réservé du numéro de diapositive 3">
            <a:extLst>
              <a:ext uri="{FF2B5EF4-FFF2-40B4-BE49-F238E27FC236}">
                <a16:creationId xmlns:a16="http://schemas.microsoft.com/office/drawing/2014/main" id="{FF17BB09-62F7-1D49-F230-257D6A42ED37}"/>
              </a:ext>
            </a:extLst>
          </p:cNvPr>
          <p:cNvSpPr>
            <a:spLocks noGrp="1"/>
          </p:cNvSpPr>
          <p:nvPr>
            <p:ph type="sldNum" sz="quarter" idx="5"/>
          </p:nvPr>
        </p:nvSpPr>
        <p:spPr/>
        <p:txBody>
          <a:bodyPr/>
          <a:lstStyle/>
          <a:p>
            <a:fld id="{9821E7AD-7E9A-8A44-8944-123B05F7C822}" type="slidenum">
              <a:rPr lang="en-US" smtClean="0"/>
              <a:t>60</a:t>
            </a:fld>
            <a:endParaRPr lang="en-US"/>
          </a:p>
        </p:txBody>
      </p:sp>
    </p:spTree>
    <p:extLst>
      <p:ext uri="{BB962C8B-B14F-4D97-AF65-F5344CB8AC3E}">
        <p14:creationId xmlns:p14="http://schemas.microsoft.com/office/powerpoint/2010/main" val="677481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the raw spin signal, once again we observe fringes with high visibility despite the pulse shape not being optimized. And to understand this fringes, lets come back to the Bloch sphere representation of the nuclear spin evolution. So for N=4we do a Pi/2 rotations in different rotations according to the e- spin state which create the Bell state with a fidelity estimated around 97%. Then if double the number of refocusing pulses we end up with a flip flop operations where the n spin have </a:t>
            </a:r>
            <a:r>
              <a:rPr lang="en-US" dirty="0" err="1"/>
              <a:t>undergoed</a:t>
            </a:r>
            <a:r>
              <a:rPr lang="en-US" dirty="0"/>
              <a:t> a sigma x rotation with, an operation perform with a fidelity around 94%. Finally, if we double again the </a:t>
            </a:r>
            <a:r>
              <a:rPr lang="en-US" dirty="0" err="1"/>
              <a:t>nb</a:t>
            </a:r>
            <a:r>
              <a:rPr lang="en-US" dirty="0"/>
              <a:t> of rotations we effectively let the system unchanged, allowing us to stabilize the spin system over a long period of time with a high fidelity of 99%. </a:t>
            </a:r>
            <a:br>
              <a:rPr lang="en-US" dirty="0"/>
            </a:br>
            <a:br>
              <a:rPr lang="en-US" dirty="0"/>
            </a:br>
            <a:r>
              <a:rPr lang="en-US" dirty="0"/>
              <a:t>Thus we have demonstrate state-of-the-art conditional x-rotation of an integrated nuclear spin. </a:t>
            </a:r>
            <a:br>
              <a:rPr lang="en-US" dirty="0"/>
            </a:br>
            <a:endParaRPr lang="en-US" dirty="0"/>
          </a:p>
          <a:p>
            <a:r>
              <a:rPr lang="en-US" dirty="0"/>
              <a:t>Yet, this operation is not sufficient to create a </a:t>
            </a:r>
            <a:r>
              <a:rPr lang="en-US" dirty="0" err="1"/>
              <a:t>usefulll</a:t>
            </a:r>
            <a:r>
              <a:rPr lang="en-US" dirty="0"/>
              <a:t> quantum computer. We need one the building blocks of quantum algorithm: the CNOT gate</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61</a:t>
            </a:fld>
            <a:endParaRPr lang="en-US"/>
          </a:p>
        </p:txBody>
      </p:sp>
    </p:spTree>
    <p:extLst>
      <p:ext uri="{BB962C8B-B14F-4D97-AF65-F5344CB8AC3E}">
        <p14:creationId xmlns:p14="http://schemas.microsoft.com/office/powerpoint/2010/main" val="125713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62</a:t>
            </a:fld>
            <a:endParaRPr lang="en-US"/>
          </a:p>
        </p:txBody>
      </p:sp>
    </p:spTree>
    <p:extLst>
      <p:ext uri="{BB962C8B-B14F-4D97-AF65-F5344CB8AC3E}">
        <p14:creationId xmlns:p14="http://schemas.microsoft.com/office/powerpoint/2010/main" val="1535772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63</a:t>
            </a:fld>
            <a:endParaRPr lang="en-US"/>
          </a:p>
        </p:txBody>
      </p:sp>
    </p:spTree>
    <p:extLst>
      <p:ext uri="{BB962C8B-B14F-4D97-AF65-F5344CB8AC3E}">
        <p14:creationId xmlns:p14="http://schemas.microsoft.com/office/powerpoint/2010/main" val="717497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79AC-1AD0-EA7E-13A5-077659A03B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1E47A1-D321-AF55-7978-7CD9BED12C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44BB85-91F5-8C49-A9B4-84A15D4AECAE}"/>
              </a:ext>
            </a:extLst>
          </p:cNvPr>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a:extLst>
              <a:ext uri="{FF2B5EF4-FFF2-40B4-BE49-F238E27FC236}">
                <a16:creationId xmlns:a16="http://schemas.microsoft.com/office/drawing/2014/main" id="{EC4DEC54-E5C7-9B0E-7896-74559A969042}"/>
              </a:ext>
            </a:extLst>
          </p:cNvPr>
          <p:cNvSpPr>
            <a:spLocks noGrp="1"/>
          </p:cNvSpPr>
          <p:nvPr>
            <p:ph type="sldNum" sz="quarter" idx="5"/>
          </p:nvPr>
        </p:nvSpPr>
        <p:spPr/>
        <p:txBody>
          <a:bodyPr/>
          <a:lstStyle/>
          <a:p>
            <a:fld id="{9821E7AD-7E9A-8A44-8944-123B05F7C822}" type="slidenum">
              <a:rPr lang="en-US" smtClean="0"/>
              <a:t>64</a:t>
            </a:fld>
            <a:endParaRPr lang="en-US"/>
          </a:p>
        </p:txBody>
      </p:sp>
    </p:spTree>
    <p:extLst>
      <p:ext uri="{BB962C8B-B14F-4D97-AF65-F5344CB8AC3E}">
        <p14:creationId xmlns:p14="http://schemas.microsoft.com/office/powerpoint/2010/main" val="3386961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9B6C-AF25-44BE-5A00-8CC3BB8798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A7BFF3-3972-7F04-A6E7-F2CF560C6A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64EEED-8D89-6F2E-BC41-C7844953A9E1}"/>
              </a:ext>
            </a:extLst>
          </p:cNvPr>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a:extLst>
              <a:ext uri="{FF2B5EF4-FFF2-40B4-BE49-F238E27FC236}">
                <a16:creationId xmlns:a16="http://schemas.microsoft.com/office/drawing/2014/main" id="{C77D9630-21F5-8279-9C98-772803B9C2CE}"/>
              </a:ext>
            </a:extLst>
          </p:cNvPr>
          <p:cNvSpPr>
            <a:spLocks noGrp="1"/>
          </p:cNvSpPr>
          <p:nvPr>
            <p:ph type="sldNum" sz="quarter" idx="5"/>
          </p:nvPr>
        </p:nvSpPr>
        <p:spPr/>
        <p:txBody>
          <a:bodyPr/>
          <a:lstStyle/>
          <a:p>
            <a:fld id="{9821E7AD-7E9A-8A44-8944-123B05F7C822}" type="slidenum">
              <a:rPr lang="en-US" smtClean="0"/>
              <a:t>65</a:t>
            </a:fld>
            <a:endParaRPr lang="en-US"/>
          </a:p>
        </p:txBody>
      </p:sp>
    </p:spTree>
    <p:extLst>
      <p:ext uri="{BB962C8B-B14F-4D97-AF65-F5344CB8AC3E}">
        <p14:creationId xmlns:p14="http://schemas.microsoft.com/office/powerpoint/2010/main" val="1396613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9B6C-AF25-44BE-5A00-8CC3BB8798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A7BFF3-3972-7F04-A6E7-F2CF560C6A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64EEED-8D89-6F2E-BC41-C7844953A9E1}"/>
              </a:ext>
            </a:extLst>
          </p:cNvPr>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a:extLst>
              <a:ext uri="{FF2B5EF4-FFF2-40B4-BE49-F238E27FC236}">
                <a16:creationId xmlns:a16="http://schemas.microsoft.com/office/drawing/2014/main" id="{C77D9630-21F5-8279-9C98-772803B9C2CE}"/>
              </a:ext>
            </a:extLst>
          </p:cNvPr>
          <p:cNvSpPr>
            <a:spLocks noGrp="1"/>
          </p:cNvSpPr>
          <p:nvPr>
            <p:ph type="sldNum" sz="quarter" idx="5"/>
          </p:nvPr>
        </p:nvSpPr>
        <p:spPr/>
        <p:txBody>
          <a:bodyPr/>
          <a:lstStyle/>
          <a:p>
            <a:fld id="{9821E7AD-7E9A-8A44-8944-123B05F7C822}" type="slidenum">
              <a:rPr lang="en-US" smtClean="0"/>
              <a:t>66</a:t>
            </a:fld>
            <a:endParaRPr lang="en-US"/>
          </a:p>
        </p:txBody>
      </p:sp>
    </p:spTree>
    <p:extLst>
      <p:ext uri="{BB962C8B-B14F-4D97-AF65-F5344CB8AC3E}">
        <p14:creationId xmlns:p14="http://schemas.microsoft.com/office/powerpoint/2010/main" val="39254946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8D69-3919-58A4-6EDF-F58903DB80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0533D4-44B9-4E4D-955D-290CC959BA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66A282F-DCD1-16A4-B04C-5BA4D2631FFB}"/>
              </a:ext>
            </a:extLst>
          </p:cNvPr>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a:extLst>
              <a:ext uri="{FF2B5EF4-FFF2-40B4-BE49-F238E27FC236}">
                <a16:creationId xmlns:a16="http://schemas.microsoft.com/office/drawing/2014/main" id="{14B673EF-1A1C-BFCD-8D92-88043E1A0CB9}"/>
              </a:ext>
            </a:extLst>
          </p:cNvPr>
          <p:cNvSpPr>
            <a:spLocks noGrp="1"/>
          </p:cNvSpPr>
          <p:nvPr>
            <p:ph type="sldNum" sz="quarter" idx="5"/>
          </p:nvPr>
        </p:nvSpPr>
        <p:spPr/>
        <p:txBody>
          <a:bodyPr/>
          <a:lstStyle/>
          <a:p>
            <a:fld id="{9821E7AD-7E9A-8A44-8944-123B05F7C822}" type="slidenum">
              <a:rPr lang="en-US" smtClean="0"/>
              <a:t>67</a:t>
            </a:fld>
            <a:endParaRPr lang="en-US"/>
          </a:p>
        </p:txBody>
      </p:sp>
    </p:spTree>
    <p:extLst>
      <p:ext uri="{BB962C8B-B14F-4D97-AF65-F5344CB8AC3E}">
        <p14:creationId xmlns:p14="http://schemas.microsoft.com/office/powerpoint/2010/main" val="3969499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6DF1A-888A-88CE-FF73-9143A9ADD2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543B81-6C52-BCC8-EBCC-DFFA60AB68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FABDA2-B57C-997D-0358-19CA4D2E7F99}"/>
              </a:ext>
            </a:extLst>
          </p:cNvPr>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a:extLst>
              <a:ext uri="{FF2B5EF4-FFF2-40B4-BE49-F238E27FC236}">
                <a16:creationId xmlns:a16="http://schemas.microsoft.com/office/drawing/2014/main" id="{F58C9984-C365-38A5-915A-E57D05AB33DB}"/>
              </a:ext>
            </a:extLst>
          </p:cNvPr>
          <p:cNvSpPr>
            <a:spLocks noGrp="1"/>
          </p:cNvSpPr>
          <p:nvPr>
            <p:ph type="sldNum" sz="quarter" idx="5"/>
          </p:nvPr>
        </p:nvSpPr>
        <p:spPr/>
        <p:txBody>
          <a:bodyPr/>
          <a:lstStyle/>
          <a:p>
            <a:fld id="{9821E7AD-7E9A-8A44-8944-123B05F7C822}" type="slidenum">
              <a:rPr lang="en-US" smtClean="0"/>
              <a:t>68</a:t>
            </a:fld>
            <a:endParaRPr lang="en-US"/>
          </a:p>
        </p:txBody>
      </p:sp>
    </p:spTree>
    <p:extLst>
      <p:ext uri="{BB962C8B-B14F-4D97-AF65-F5344CB8AC3E}">
        <p14:creationId xmlns:p14="http://schemas.microsoft.com/office/powerpoint/2010/main" val="32210947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6DF1A-888A-88CE-FF73-9143A9ADD2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543B81-6C52-BCC8-EBCC-DFFA60AB68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FABDA2-B57C-997D-0358-19CA4D2E7F99}"/>
              </a:ext>
            </a:extLst>
          </p:cNvPr>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a:extLst>
              <a:ext uri="{FF2B5EF4-FFF2-40B4-BE49-F238E27FC236}">
                <a16:creationId xmlns:a16="http://schemas.microsoft.com/office/drawing/2014/main" id="{F58C9984-C365-38A5-915A-E57D05AB33DB}"/>
              </a:ext>
            </a:extLst>
          </p:cNvPr>
          <p:cNvSpPr>
            <a:spLocks noGrp="1"/>
          </p:cNvSpPr>
          <p:nvPr>
            <p:ph type="sldNum" sz="quarter" idx="5"/>
          </p:nvPr>
        </p:nvSpPr>
        <p:spPr/>
        <p:txBody>
          <a:bodyPr/>
          <a:lstStyle/>
          <a:p>
            <a:fld id="{9821E7AD-7E9A-8A44-8944-123B05F7C822}" type="slidenum">
              <a:rPr lang="en-US" smtClean="0"/>
              <a:t>69</a:t>
            </a:fld>
            <a:endParaRPr lang="en-US"/>
          </a:p>
        </p:txBody>
      </p:sp>
    </p:spTree>
    <p:extLst>
      <p:ext uri="{BB962C8B-B14F-4D97-AF65-F5344CB8AC3E}">
        <p14:creationId xmlns:p14="http://schemas.microsoft.com/office/powerpoint/2010/main" val="129511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BDB2-C4D8-BE39-DBB5-807C544F1C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9E8D87-60C9-78CD-B9BC-D35CF4277F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FC04BE-D59D-DF9A-50EA-D345D3E5BEC1}"/>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A9CC9915-D0C5-4C56-6845-911503642429}"/>
              </a:ext>
            </a:extLst>
          </p:cNvPr>
          <p:cNvSpPr>
            <a:spLocks noGrp="1"/>
          </p:cNvSpPr>
          <p:nvPr>
            <p:ph type="sldNum" sz="quarter" idx="5"/>
          </p:nvPr>
        </p:nvSpPr>
        <p:spPr/>
        <p:txBody>
          <a:bodyPr/>
          <a:lstStyle/>
          <a:p>
            <a:fld id="{9821E7AD-7E9A-8A44-8944-123B05F7C822}" type="slidenum">
              <a:rPr lang="en-US" smtClean="0"/>
              <a:t>7</a:t>
            </a:fld>
            <a:endParaRPr lang="en-US"/>
          </a:p>
        </p:txBody>
      </p:sp>
    </p:spTree>
    <p:extLst>
      <p:ext uri="{BB962C8B-B14F-4D97-AF65-F5344CB8AC3E}">
        <p14:creationId xmlns:p14="http://schemas.microsoft.com/office/powerpoint/2010/main" val="29311039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6DF1A-888A-88CE-FF73-9143A9ADD2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543B81-6C52-BCC8-EBCC-DFFA60AB68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FABDA2-B57C-997D-0358-19CA4D2E7F99}"/>
              </a:ext>
            </a:extLst>
          </p:cNvPr>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a:extLst>
              <a:ext uri="{FF2B5EF4-FFF2-40B4-BE49-F238E27FC236}">
                <a16:creationId xmlns:a16="http://schemas.microsoft.com/office/drawing/2014/main" id="{F58C9984-C365-38A5-915A-E57D05AB33DB}"/>
              </a:ext>
            </a:extLst>
          </p:cNvPr>
          <p:cNvSpPr>
            <a:spLocks noGrp="1"/>
          </p:cNvSpPr>
          <p:nvPr>
            <p:ph type="sldNum" sz="quarter" idx="5"/>
          </p:nvPr>
        </p:nvSpPr>
        <p:spPr/>
        <p:txBody>
          <a:bodyPr/>
          <a:lstStyle/>
          <a:p>
            <a:fld id="{9821E7AD-7E9A-8A44-8944-123B05F7C822}" type="slidenum">
              <a:rPr lang="en-US" smtClean="0"/>
              <a:t>70</a:t>
            </a:fld>
            <a:endParaRPr lang="en-US"/>
          </a:p>
        </p:txBody>
      </p:sp>
    </p:spTree>
    <p:extLst>
      <p:ext uri="{BB962C8B-B14F-4D97-AF65-F5344CB8AC3E}">
        <p14:creationId xmlns:p14="http://schemas.microsoft.com/office/powerpoint/2010/main" val="11639759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3F35F-FDEF-AD4C-EB6D-5017CD1ABB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F115CF-CE0B-6AE4-346F-642B067CEA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FBA011-3DEB-2E0B-668C-BBAC2108DE73}"/>
              </a:ext>
            </a:extLst>
          </p:cNvPr>
          <p:cNvSpPr>
            <a:spLocks noGrp="1"/>
          </p:cNvSpPr>
          <p:nvPr>
            <p:ph type="body" idx="1"/>
          </p:nvPr>
        </p:nvSpPr>
        <p:spPr/>
        <p:txBody>
          <a:bodyPr/>
          <a:lstStyle/>
          <a:p>
            <a:r>
              <a:rPr lang="en-US" dirty="0"/>
              <a:t>Which is the basic gates to entangle 2 qubits  and corresponds to </a:t>
            </a:r>
            <a:r>
              <a:rPr lang="en-US" dirty="0" err="1"/>
              <a:t>perfoming</a:t>
            </a:r>
            <a:r>
              <a:rPr lang="en-US" dirty="0"/>
              <a:t> a rotation around the x-axis if the e- spin is up or noting if it is down. And can be achieved by </a:t>
            </a:r>
            <a:r>
              <a:rPr lang="en-US" dirty="0" err="1"/>
              <a:t>perfoming</a:t>
            </a:r>
            <a:r>
              <a:rPr lang="en-US" dirty="0"/>
              <a:t> an conditional x-rotations, operation described earlier and we can achieve with a high fidelity. Then by operating a unconditional x-rotations, also </a:t>
            </a:r>
            <a:r>
              <a:rPr lang="en-US" dirty="0" err="1"/>
              <a:t>possibles</a:t>
            </a:r>
            <a:r>
              <a:rPr lang="en-US" dirty="0"/>
              <a:t> at other resonance type of the decoupling sequence, we can </a:t>
            </a:r>
            <a:r>
              <a:rPr lang="en-US" dirty="0" err="1"/>
              <a:t>effictivley</a:t>
            </a:r>
            <a:r>
              <a:rPr lang="en-US" dirty="0"/>
              <a:t> perform the exact same operation and as such create a CNOT gates. </a:t>
            </a:r>
            <a:br>
              <a:rPr lang="en-US" dirty="0"/>
            </a:br>
            <a:br>
              <a:rPr lang="en-US" dirty="0"/>
            </a:br>
            <a:r>
              <a:rPr lang="en-US" dirty="0"/>
              <a:t>Creating the reverse CNOT gates is also achievable using this gate identity where we need the CNOT gate which is possible and 4 </a:t>
            </a:r>
            <a:r>
              <a:rPr lang="en-US" dirty="0" err="1"/>
              <a:t>Hadamar</a:t>
            </a:r>
            <a:r>
              <a:rPr lang="en-US" dirty="0"/>
              <a:t> gates, which is </a:t>
            </a:r>
            <a:r>
              <a:rPr lang="en-US" dirty="0" err="1"/>
              <a:t>alos</a:t>
            </a:r>
            <a:r>
              <a:rPr lang="en-US" dirty="0"/>
              <a:t> feasible. As such an integrated q computer is within reach for Silicon vacancy in </a:t>
            </a:r>
            <a:r>
              <a:rPr lang="en-US" dirty="0" err="1"/>
              <a:t>SiC</a:t>
            </a:r>
            <a:r>
              <a:rPr lang="en-US" dirty="0"/>
              <a:t> platform. </a:t>
            </a:r>
          </a:p>
          <a:p>
            <a:br>
              <a:rPr lang="en-US" dirty="0"/>
            </a:br>
            <a:r>
              <a:rPr lang="en-US" dirty="0"/>
              <a:t>And with that come the end of my presentation</a:t>
            </a:r>
          </a:p>
        </p:txBody>
      </p:sp>
      <p:sp>
        <p:nvSpPr>
          <p:cNvPr id="4" name="Espace réservé du numéro de diapositive 3">
            <a:extLst>
              <a:ext uri="{FF2B5EF4-FFF2-40B4-BE49-F238E27FC236}">
                <a16:creationId xmlns:a16="http://schemas.microsoft.com/office/drawing/2014/main" id="{E59AF8E3-E869-4A60-548D-735620D82227}"/>
              </a:ext>
            </a:extLst>
          </p:cNvPr>
          <p:cNvSpPr>
            <a:spLocks noGrp="1"/>
          </p:cNvSpPr>
          <p:nvPr>
            <p:ph type="sldNum" sz="quarter" idx="5"/>
          </p:nvPr>
        </p:nvSpPr>
        <p:spPr/>
        <p:txBody>
          <a:bodyPr/>
          <a:lstStyle/>
          <a:p>
            <a:fld id="{9821E7AD-7E9A-8A44-8944-123B05F7C822}" type="slidenum">
              <a:rPr lang="en-US" smtClean="0"/>
              <a:t>71</a:t>
            </a:fld>
            <a:endParaRPr lang="en-US"/>
          </a:p>
        </p:txBody>
      </p:sp>
    </p:spTree>
    <p:extLst>
      <p:ext uri="{BB962C8B-B14F-4D97-AF65-F5344CB8AC3E}">
        <p14:creationId xmlns:p14="http://schemas.microsoft.com/office/powerpoint/2010/main" val="38663194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CAN </a:t>
            </a:r>
            <a:r>
              <a:rPr lang="en-US" dirty="0" err="1"/>
              <a:t>VSi</a:t>
            </a:r>
            <a:r>
              <a:rPr lang="en-US" dirty="0"/>
              <a:t> be </a:t>
            </a:r>
            <a:r>
              <a:rPr lang="en-US" dirty="0" err="1"/>
              <a:t>integarted</a:t>
            </a:r>
            <a:r>
              <a:rPr lang="en-US" dirty="0"/>
              <a:t> in PCC ?</a:t>
            </a:r>
          </a:p>
        </p:txBody>
      </p:sp>
      <p:sp>
        <p:nvSpPr>
          <p:cNvPr id="4" name="Espace réservé du numéro de diapositive 3"/>
          <p:cNvSpPr>
            <a:spLocks noGrp="1"/>
          </p:cNvSpPr>
          <p:nvPr>
            <p:ph type="sldNum" sz="quarter" idx="5"/>
          </p:nvPr>
        </p:nvSpPr>
        <p:spPr/>
        <p:txBody>
          <a:bodyPr/>
          <a:lstStyle/>
          <a:p>
            <a:fld id="{9821E7AD-7E9A-8A44-8944-123B05F7C822}" type="slidenum">
              <a:rPr lang="en-US" smtClean="0"/>
              <a:t>72</a:t>
            </a:fld>
            <a:endParaRPr lang="en-US"/>
          </a:p>
        </p:txBody>
      </p:sp>
    </p:spTree>
    <p:extLst>
      <p:ext uri="{BB962C8B-B14F-4D97-AF65-F5344CB8AC3E}">
        <p14:creationId xmlns:p14="http://schemas.microsoft.com/office/powerpoint/2010/main" val="9122869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C5DAC-AFBD-A7D6-A3A0-FE08DB2A7D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B49FB4-C7E1-7E8D-D586-BFC9B11FC6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72D005-C224-DCAC-29B7-0BAE1235BB4E}"/>
              </a:ext>
            </a:extLst>
          </p:cNvPr>
          <p:cNvSpPr>
            <a:spLocks noGrp="1"/>
          </p:cNvSpPr>
          <p:nvPr>
            <p:ph type="body" idx="1"/>
          </p:nvPr>
        </p:nvSpPr>
        <p:spPr/>
        <p:txBody>
          <a:bodyPr/>
          <a:lstStyle/>
          <a:p>
            <a:r>
              <a:rPr lang="en-US" dirty="0"/>
              <a:t>CAN </a:t>
            </a:r>
            <a:r>
              <a:rPr lang="en-US" dirty="0" err="1"/>
              <a:t>VSi</a:t>
            </a:r>
            <a:r>
              <a:rPr lang="en-US" dirty="0"/>
              <a:t> be </a:t>
            </a:r>
            <a:r>
              <a:rPr lang="en-US" dirty="0" err="1"/>
              <a:t>integarted</a:t>
            </a:r>
            <a:r>
              <a:rPr lang="en-US" dirty="0"/>
              <a:t> in PCC ?</a:t>
            </a:r>
          </a:p>
        </p:txBody>
      </p:sp>
      <p:sp>
        <p:nvSpPr>
          <p:cNvPr id="4" name="Espace réservé du numéro de diapositive 3">
            <a:extLst>
              <a:ext uri="{FF2B5EF4-FFF2-40B4-BE49-F238E27FC236}">
                <a16:creationId xmlns:a16="http://schemas.microsoft.com/office/drawing/2014/main" id="{78B7CB7D-EB87-6503-9A99-AEE9836AB8A1}"/>
              </a:ext>
            </a:extLst>
          </p:cNvPr>
          <p:cNvSpPr>
            <a:spLocks noGrp="1"/>
          </p:cNvSpPr>
          <p:nvPr>
            <p:ph type="sldNum" sz="quarter" idx="5"/>
          </p:nvPr>
        </p:nvSpPr>
        <p:spPr/>
        <p:txBody>
          <a:bodyPr/>
          <a:lstStyle/>
          <a:p>
            <a:fld id="{9821E7AD-7E9A-8A44-8944-123B05F7C822}" type="slidenum">
              <a:rPr lang="en-US" smtClean="0"/>
              <a:t>73</a:t>
            </a:fld>
            <a:endParaRPr lang="en-US"/>
          </a:p>
        </p:txBody>
      </p:sp>
    </p:spTree>
    <p:extLst>
      <p:ext uri="{BB962C8B-B14F-4D97-AF65-F5344CB8AC3E}">
        <p14:creationId xmlns:p14="http://schemas.microsoft.com/office/powerpoint/2010/main" val="4120636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4E9D3-6184-F700-2039-18A0A60453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1BBB7E-7710-F1E7-9E81-D702601A464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4CB4D0-B712-89A4-5BED-0DF87752E11A}"/>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6BB511E1-2853-0F08-7BFE-4234D2E3A565}"/>
              </a:ext>
            </a:extLst>
          </p:cNvPr>
          <p:cNvSpPr>
            <a:spLocks noGrp="1"/>
          </p:cNvSpPr>
          <p:nvPr>
            <p:ph type="sldNum" sz="quarter" idx="5"/>
          </p:nvPr>
        </p:nvSpPr>
        <p:spPr/>
        <p:txBody>
          <a:bodyPr/>
          <a:lstStyle/>
          <a:p>
            <a:fld id="{9821E7AD-7E9A-8A44-8944-123B05F7C822}" type="slidenum">
              <a:rPr lang="en-US" smtClean="0"/>
              <a:t>8</a:t>
            </a:fld>
            <a:endParaRPr lang="en-US"/>
          </a:p>
        </p:txBody>
      </p:sp>
    </p:spTree>
    <p:extLst>
      <p:ext uri="{BB962C8B-B14F-4D97-AF65-F5344CB8AC3E}">
        <p14:creationId xmlns:p14="http://schemas.microsoft.com/office/powerpoint/2010/main" val="3237139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707D-0FBA-3037-83B4-070C4F020D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2FC996-FC9A-80EF-8834-5A96C13ACA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FA0964-FC86-66D7-D8CC-0C232DC0350E}"/>
              </a:ext>
            </a:extLst>
          </p:cNvPr>
          <p:cNvSpPr>
            <a:spLocks noGrp="1"/>
          </p:cNvSpPr>
          <p:nvPr>
            <p:ph type="body" idx="1"/>
          </p:nvPr>
        </p:nvSpPr>
        <p:spPr/>
        <p:txBody>
          <a:bodyPr/>
          <a:lstStyle/>
          <a:p>
            <a:r>
              <a:rPr lang="en-US" dirty="0" err="1"/>
              <a:t>J'ai</a:t>
            </a:r>
            <a:r>
              <a:rPr lang="en-US" dirty="0"/>
              <a:t> fait </a:t>
            </a:r>
            <a:r>
              <a:rPr lang="en-US" dirty="0" err="1"/>
              <a:t>mes</a:t>
            </a:r>
            <a:r>
              <a:rPr lang="en-US" dirty="0"/>
              <a:t> études </a:t>
            </a:r>
            <a:r>
              <a:rPr lang="en-US" dirty="0" err="1"/>
              <a:t>à</a:t>
            </a:r>
            <a:r>
              <a:rPr lang="en-US" dirty="0"/>
              <a:t> </a:t>
            </a:r>
            <a:r>
              <a:rPr lang="en-US" dirty="0" err="1"/>
              <a:t>l'ENS</a:t>
            </a:r>
            <a:r>
              <a:rPr lang="en-US" dirty="0"/>
              <a:t> de Lyon, dans le cursus Science de la matière</a:t>
            </a:r>
          </a:p>
          <a:p>
            <a:endParaRPr lang="en-US" dirty="0"/>
          </a:p>
          <a:p>
            <a:r>
              <a:rPr lang="en-US" dirty="0" err="1"/>
              <a:t>J'ai</a:t>
            </a:r>
            <a:r>
              <a:rPr lang="en-US" dirty="0"/>
              <a:t> ensuite rejoint le </a:t>
            </a:r>
            <a:r>
              <a:rPr lang="en-US" dirty="0" err="1"/>
              <a:t>groupe</a:t>
            </a:r>
            <a:r>
              <a:rPr lang="en-US" dirty="0"/>
              <a:t> du Prof. W. a Stuttgart pour y faire ma </a:t>
            </a:r>
            <a:r>
              <a:rPr lang="en-US" dirty="0" err="1"/>
              <a:t>thèse</a:t>
            </a:r>
            <a:r>
              <a:rPr lang="en-US" dirty="0"/>
              <a:t> sur </a:t>
            </a:r>
            <a:r>
              <a:rPr lang="en-US" dirty="0" err="1"/>
              <a:t>l'étude</a:t>
            </a:r>
            <a:r>
              <a:rPr lang="en-US" dirty="0"/>
              <a:t> des </a:t>
            </a:r>
            <a:r>
              <a:rPr lang="en-US" dirty="0" err="1"/>
              <a:t>centres</a:t>
            </a:r>
            <a:r>
              <a:rPr lang="en-US" dirty="0"/>
              <a:t> </a:t>
            </a:r>
            <a:r>
              <a:rPr lang="en-US" dirty="0" err="1"/>
              <a:t>colorés</a:t>
            </a:r>
            <a:r>
              <a:rPr lang="en-US" dirty="0"/>
              <a:t> dans le </a:t>
            </a:r>
            <a:r>
              <a:rPr lang="en-US" dirty="0" err="1"/>
              <a:t>carbure</a:t>
            </a:r>
            <a:r>
              <a:rPr lang="en-US" dirty="0"/>
              <a:t> de </a:t>
            </a:r>
            <a:r>
              <a:rPr lang="en-US" dirty="0" err="1"/>
              <a:t>Silicium</a:t>
            </a:r>
            <a:endParaRPr lang="en-US" dirty="0"/>
          </a:p>
          <a:p>
            <a:endParaRPr lang="en-US" dirty="0"/>
          </a:p>
          <a:p>
            <a:r>
              <a:rPr lang="en-US" dirty="0"/>
              <a:t>Avant de </a:t>
            </a:r>
            <a:r>
              <a:rPr lang="en-US" dirty="0" err="1"/>
              <a:t>rejoindre</a:t>
            </a:r>
            <a:r>
              <a:rPr lang="en-US" dirty="0"/>
              <a:t> QB </a:t>
            </a:r>
            <a:r>
              <a:rPr lang="en-US" dirty="0" err="1"/>
              <a:t>en</a:t>
            </a:r>
            <a:r>
              <a:rPr lang="en-US" dirty="0"/>
              <a:t> tant </a:t>
            </a:r>
            <a:r>
              <a:rPr lang="en-US" dirty="0" err="1"/>
              <a:t>qu'ingénieur</a:t>
            </a:r>
            <a:r>
              <a:rPr lang="en-US" dirty="0"/>
              <a:t> </a:t>
            </a:r>
            <a:r>
              <a:rPr lang="en-US" dirty="0" err="1"/>
              <a:t>quantique</a:t>
            </a:r>
            <a:r>
              <a:rPr lang="en-US" dirty="0"/>
              <a:t> il y a 2 </a:t>
            </a:r>
            <a:r>
              <a:rPr lang="en-US" dirty="0" err="1"/>
              <a:t>ans</a:t>
            </a:r>
            <a:endParaRPr lang="en-US" dirty="0"/>
          </a:p>
        </p:txBody>
      </p:sp>
      <p:sp>
        <p:nvSpPr>
          <p:cNvPr id="4" name="Espace réservé du numéro de diapositive 3">
            <a:extLst>
              <a:ext uri="{FF2B5EF4-FFF2-40B4-BE49-F238E27FC236}">
                <a16:creationId xmlns:a16="http://schemas.microsoft.com/office/drawing/2014/main" id="{6B59F6AC-554F-3FF4-F7D1-7D70B9DB2CFF}"/>
              </a:ext>
            </a:extLst>
          </p:cNvPr>
          <p:cNvSpPr>
            <a:spLocks noGrp="1"/>
          </p:cNvSpPr>
          <p:nvPr>
            <p:ph type="sldNum" sz="quarter" idx="5"/>
          </p:nvPr>
        </p:nvSpPr>
        <p:spPr/>
        <p:txBody>
          <a:bodyPr/>
          <a:lstStyle/>
          <a:p>
            <a:fld id="{9821E7AD-7E9A-8A44-8944-123B05F7C822}" type="slidenum">
              <a:rPr lang="en-US" smtClean="0"/>
              <a:t>9</a:t>
            </a:fld>
            <a:endParaRPr lang="en-US"/>
          </a:p>
        </p:txBody>
      </p:sp>
    </p:spTree>
    <p:extLst>
      <p:ext uri="{BB962C8B-B14F-4D97-AF65-F5344CB8AC3E}">
        <p14:creationId xmlns:p14="http://schemas.microsoft.com/office/powerpoint/2010/main" val="219401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lvl1pPr>
          </a:lstStyle>
          <a:p>
            <a:r>
              <a:rPr lang="fr-FR" dirty="0"/>
              <a:t>30.01.2025</a:t>
            </a:r>
          </a:p>
        </p:txBody>
      </p:sp>
      <p:sp>
        <p:nvSpPr>
          <p:cNvPr id="5" name="Footer Placeholder 4"/>
          <p:cNvSpPr>
            <a:spLocks noGrp="1"/>
          </p:cNvSpPr>
          <p:nvPr>
            <p:ph type="ftr" sz="quarter" idx="11"/>
          </p:nvPr>
        </p:nvSpPr>
        <p:spPr/>
        <p:txBody>
          <a:bodyPr/>
          <a:lstStyle/>
          <a:p>
            <a:r>
              <a:rPr lang="fr-FR"/>
              <a:t>Charles Babin</a:t>
            </a:r>
          </a:p>
        </p:txBody>
      </p:sp>
      <p:sp>
        <p:nvSpPr>
          <p:cNvPr id="6" name="Slide Number Placeholder 5"/>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2892840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12.04.2024</a:t>
            </a:r>
          </a:p>
        </p:txBody>
      </p:sp>
      <p:sp>
        <p:nvSpPr>
          <p:cNvPr id="5" name="Footer Placeholder 4"/>
          <p:cNvSpPr>
            <a:spLocks noGrp="1"/>
          </p:cNvSpPr>
          <p:nvPr>
            <p:ph type="ftr" sz="quarter" idx="11"/>
          </p:nvPr>
        </p:nvSpPr>
        <p:spPr/>
        <p:txBody>
          <a:bodyPr/>
          <a:lstStyle/>
          <a:p>
            <a:r>
              <a:rPr lang="fr-FR"/>
              <a:t>Charles Babin</a:t>
            </a:r>
          </a:p>
        </p:txBody>
      </p:sp>
      <p:sp>
        <p:nvSpPr>
          <p:cNvPr id="6" name="Slide Number Placeholder 5"/>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25649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12.04.2024</a:t>
            </a:r>
          </a:p>
        </p:txBody>
      </p:sp>
      <p:sp>
        <p:nvSpPr>
          <p:cNvPr id="5" name="Footer Placeholder 4"/>
          <p:cNvSpPr>
            <a:spLocks noGrp="1"/>
          </p:cNvSpPr>
          <p:nvPr>
            <p:ph type="ftr" sz="quarter" idx="11"/>
          </p:nvPr>
        </p:nvSpPr>
        <p:spPr/>
        <p:txBody>
          <a:bodyPr/>
          <a:lstStyle/>
          <a:p>
            <a:r>
              <a:rPr lang="fr-FR"/>
              <a:t>Charles Babin</a:t>
            </a:r>
          </a:p>
        </p:txBody>
      </p:sp>
      <p:sp>
        <p:nvSpPr>
          <p:cNvPr id="6" name="Slide Number Placeholder 5"/>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4112106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488CA-C8FF-409F-9AAF-8646DDE2EF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55BDB82-C228-4991-80A0-3C65F6D2DD1A}"/>
              </a:ext>
            </a:extLst>
          </p:cNvPr>
          <p:cNvSpPr>
            <a:spLocks noGrp="1"/>
          </p:cNvSpPr>
          <p:nvPr>
            <p:ph type="dt" sz="half" idx="10"/>
          </p:nvPr>
        </p:nvSpPr>
        <p:spPr/>
        <p:txBody>
          <a:bodyPr/>
          <a:lstStyle/>
          <a:p>
            <a:r>
              <a:rPr lang="fr-FR"/>
              <a:t>12.04.2024</a:t>
            </a:r>
          </a:p>
        </p:txBody>
      </p:sp>
      <p:sp>
        <p:nvSpPr>
          <p:cNvPr id="4" name="Espace réservé du pied de page 3">
            <a:extLst>
              <a:ext uri="{FF2B5EF4-FFF2-40B4-BE49-F238E27FC236}">
                <a16:creationId xmlns:a16="http://schemas.microsoft.com/office/drawing/2014/main" id="{3881313A-3A05-4EAA-B314-71FBFACE1C77}"/>
              </a:ext>
            </a:extLst>
          </p:cNvPr>
          <p:cNvSpPr>
            <a:spLocks noGrp="1"/>
          </p:cNvSpPr>
          <p:nvPr>
            <p:ph type="ftr" sz="quarter" idx="11"/>
          </p:nvPr>
        </p:nvSpPr>
        <p:spPr/>
        <p:txBody>
          <a:bodyPr/>
          <a:lstStyle/>
          <a:p>
            <a:r>
              <a:rPr lang="fr-FR"/>
              <a:t>Charles Babin</a:t>
            </a:r>
          </a:p>
        </p:txBody>
      </p:sp>
      <p:sp>
        <p:nvSpPr>
          <p:cNvPr id="5" name="Espace réservé du numéro de diapositive 4">
            <a:extLst>
              <a:ext uri="{FF2B5EF4-FFF2-40B4-BE49-F238E27FC236}">
                <a16:creationId xmlns:a16="http://schemas.microsoft.com/office/drawing/2014/main" id="{27905741-E650-4C3E-8419-50FD726424D3}"/>
              </a:ext>
            </a:extLst>
          </p:cNvPr>
          <p:cNvSpPr>
            <a:spLocks noGrp="1"/>
          </p:cNvSpPr>
          <p:nvPr>
            <p:ph type="sldNum" sz="quarter" idx="12"/>
          </p:nvPr>
        </p:nvSpPr>
        <p:spPr/>
        <p:txBody>
          <a:bodyPr/>
          <a:lstStyle/>
          <a:p>
            <a:fld id="{BC52D411-5A3D-D14A-AF34-D9B1C8ECD583}" type="slidenum">
              <a:rPr lang="fr-FR" smtClean="0"/>
              <a:pPr/>
              <a:t>‹N°›</a:t>
            </a:fld>
            <a:endParaRPr lang="fr-FR" dirty="0"/>
          </a:p>
        </p:txBody>
      </p:sp>
    </p:spTree>
    <p:extLst>
      <p:ext uri="{BB962C8B-B14F-4D97-AF65-F5344CB8AC3E}">
        <p14:creationId xmlns:p14="http://schemas.microsoft.com/office/powerpoint/2010/main" val="112337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0" y="6585084"/>
            <a:ext cx="2743200" cy="365125"/>
          </a:xfrm>
        </p:spPr>
        <p:txBody>
          <a:bodyPr/>
          <a:lstStyle>
            <a:lvl1pPr>
              <a:defRPr>
                <a:solidFill>
                  <a:srgbClr val="004191"/>
                </a:solidFill>
              </a:defRPr>
            </a:lvl1pPr>
          </a:lstStyle>
          <a:p>
            <a:r>
              <a:rPr lang="fr-FR" dirty="0"/>
              <a:t>03.02.2025</a:t>
            </a:r>
          </a:p>
        </p:txBody>
      </p:sp>
      <p:sp>
        <p:nvSpPr>
          <p:cNvPr id="5" name="Footer Placeholder 4"/>
          <p:cNvSpPr>
            <a:spLocks noGrp="1"/>
          </p:cNvSpPr>
          <p:nvPr>
            <p:ph type="ftr" sz="quarter" idx="11"/>
          </p:nvPr>
        </p:nvSpPr>
        <p:spPr>
          <a:xfrm>
            <a:off x="4038600" y="6585084"/>
            <a:ext cx="4114800" cy="365125"/>
          </a:xfrm>
        </p:spPr>
        <p:txBody>
          <a:bodyPr/>
          <a:lstStyle>
            <a:lvl1pPr>
              <a:defRPr>
                <a:solidFill>
                  <a:srgbClr val="004191"/>
                </a:solidFill>
              </a:defRPr>
            </a:lvl1pPr>
          </a:lstStyle>
          <a:p>
            <a:r>
              <a:rPr lang="fr-FR"/>
              <a:t>Charles Babin</a:t>
            </a:r>
          </a:p>
        </p:txBody>
      </p:sp>
      <p:sp>
        <p:nvSpPr>
          <p:cNvPr id="6" name="Slide Number Placeholder 5"/>
          <p:cNvSpPr>
            <a:spLocks noGrp="1"/>
          </p:cNvSpPr>
          <p:nvPr>
            <p:ph type="sldNum" sz="quarter" idx="12"/>
          </p:nvPr>
        </p:nvSpPr>
        <p:spPr>
          <a:xfrm>
            <a:off x="9448800" y="6585084"/>
            <a:ext cx="2743200" cy="365125"/>
          </a:xfrm>
        </p:spPr>
        <p:txBody>
          <a:bodyPr/>
          <a:lstStyle>
            <a:lvl1pPr>
              <a:defRPr>
                <a:solidFill>
                  <a:srgbClr val="004191"/>
                </a:solidFill>
              </a:defRPr>
            </a:lvl1pPr>
          </a:lstStyle>
          <a:p>
            <a:fld id="{BC52D411-5A3D-D14A-AF34-D9B1C8ECD583}" type="slidenum">
              <a:rPr lang="fr-FR" smtClean="0"/>
              <a:pPr/>
              <a:t>‹N°›</a:t>
            </a:fld>
            <a:endParaRPr lang="fr-FR"/>
          </a:p>
        </p:txBody>
      </p:sp>
    </p:spTree>
    <p:extLst>
      <p:ext uri="{BB962C8B-B14F-4D97-AF65-F5344CB8AC3E}">
        <p14:creationId xmlns:p14="http://schemas.microsoft.com/office/powerpoint/2010/main" val="214397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12.04.2024</a:t>
            </a:r>
          </a:p>
        </p:txBody>
      </p:sp>
      <p:sp>
        <p:nvSpPr>
          <p:cNvPr id="5" name="Footer Placeholder 4"/>
          <p:cNvSpPr>
            <a:spLocks noGrp="1"/>
          </p:cNvSpPr>
          <p:nvPr>
            <p:ph type="ftr" sz="quarter" idx="11"/>
          </p:nvPr>
        </p:nvSpPr>
        <p:spPr/>
        <p:txBody>
          <a:bodyPr/>
          <a:lstStyle/>
          <a:p>
            <a:r>
              <a:rPr lang="fr-FR"/>
              <a:t>Charles Babin</a:t>
            </a:r>
          </a:p>
        </p:txBody>
      </p:sp>
      <p:sp>
        <p:nvSpPr>
          <p:cNvPr id="6" name="Slide Number Placeholder 5"/>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2671982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a:t>12.04.2024</a:t>
            </a:r>
          </a:p>
        </p:txBody>
      </p:sp>
      <p:sp>
        <p:nvSpPr>
          <p:cNvPr id="6" name="Footer Placeholder 5"/>
          <p:cNvSpPr>
            <a:spLocks noGrp="1"/>
          </p:cNvSpPr>
          <p:nvPr>
            <p:ph type="ftr" sz="quarter" idx="11"/>
          </p:nvPr>
        </p:nvSpPr>
        <p:spPr/>
        <p:txBody>
          <a:bodyPr/>
          <a:lstStyle/>
          <a:p>
            <a:r>
              <a:rPr lang="fr-FR"/>
              <a:t>Charles Babin</a:t>
            </a:r>
          </a:p>
        </p:txBody>
      </p:sp>
      <p:sp>
        <p:nvSpPr>
          <p:cNvPr id="7" name="Slide Number Placeholder 6"/>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23682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fr-FR"/>
              <a:t>12.04.2024</a:t>
            </a:r>
          </a:p>
        </p:txBody>
      </p:sp>
      <p:sp>
        <p:nvSpPr>
          <p:cNvPr id="8" name="Footer Placeholder 7"/>
          <p:cNvSpPr>
            <a:spLocks noGrp="1"/>
          </p:cNvSpPr>
          <p:nvPr>
            <p:ph type="ftr" sz="quarter" idx="11"/>
          </p:nvPr>
        </p:nvSpPr>
        <p:spPr/>
        <p:txBody>
          <a:bodyPr/>
          <a:lstStyle/>
          <a:p>
            <a:r>
              <a:rPr lang="fr-FR"/>
              <a:t>Charles Babin</a:t>
            </a:r>
          </a:p>
        </p:txBody>
      </p:sp>
      <p:sp>
        <p:nvSpPr>
          <p:cNvPr id="9" name="Slide Number Placeholder 8"/>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2945829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12.04.2024</a:t>
            </a:r>
          </a:p>
        </p:txBody>
      </p:sp>
      <p:sp>
        <p:nvSpPr>
          <p:cNvPr id="4" name="Footer Placeholder 3"/>
          <p:cNvSpPr>
            <a:spLocks noGrp="1"/>
          </p:cNvSpPr>
          <p:nvPr>
            <p:ph type="ftr" sz="quarter" idx="11"/>
          </p:nvPr>
        </p:nvSpPr>
        <p:spPr/>
        <p:txBody>
          <a:bodyPr/>
          <a:lstStyle/>
          <a:p>
            <a:r>
              <a:rPr lang="fr-FR"/>
              <a:t>Charles Babin</a:t>
            </a:r>
          </a:p>
        </p:txBody>
      </p:sp>
      <p:sp>
        <p:nvSpPr>
          <p:cNvPr id="5" name="Slide Number Placeholder 4"/>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3630788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12.04.2024</a:t>
            </a:r>
          </a:p>
        </p:txBody>
      </p:sp>
      <p:sp>
        <p:nvSpPr>
          <p:cNvPr id="3" name="Footer Placeholder 2"/>
          <p:cNvSpPr>
            <a:spLocks noGrp="1"/>
          </p:cNvSpPr>
          <p:nvPr>
            <p:ph type="ftr" sz="quarter" idx="11"/>
          </p:nvPr>
        </p:nvSpPr>
        <p:spPr/>
        <p:txBody>
          <a:bodyPr/>
          <a:lstStyle/>
          <a:p>
            <a:r>
              <a:rPr lang="fr-FR"/>
              <a:t>Charles Babin</a:t>
            </a:r>
          </a:p>
        </p:txBody>
      </p:sp>
      <p:sp>
        <p:nvSpPr>
          <p:cNvPr id="4" name="Slide Number Placeholder 3"/>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22702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12.04.2024</a:t>
            </a:r>
          </a:p>
        </p:txBody>
      </p:sp>
      <p:sp>
        <p:nvSpPr>
          <p:cNvPr id="6" name="Footer Placeholder 5"/>
          <p:cNvSpPr>
            <a:spLocks noGrp="1"/>
          </p:cNvSpPr>
          <p:nvPr>
            <p:ph type="ftr" sz="quarter" idx="11"/>
          </p:nvPr>
        </p:nvSpPr>
        <p:spPr/>
        <p:txBody>
          <a:bodyPr/>
          <a:lstStyle/>
          <a:p>
            <a:r>
              <a:rPr lang="fr-FR"/>
              <a:t>Charles Babin</a:t>
            </a:r>
          </a:p>
        </p:txBody>
      </p:sp>
      <p:sp>
        <p:nvSpPr>
          <p:cNvPr id="7" name="Slide Number Placeholder 6"/>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163727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12.04.2024</a:t>
            </a:r>
          </a:p>
        </p:txBody>
      </p:sp>
      <p:sp>
        <p:nvSpPr>
          <p:cNvPr id="6" name="Footer Placeholder 5"/>
          <p:cNvSpPr>
            <a:spLocks noGrp="1"/>
          </p:cNvSpPr>
          <p:nvPr>
            <p:ph type="ftr" sz="quarter" idx="11"/>
          </p:nvPr>
        </p:nvSpPr>
        <p:spPr/>
        <p:txBody>
          <a:bodyPr/>
          <a:lstStyle/>
          <a:p>
            <a:r>
              <a:rPr lang="fr-FR"/>
              <a:t>Charles Babin</a:t>
            </a:r>
          </a:p>
        </p:txBody>
      </p:sp>
      <p:sp>
        <p:nvSpPr>
          <p:cNvPr id="7" name="Slide Number Placeholder 6"/>
          <p:cNvSpPr>
            <a:spLocks noGrp="1"/>
          </p:cNvSpPr>
          <p:nvPr>
            <p:ph type="sldNum" sz="quarter" idx="12"/>
          </p:nvPr>
        </p:nvSpPr>
        <p:spPr/>
        <p:txBody>
          <a:bodyPr/>
          <a:lstStyle/>
          <a:p>
            <a:fld id="{BC52D411-5A3D-D14A-AF34-D9B1C8ECD583}" type="slidenum">
              <a:rPr lang="fr-FR" smtClean="0"/>
              <a:t>‹N°›</a:t>
            </a:fld>
            <a:endParaRPr lang="fr-FR"/>
          </a:p>
        </p:txBody>
      </p:sp>
    </p:spTree>
    <p:extLst>
      <p:ext uri="{BB962C8B-B14F-4D97-AF65-F5344CB8AC3E}">
        <p14:creationId xmlns:p14="http://schemas.microsoft.com/office/powerpoint/2010/main" val="249452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rgbClr val="3E95FF"/>
                </a:solidFill>
              </a:defRPr>
            </a:lvl1pPr>
          </a:lstStyle>
          <a:p>
            <a:r>
              <a:rPr lang="fr-FR" dirty="0"/>
              <a:t>30.01.2025</a:t>
            </a:r>
          </a:p>
        </p:txBody>
      </p:sp>
      <p:sp>
        <p:nvSpPr>
          <p:cNvPr id="5" name="Footer Placeholder 4"/>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rgbClr val="3E95FF"/>
                </a:solidFill>
              </a:defRPr>
            </a:lvl1pPr>
          </a:lstStyle>
          <a:p>
            <a:r>
              <a:rPr lang="fr-FR"/>
              <a:t>Charles Babin</a:t>
            </a:r>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rgbClr val="3E95FF"/>
                </a:solidFill>
              </a:defRPr>
            </a:lvl1pPr>
          </a:lstStyle>
          <a:p>
            <a:fld id="{BC52D411-5A3D-D14A-AF34-D9B1C8ECD583}" type="slidenum">
              <a:rPr lang="fr-FR" smtClean="0"/>
              <a:pPr/>
              <a:t>‹N°›</a:t>
            </a:fld>
            <a:endParaRPr lang="fr-FR" dirty="0"/>
          </a:p>
        </p:txBody>
      </p:sp>
    </p:spTree>
    <p:extLst>
      <p:ext uri="{BB962C8B-B14F-4D97-AF65-F5344CB8AC3E}">
        <p14:creationId xmlns:p14="http://schemas.microsoft.com/office/powerpoint/2010/main" val="4799351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jpeg"/><Relationship Id="rId10"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21.png"/><Relationship Id="rId12"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emf"/><Relationship Id="rId5" Type="http://schemas.openxmlformats.org/officeDocument/2006/relationships/image" Target="../media/image16.png"/><Relationship Id="rId10" Type="http://schemas.openxmlformats.org/officeDocument/2006/relationships/image" Target="../media/image28.emf"/><Relationship Id="rId4" Type="http://schemas.openxmlformats.org/officeDocument/2006/relationships/image" Target="../media/image12.png"/><Relationship Id="rId9" Type="http://schemas.openxmlformats.org/officeDocument/2006/relationships/image" Target="../media/image27.emf"/><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png"/><Relationship Id="rId12"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31.emf"/></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5.emf"/><Relationship Id="rId3" Type="http://schemas.openxmlformats.org/officeDocument/2006/relationships/image" Target="../media/image1.jpeg"/><Relationship Id="rId7" Type="http://schemas.openxmlformats.org/officeDocument/2006/relationships/image" Target="../media/image21.png"/><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8.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32.emf"/></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emf"/><Relationship Id="rId3" Type="http://schemas.openxmlformats.org/officeDocument/2006/relationships/image" Target="../media/image34.png"/><Relationship Id="rId7" Type="http://schemas.openxmlformats.org/officeDocument/2006/relationships/image" Target="../media/image26.png"/><Relationship Id="rId12"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9.emf"/><Relationship Id="rId5" Type="http://schemas.openxmlformats.org/officeDocument/2006/relationships/image" Target="../media/image12.png"/><Relationship Id="rId15" Type="http://schemas.openxmlformats.org/officeDocument/2006/relationships/image" Target="../media/image8.png"/><Relationship Id="rId10" Type="http://schemas.openxmlformats.org/officeDocument/2006/relationships/image" Target="../media/image28.emf"/><Relationship Id="rId4" Type="http://schemas.openxmlformats.org/officeDocument/2006/relationships/image" Target="../media/image1.jpeg"/><Relationship Id="rId9" Type="http://schemas.openxmlformats.org/officeDocument/2006/relationships/image" Target="../media/image22.png"/><Relationship Id="rId1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26.png"/><Relationship Id="rId12"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9.emf"/><Relationship Id="rId5" Type="http://schemas.openxmlformats.org/officeDocument/2006/relationships/image" Target="../media/image12.png"/><Relationship Id="rId10" Type="http://schemas.openxmlformats.org/officeDocument/2006/relationships/image" Target="../media/image28.emf"/><Relationship Id="rId4" Type="http://schemas.openxmlformats.org/officeDocument/2006/relationships/image" Target="../media/image1.jpeg"/><Relationship Id="rId9" Type="http://schemas.openxmlformats.org/officeDocument/2006/relationships/image" Target="../media/image22.png"/><Relationship Id="rId1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jpeg"/><Relationship Id="rId3" Type="http://schemas.openxmlformats.org/officeDocument/2006/relationships/image" Target="../media/image1.jpeg"/><Relationship Id="rId7" Type="http://schemas.openxmlformats.org/officeDocument/2006/relationships/image" Target="../media/image45.png"/><Relationship Id="rId12" Type="http://schemas.openxmlformats.org/officeDocument/2006/relationships/image" Target="../media/image47.jpeg"/><Relationship Id="rId2" Type="http://schemas.openxmlformats.org/officeDocument/2006/relationships/notesSlide" Target="../notesSlides/notesSlide23.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istockphoto.com/fr/illustrations/picto-loupe" TargetMode="External"/><Relationship Id="rId11" Type="http://schemas.microsoft.com/office/2007/relationships/hdphoto" Target="../media/hdphoto3.wdp"/><Relationship Id="rId5" Type="http://schemas.openxmlformats.org/officeDocument/2006/relationships/image" Target="../media/image44.gif"/><Relationship Id="rId15" Type="http://schemas.openxmlformats.org/officeDocument/2006/relationships/image" Target="../media/image50.gif"/><Relationship Id="rId10" Type="http://schemas.openxmlformats.org/officeDocument/2006/relationships/image" Target="../media/image46.jpeg"/><Relationship Id="rId4" Type="http://schemas.openxmlformats.org/officeDocument/2006/relationships/image" Target="../media/image43.jpeg"/><Relationship Id="rId9" Type="http://schemas.microsoft.com/office/2007/relationships/hdphoto" Target="../media/hdphoto2.wdp"/><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1.jpeg"/><Relationship Id="rId7"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49.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62.jpeg"/><Relationship Id="rId3" Type="http://schemas.openxmlformats.org/officeDocument/2006/relationships/image" Target="../media/image55.emf"/><Relationship Id="rId7" Type="http://schemas.openxmlformats.org/officeDocument/2006/relationships/image" Target="../media/image52.emf"/><Relationship Id="rId12" Type="http://schemas.openxmlformats.org/officeDocument/2006/relationships/image" Target="../media/image61.jpeg"/><Relationship Id="rId2" Type="http://schemas.openxmlformats.org/officeDocument/2006/relationships/notesSlide" Target="../notesSlides/notesSlide25.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1.emf"/><Relationship Id="rId11" Type="http://schemas.openxmlformats.org/officeDocument/2006/relationships/image" Target="../media/image1.jpeg"/><Relationship Id="rId5" Type="http://schemas.openxmlformats.org/officeDocument/2006/relationships/image" Target="../media/image57.emf"/><Relationship Id="rId15" Type="http://schemas.openxmlformats.org/officeDocument/2006/relationships/image" Target="../media/image63.jpeg"/><Relationship Id="rId10" Type="http://schemas.openxmlformats.org/officeDocument/2006/relationships/image" Target="../media/image60.emf"/><Relationship Id="rId4" Type="http://schemas.openxmlformats.org/officeDocument/2006/relationships/image" Target="../media/image56.emf"/><Relationship Id="rId9" Type="http://schemas.openxmlformats.org/officeDocument/2006/relationships/image" Target="../media/image59.emf"/><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gif"/></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1.emf"/><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69.png"/><Relationship Id="rId21" Type="http://schemas.openxmlformats.org/officeDocument/2006/relationships/image" Target="../media/image86.png"/><Relationship Id="rId7" Type="http://schemas.openxmlformats.org/officeDocument/2006/relationships/image" Target="../media/image70.emf"/><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notesSlide" Target="../notesSlides/notesSlide28.xml"/><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75.emf"/><Relationship Id="rId1" Type="http://schemas.openxmlformats.org/officeDocument/2006/relationships/slideLayout" Target="../slideLayouts/slideLayout2.xml"/><Relationship Id="rId6" Type="http://schemas.openxmlformats.org/officeDocument/2006/relationships/image" Target="../media/image69.emf"/><Relationship Id="rId11" Type="http://schemas.openxmlformats.org/officeDocument/2006/relationships/image" Target="../media/image76.png"/><Relationship Id="rId24" Type="http://schemas.openxmlformats.org/officeDocument/2006/relationships/image" Target="../media/image74.emf"/><Relationship Id="rId5" Type="http://schemas.openxmlformats.org/officeDocument/2006/relationships/image" Target="../media/image68.emf"/><Relationship Id="rId15" Type="http://schemas.openxmlformats.org/officeDocument/2006/relationships/image" Target="../media/image72.emf"/><Relationship Id="rId23" Type="http://schemas.openxmlformats.org/officeDocument/2006/relationships/image" Target="../media/image73.emf"/><Relationship Id="rId28"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76.emf"/></Relationships>
</file>

<file path=ppt/slides/_rels/slide29.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image" Target="../media/image98.png"/><Relationship Id="rId26" Type="http://schemas.openxmlformats.org/officeDocument/2006/relationships/image" Target="../media/image80.emf"/><Relationship Id="rId21" Type="http://schemas.openxmlformats.org/officeDocument/2006/relationships/image" Target="../media/image77.emf"/><Relationship Id="rId34" Type="http://schemas.openxmlformats.org/officeDocument/2006/relationships/image" Target="../media/image90.emf"/><Relationship Id="rId7" Type="http://schemas.openxmlformats.org/officeDocument/2006/relationships/image" Target="../media/image75.png"/><Relationship Id="rId12" Type="http://schemas.openxmlformats.org/officeDocument/2006/relationships/image" Target="../media/image83.png"/><Relationship Id="rId17" Type="http://schemas.openxmlformats.org/officeDocument/2006/relationships/image" Target="../media/image93.png"/><Relationship Id="rId25" Type="http://schemas.openxmlformats.org/officeDocument/2006/relationships/image" Target="../media/image79.emf"/><Relationship Id="rId33" Type="http://schemas.openxmlformats.org/officeDocument/2006/relationships/image" Target="../media/image89.emf"/><Relationship Id="rId38" Type="http://schemas.openxmlformats.org/officeDocument/2006/relationships/image" Target="../media/image8.png"/><Relationship Id="rId2" Type="http://schemas.openxmlformats.org/officeDocument/2006/relationships/notesSlide" Target="../notesSlides/notesSlide29.xml"/><Relationship Id="rId16" Type="http://schemas.openxmlformats.org/officeDocument/2006/relationships/image" Target="../media/image97.png"/><Relationship Id="rId20" Type="http://schemas.openxmlformats.org/officeDocument/2006/relationships/image" Target="../media/image100.png"/><Relationship Id="rId29"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82.png"/><Relationship Id="rId24" Type="http://schemas.openxmlformats.org/officeDocument/2006/relationships/image" Target="../media/image104.png"/><Relationship Id="rId32" Type="http://schemas.openxmlformats.org/officeDocument/2006/relationships/image" Target="../media/image109.png"/><Relationship Id="rId37" Type="http://schemas.openxmlformats.org/officeDocument/2006/relationships/image" Target="../media/image114.png"/><Relationship Id="rId5" Type="http://schemas.openxmlformats.org/officeDocument/2006/relationships/image" Target="../media/image73.png"/><Relationship Id="rId15" Type="http://schemas.openxmlformats.org/officeDocument/2006/relationships/image" Target="../media/image86.png"/><Relationship Id="rId23" Type="http://schemas.openxmlformats.org/officeDocument/2006/relationships/image" Target="../media/image103.png"/><Relationship Id="rId28" Type="http://schemas.openxmlformats.org/officeDocument/2006/relationships/image" Target="../media/image108.png"/><Relationship Id="rId36" Type="http://schemas.openxmlformats.org/officeDocument/2006/relationships/image" Target="../media/image91.emf"/><Relationship Id="rId10" Type="http://schemas.openxmlformats.org/officeDocument/2006/relationships/image" Target="../media/image81.png"/><Relationship Id="rId19" Type="http://schemas.openxmlformats.org/officeDocument/2006/relationships/image" Target="../media/image99.png"/><Relationship Id="rId31" Type="http://schemas.openxmlformats.org/officeDocument/2006/relationships/image" Target="../media/image92.png"/><Relationship Id="rId4" Type="http://schemas.openxmlformats.org/officeDocument/2006/relationships/image" Target="../media/image1.jpeg"/><Relationship Id="rId9" Type="http://schemas.openxmlformats.org/officeDocument/2006/relationships/image" Target="../media/image77.png"/><Relationship Id="rId14" Type="http://schemas.openxmlformats.org/officeDocument/2006/relationships/image" Target="../media/image85.png"/><Relationship Id="rId22" Type="http://schemas.openxmlformats.org/officeDocument/2006/relationships/image" Target="../media/image78.emf"/><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112.png"/><Relationship Id="rId8" Type="http://schemas.openxmlformats.org/officeDocument/2006/relationships/image" Target="../media/image76.png"/><Relationship Id="rId3"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4.png"/><Relationship Id="rId3" Type="http://schemas.openxmlformats.org/officeDocument/2006/relationships/image" Target="../media/image115.png"/><Relationship Id="rId7" Type="http://schemas.openxmlformats.org/officeDocument/2006/relationships/image" Target="../media/image50.gif"/><Relationship Id="rId12" Type="http://schemas.openxmlformats.org/officeDocument/2006/relationships/image" Target="../media/image117.png"/><Relationship Id="rId17" Type="http://schemas.openxmlformats.org/officeDocument/2006/relationships/image" Target="../media/image8.png"/><Relationship Id="rId2" Type="http://schemas.openxmlformats.org/officeDocument/2006/relationships/notesSlide" Target="../notesSlides/notesSlide30.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1.jpeg"/><Relationship Id="rId11" Type="http://schemas.openxmlformats.org/officeDocument/2006/relationships/image" Target="../media/image77.png"/><Relationship Id="rId5" Type="http://schemas.openxmlformats.org/officeDocument/2006/relationships/image" Target="../media/image52.emf"/><Relationship Id="rId15" Type="http://schemas.openxmlformats.org/officeDocument/2006/relationships/image" Target="../media/image120.png"/><Relationship Id="rId10" Type="http://schemas.openxmlformats.org/officeDocument/2006/relationships/image" Target="../media/image76.png"/><Relationship Id="rId4" Type="http://schemas.openxmlformats.org/officeDocument/2006/relationships/image" Target="../media/image92.jpeg"/><Relationship Id="rId9" Type="http://schemas.openxmlformats.org/officeDocument/2006/relationships/image" Target="../media/image74.png"/><Relationship Id="rId14"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77.png"/><Relationship Id="rId18" Type="http://schemas.openxmlformats.org/officeDocument/2006/relationships/image" Target="../media/image84.png"/><Relationship Id="rId26" Type="http://schemas.openxmlformats.org/officeDocument/2006/relationships/image" Target="../media/image101.png"/><Relationship Id="rId3" Type="http://schemas.openxmlformats.org/officeDocument/2006/relationships/image" Target="../media/image92.jpeg"/><Relationship Id="rId21" Type="http://schemas.openxmlformats.org/officeDocument/2006/relationships/image" Target="../media/image93.png"/><Relationship Id="rId7" Type="http://schemas.openxmlformats.org/officeDocument/2006/relationships/image" Target="../media/image115.png"/><Relationship Id="rId12" Type="http://schemas.openxmlformats.org/officeDocument/2006/relationships/image" Target="../media/image76.png"/><Relationship Id="rId17" Type="http://schemas.openxmlformats.org/officeDocument/2006/relationships/image" Target="../media/image83.png"/><Relationship Id="rId25" Type="http://schemas.openxmlformats.org/officeDocument/2006/relationships/image" Target="../media/image950.png"/><Relationship Id="rId2" Type="http://schemas.openxmlformats.org/officeDocument/2006/relationships/notesSlide" Target="../notesSlides/notesSlide31.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74.png"/><Relationship Id="rId24" Type="http://schemas.openxmlformats.org/officeDocument/2006/relationships/image" Target="../media/image8.png"/><Relationship Id="rId5" Type="http://schemas.openxmlformats.org/officeDocument/2006/relationships/image" Target="../media/image94.png"/><Relationship Id="rId15" Type="http://schemas.openxmlformats.org/officeDocument/2006/relationships/image" Target="../media/image81.png"/><Relationship Id="rId23" Type="http://schemas.openxmlformats.org/officeDocument/2006/relationships/image" Target="../media/image75.png"/><Relationship Id="rId10" Type="http://schemas.openxmlformats.org/officeDocument/2006/relationships/image" Target="../media/image73.png"/><Relationship Id="rId19" Type="http://schemas.openxmlformats.org/officeDocument/2006/relationships/image" Target="../media/image85.png"/><Relationship Id="rId4" Type="http://schemas.openxmlformats.org/officeDocument/2006/relationships/image" Target="../media/image52.emf"/><Relationship Id="rId9" Type="http://schemas.openxmlformats.org/officeDocument/2006/relationships/image" Target="../media/image50.gif"/><Relationship Id="rId14" Type="http://schemas.openxmlformats.org/officeDocument/2006/relationships/image" Target="../media/image120.png"/><Relationship Id="rId22" Type="http://schemas.openxmlformats.org/officeDocument/2006/relationships/image" Target="../media/image95.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4.png"/><Relationship Id="rId18" Type="http://schemas.openxmlformats.org/officeDocument/2006/relationships/image" Target="../media/image102.png"/><Relationship Id="rId3" Type="http://schemas.openxmlformats.org/officeDocument/2006/relationships/image" Target="../media/image92.jpeg"/><Relationship Id="rId21" Type="http://schemas.openxmlformats.org/officeDocument/2006/relationships/image" Target="../media/image100.png"/><Relationship Id="rId7" Type="http://schemas.openxmlformats.org/officeDocument/2006/relationships/image" Target="../media/image75.png"/><Relationship Id="rId12" Type="http://schemas.openxmlformats.org/officeDocument/2006/relationships/image" Target="../media/image83.png"/><Relationship Id="rId17" Type="http://schemas.openxmlformats.org/officeDocument/2006/relationships/image" Target="../media/image52.emf"/><Relationship Id="rId2" Type="http://schemas.openxmlformats.org/officeDocument/2006/relationships/notesSlide" Target="../notesSlides/notesSlide32.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82.png"/><Relationship Id="rId5" Type="http://schemas.openxmlformats.org/officeDocument/2006/relationships/image" Target="../media/image73.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105.png"/><Relationship Id="rId4" Type="http://schemas.openxmlformats.org/officeDocument/2006/relationships/image" Target="../media/image1.jpeg"/><Relationship Id="rId9" Type="http://schemas.openxmlformats.org/officeDocument/2006/relationships/image" Target="../media/image77.png"/><Relationship Id="rId14" Type="http://schemas.openxmlformats.org/officeDocument/2006/relationships/image" Target="../media/image85.png"/><Relationship Id="rId22" Type="http://schemas.openxmlformats.org/officeDocument/2006/relationships/image" Target="../media/image8.png"/></Relationships>
</file>

<file path=ppt/slides/_rels/slide33.xml.rels><?xml version="1.0" encoding="UTF-8" standalone="yes"?>
<Relationships xmlns="http://schemas.openxmlformats.org/package/2006/relationships"><Relationship Id="rId13" Type="http://schemas.openxmlformats.org/officeDocument/2006/relationships/image" Target="../media/image133.png"/><Relationship Id="rId18" Type="http://schemas.openxmlformats.org/officeDocument/2006/relationships/image" Target="../media/image138.png"/><Relationship Id="rId26" Type="http://schemas.openxmlformats.org/officeDocument/2006/relationships/image" Target="../media/image73.png"/><Relationship Id="rId39" Type="http://schemas.openxmlformats.org/officeDocument/2006/relationships/image" Target="../media/image97.png"/><Relationship Id="rId21" Type="http://schemas.openxmlformats.org/officeDocument/2006/relationships/image" Target="../media/image111.png"/><Relationship Id="rId34" Type="http://schemas.openxmlformats.org/officeDocument/2006/relationships/image" Target="../media/image84.png"/><Relationship Id="rId42" Type="http://schemas.openxmlformats.org/officeDocument/2006/relationships/image" Target="../media/image8.png"/><Relationship Id="rId7" Type="http://schemas.openxmlformats.org/officeDocument/2006/relationships/image" Target="../media/image127.png"/><Relationship Id="rId2" Type="http://schemas.openxmlformats.org/officeDocument/2006/relationships/notesSlide" Target="../notesSlides/notesSlide33.xml"/><Relationship Id="rId16" Type="http://schemas.openxmlformats.org/officeDocument/2006/relationships/image" Target="../media/image110.png"/><Relationship Id="rId20" Type="http://schemas.openxmlformats.org/officeDocument/2006/relationships/image" Target="../media/image140.png"/><Relationship Id="rId29" Type="http://schemas.openxmlformats.org/officeDocument/2006/relationships/image" Target="../media/image76.png"/><Relationship Id="rId41"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24" Type="http://schemas.openxmlformats.org/officeDocument/2006/relationships/image" Target="../media/image144.png"/><Relationship Id="rId32" Type="http://schemas.openxmlformats.org/officeDocument/2006/relationships/image" Target="../media/image82.png"/><Relationship Id="rId37" Type="http://schemas.openxmlformats.org/officeDocument/2006/relationships/image" Target="../media/image145.png"/><Relationship Id="rId40" Type="http://schemas.openxmlformats.org/officeDocument/2006/relationships/image" Target="../media/image100.png"/><Relationship Id="rId5" Type="http://schemas.openxmlformats.org/officeDocument/2006/relationships/image" Target="../media/image125.pn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75.png"/><Relationship Id="rId36" Type="http://schemas.openxmlformats.org/officeDocument/2006/relationships/image" Target="../media/image86.png"/><Relationship Id="rId10" Type="http://schemas.openxmlformats.org/officeDocument/2006/relationships/image" Target="../media/image130.png"/><Relationship Id="rId19" Type="http://schemas.openxmlformats.org/officeDocument/2006/relationships/image" Target="../media/image139.png"/><Relationship Id="rId31" Type="http://schemas.openxmlformats.org/officeDocument/2006/relationships/image" Target="../media/image81.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42.png"/><Relationship Id="rId27" Type="http://schemas.openxmlformats.org/officeDocument/2006/relationships/image" Target="../media/image74.png"/><Relationship Id="rId30" Type="http://schemas.openxmlformats.org/officeDocument/2006/relationships/image" Target="../media/image77.png"/><Relationship Id="rId35" Type="http://schemas.openxmlformats.org/officeDocument/2006/relationships/image" Target="../media/image85.png"/><Relationship Id="rId8" Type="http://schemas.openxmlformats.org/officeDocument/2006/relationships/image" Target="../media/image128.png"/><Relationship Id="rId3" Type="http://schemas.openxmlformats.org/officeDocument/2006/relationships/image" Target="../media/image106.png"/><Relationship Id="rId12" Type="http://schemas.openxmlformats.org/officeDocument/2006/relationships/image" Target="../media/image107.png"/><Relationship Id="rId17" Type="http://schemas.openxmlformats.org/officeDocument/2006/relationships/image" Target="../media/image137.png"/><Relationship Id="rId25" Type="http://schemas.openxmlformats.org/officeDocument/2006/relationships/image" Target="../media/image1.jpeg"/><Relationship Id="rId33" Type="http://schemas.openxmlformats.org/officeDocument/2006/relationships/image" Target="../media/image83.png"/><Relationship Id="rId38" Type="http://schemas.openxmlformats.org/officeDocument/2006/relationships/image" Target="../media/image146.png"/></Relationships>
</file>

<file path=ppt/slides/_rels/slide34.xml.rels><?xml version="1.0" encoding="UTF-8" standalone="yes"?>
<Relationships xmlns="http://schemas.openxmlformats.org/package/2006/relationships"><Relationship Id="rId26" Type="http://schemas.openxmlformats.org/officeDocument/2006/relationships/image" Target="../media/image56.emf"/><Relationship Id="rId39" Type="http://schemas.openxmlformats.org/officeDocument/2006/relationships/image" Target="../media/image151.png"/><Relationship Id="rId3" Type="http://schemas.openxmlformats.org/officeDocument/2006/relationships/image" Target="../media/image52.emf"/><Relationship Id="rId34" Type="http://schemas.openxmlformats.org/officeDocument/2006/relationships/image" Target="../media/image132.png"/><Relationship Id="rId25" Type="http://schemas.openxmlformats.org/officeDocument/2006/relationships/image" Target="../media/image55.emf"/><Relationship Id="rId33" Type="http://schemas.openxmlformats.org/officeDocument/2006/relationships/image" Target="../media/image123.png"/><Relationship Id="rId38" Type="http://schemas.openxmlformats.org/officeDocument/2006/relationships/image" Target="../media/image150.png"/><Relationship Id="rId2" Type="http://schemas.openxmlformats.org/officeDocument/2006/relationships/notesSlide" Target="../notesSlides/notesSlide34.xml"/><Relationship Id="rId29" Type="http://schemas.openxmlformats.org/officeDocument/2006/relationships/image" Target="../media/image8.png"/><Relationship Id="rId1" Type="http://schemas.openxmlformats.org/officeDocument/2006/relationships/slideLayout" Target="../slideLayouts/slideLayout2.xml"/><Relationship Id="rId24" Type="http://schemas.openxmlformats.org/officeDocument/2006/relationships/image" Target="../media/image116.png"/><Relationship Id="rId32" Type="http://schemas.openxmlformats.org/officeDocument/2006/relationships/image" Target="../media/image122.png"/><Relationship Id="rId37" Type="http://schemas.openxmlformats.org/officeDocument/2006/relationships/image" Target="../media/image148.png"/><Relationship Id="rId40" Type="http://schemas.openxmlformats.org/officeDocument/2006/relationships/image" Target="../media/image152.png"/><Relationship Id="rId23" Type="http://schemas.openxmlformats.org/officeDocument/2006/relationships/image" Target="../media/image1.jpeg"/><Relationship Id="rId28" Type="http://schemas.openxmlformats.org/officeDocument/2006/relationships/image" Target="../media/image51.emf"/><Relationship Id="rId36" Type="http://schemas.openxmlformats.org/officeDocument/2006/relationships/image" Target="../media/image141.png"/><Relationship Id="rId31" Type="http://schemas.openxmlformats.org/officeDocument/2006/relationships/image" Target="../media/image121.png"/><Relationship Id="rId4" Type="http://schemas.openxmlformats.org/officeDocument/2006/relationships/image" Target="../media/image113.png"/><Relationship Id="rId22" Type="http://schemas.openxmlformats.org/officeDocument/2006/relationships/image" Target="../media/image149.png"/><Relationship Id="rId27" Type="http://schemas.openxmlformats.org/officeDocument/2006/relationships/image" Target="../media/image57.emf"/><Relationship Id="rId30" Type="http://schemas.openxmlformats.org/officeDocument/2006/relationships/image" Target="../media/image118.png"/><Relationship Id="rId35" Type="http://schemas.openxmlformats.org/officeDocument/2006/relationships/image" Target="../media/image136.png"/></Relationships>
</file>

<file path=ppt/slides/_rels/slide3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17.jpeg"/><Relationship Id="rId7" Type="http://schemas.openxmlformats.org/officeDocument/2006/relationships/image" Target="../media/image15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8.png"/><Relationship Id="rId5" Type="http://schemas.openxmlformats.org/officeDocument/2006/relationships/image" Target="../media/image42.jpeg"/><Relationship Id="rId10" Type="http://schemas.openxmlformats.org/officeDocument/2006/relationships/image" Target="../media/image1.jpeg"/><Relationship Id="rId4" Type="http://schemas.openxmlformats.org/officeDocument/2006/relationships/image" Target="../media/image153.png"/><Relationship Id="rId9" Type="http://schemas.openxmlformats.org/officeDocument/2006/relationships/image" Target="../media/image157.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8.pn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8.pn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21.png"/><Relationship Id="rId12"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51.emf"/><Relationship Id="rId10" Type="http://schemas.openxmlformats.org/officeDocument/2006/relationships/image" Target="../media/image164.png"/><Relationship Id="rId4" Type="http://schemas.openxmlformats.org/officeDocument/2006/relationships/image" Target="../media/image159.gif"/><Relationship Id="rId9" Type="http://schemas.openxmlformats.org/officeDocument/2006/relationships/image" Target="../media/image163.png"/></Relationships>
</file>

<file path=ppt/slides/_rels/slide42.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51.emf"/><Relationship Id="rId7" Type="http://schemas.openxmlformats.org/officeDocument/2006/relationships/image" Target="../media/image16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image" Target="../media/image161.jpg"/></Relationships>
</file>

<file path=ppt/slides/_rels/slide43.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51.emf"/><Relationship Id="rId7" Type="http://schemas.openxmlformats.org/officeDocument/2006/relationships/image" Target="../media/image169.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image" Target="../media/image161.jp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1.png"/><Relationship Id="rId7"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jpeg"/><Relationship Id="rId4" Type="http://schemas.openxmlformats.org/officeDocument/2006/relationships/image" Target="../media/image172.png"/></Relationships>
</file>

<file path=ppt/slides/_rels/slide4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jpeg"/><Relationship Id="rId7" Type="http://schemas.openxmlformats.org/officeDocument/2006/relationships/image" Target="../media/image17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1.png"/><Relationship Id="rId5" Type="http://schemas.openxmlformats.org/officeDocument/2006/relationships/image" Target="../media/image51.emf"/><Relationship Id="rId10" Type="http://schemas.openxmlformats.org/officeDocument/2006/relationships/image" Target="../media/image175.png"/><Relationship Id="rId4" Type="http://schemas.openxmlformats.org/officeDocument/2006/relationships/image" Target="../media/image8.png"/><Relationship Id="rId9" Type="http://schemas.openxmlformats.org/officeDocument/2006/relationships/image" Target="../media/image21.png"/></Relationships>
</file>

<file path=ppt/slides/_rels/slide46.xml.rels><?xml version="1.0" encoding="UTF-8" standalone="yes"?>
<Relationships xmlns="http://schemas.openxmlformats.org/package/2006/relationships"><Relationship Id="rId8" Type="http://schemas.openxmlformats.org/officeDocument/2006/relationships/image" Target="../media/image181.emf"/><Relationship Id="rId3" Type="http://schemas.openxmlformats.org/officeDocument/2006/relationships/image" Target="../media/image1.jpeg"/><Relationship Id="rId7" Type="http://schemas.openxmlformats.org/officeDocument/2006/relationships/image" Target="../media/image180.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9.emf"/><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8.png"/><Relationship Id="rId9" Type="http://schemas.openxmlformats.org/officeDocument/2006/relationships/image" Target="../media/image182.emf"/></Relationships>
</file>

<file path=ppt/slides/_rels/slide47.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187.png"/><Relationship Id="rId3" Type="http://schemas.openxmlformats.org/officeDocument/2006/relationships/image" Target="../media/image51.emf"/><Relationship Id="rId7" Type="http://schemas.openxmlformats.org/officeDocument/2006/relationships/image" Target="../media/image56.emf"/><Relationship Id="rId12" Type="http://schemas.openxmlformats.org/officeDocument/2006/relationships/image" Target="../media/image18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5.emf"/><Relationship Id="rId11" Type="http://schemas.openxmlformats.org/officeDocument/2006/relationships/image" Target="../media/image1.jpeg"/><Relationship Id="rId5" Type="http://schemas.openxmlformats.org/officeDocument/2006/relationships/image" Target="../media/image21.png"/><Relationship Id="rId15" Type="http://schemas.openxmlformats.org/officeDocument/2006/relationships/image" Target="../media/image8.png"/><Relationship Id="rId10" Type="http://schemas.openxmlformats.org/officeDocument/2006/relationships/image" Target="../media/image185.emf"/><Relationship Id="rId4" Type="http://schemas.openxmlformats.org/officeDocument/2006/relationships/image" Target="../media/image184.emf"/><Relationship Id="rId9" Type="http://schemas.openxmlformats.org/officeDocument/2006/relationships/image" Target="../media/image52.emf"/><Relationship Id="rId14" Type="http://schemas.openxmlformats.org/officeDocument/2006/relationships/image" Target="../media/image188.png"/></Relationships>
</file>

<file path=ppt/slides/_rels/slide48.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image" Target="../media/image51.emf"/><Relationship Id="rId12"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91.emf"/><Relationship Id="rId11" Type="http://schemas.openxmlformats.org/officeDocument/2006/relationships/image" Target="../media/image194.PNG"/><Relationship Id="rId5" Type="http://schemas.openxmlformats.org/officeDocument/2006/relationships/image" Target="../media/image190.emf"/><Relationship Id="rId10" Type="http://schemas.openxmlformats.org/officeDocument/2006/relationships/image" Target="../media/image193.emf"/><Relationship Id="rId4" Type="http://schemas.openxmlformats.org/officeDocument/2006/relationships/image" Target="../media/image189.emf"/><Relationship Id="rId9" Type="http://schemas.openxmlformats.org/officeDocument/2006/relationships/image" Target="../media/image192.emf"/></Relationships>
</file>

<file path=ppt/slides/_rels/slide49.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97.png"/><Relationship Id="rId4" Type="http://schemas.openxmlformats.org/officeDocument/2006/relationships/image" Target="../media/image19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99.png"/><Relationship Id="rId4" Type="http://schemas.openxmlformats.org/officeDocument/2006/relationships/image" Target="../media/image198.png"/></Relationships>
</file>

<file path=ppt/slides/_rels/slide5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158.png"/><Relationship Id="rId4" Type="http://schemas.openxmlformats.org/officeDocument/2006/relationships/image" Target="../media/image201.png"/><Relationship Id="rId9"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2.png"/><Relationship Id="rId3" Type="http://schemas.openxmlformats.org/officeDocument/2006/relationships/image" Target="../media/image204.emf"/><Relationship Id="rId7" Type="http://schemas.openxmlformats.org/officeDocument/2006/relationships/image" Target="../media/image208.png"/><Relationship Id="rId12" Type="http://schemas.openxmlformats.org/officeDocument/2006/relationships/image" Target="../media/image21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07.png"/><Relationship Id="rId11" Type="http://schemas.openxmlformats.org/officeDocument/2006/relationships/image" Target="../media/image206.png"/><Relationship Id="rId5" Type="http://schemas.openxmlformats.org/officeDocument/2006/relationships/image" Target="../media/image205.gif"/><Relationship Id="rId15" Type="http://schemas.openxmlformats.org/officeDocument/2006/relationships/image" Target="../media/image216.png"/><Relationship Id="rId10" Type="http://schemas.openxmlformats.org/officeDocument/2006/relationships/image" Target="../media/image211.png"/><Relationship Id="rId4" Type="http://schemas.openxmlformats.org/officeDocument/2006/relationships/image" Target="../media/image1.jpeg"/><Relationship Id="rId9" Type="http://schemas.openxmlformats.org/officeDocument/2006/relationships/image" Target="../media/image210.png"/><Relationship Id="rId14" Type="http://schemas.openxmlformats.org/officeDocument/2006/relationships/image" Target="../media/image215.png"/></Relationships>
</file>

<file path=ppt/slides/_rels/slide54.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1.jpeg"/><Relationship Id="rId7" Type="http://schemas.openxmlformats.org/officeDocument/2006/relationships/image" Target="../media/image22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4.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13" Type="http://schemas.openxmlformats.org/officeDocument/2006/relationships/image" Target="../media/image1750.PNG"/><Relationship Id="rId26" Type="http://schemas.openxmlformats.org/officeDocument/2006/relationships/image" Target="../media/image1840.png"/><Relationship Id="rId3" Type="http://schemas.openxmlformats.org/officeDocument/2006/relationships/image" Target="../media/image204.emf"/><Relationship Id="rId21" Type="http://schemas.openxmlformats.org/officeDocument/2006/relationships/image" Target="../media/image1820.png"/><Relationship Id="rId7" Type="http://schemas.openxmlformats.org/officeDocument/2006/relationships/image" Target="../media/image222.png"/><Relationship Id="rId25" Type="http://schemas.openxmlformats.org/officeDocument/2006/relationships/image" Target="../media/image227.png"/><Relationship Id="rId2" Type="http://schemas.openxmlformats.org/officeDocument/2006/relationships/notesSlide" Target="../notesSlides/notesSlide55.xml"/><Relationship Id="rId16" Type="http://schemas.openxmlformats.org/officeDocument/2006/relationships/image" Target="../media/image110.png"/><Relationship Id="rId20"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221.emf"/><Relationship Id="rId11" Type="http://schemas.openxmlformats.org/officeDocument/2006/relationships/image" Target="../media/image224.emf"/><Relationship Id="rId24" Type="http://schemas.openxmlformats.org/officeDocument/2006/relationships/image" Target="../media/image226.png"/><Relationship Id="rId5" Type="http://schemas.openxmlformats.org/officeDocument/2006/relationships/image" Target="../media/image220.emf"/><Relationship Id="rId15" Type="http://schemas.openxmlformats.org/officeDocument/2006/relationships/image" Target="../media/image1740.png"/><Relationship Id="rId23" Type="http://schemas.openxmlformats.org/officeDocument/2006/relationships/image" Target="../media/image225.png"/><Relationship Id="rId28" Type="http://schemas.openxmlformats.org/officeDocument/2006/relationships/image" Target="../media/image229.png"/><Relationship Id="rId10" Type="http://schemas.openxmlformats.org/officeDocument/2006/relationships/image" Target="../media/image223.emf"/><Relationship Id="rId19" Type="http://schemas.openxmlformats.org/officeDocument/2006/relationships/image" Target="../media/image1800.png"/><Relationship Id="rId4" Type="http://schemas.openxmlformats.org/officeDocument/2006/relationships/image" Target="../media/image219.emf"/><Relationship Id="rId9" Type="http://schemas.openxmlformats.org/officeDocument/2006/relationships/image" Target="../media/image1710.png"/><Relationship Id="rId14" Type="http://schemas.openxmlformats.org/officeDocument/2006/relationships/image" Target="../media/image1760.png"/><Relationship Id="rId22" Type="http://schemas.openxmlformats.org/officeDocument/2006/relationships/image" Target="../media/image228.png"/><Relationship Id="rId27" Type="http://schemas.openxmlformats.org/officeDocument/2006/relationships/image" Target="../media/image1.jpeg"/></Relationships>
</file>

<file path=ppt/slides/_rels/slide56.xml.rels><?xml version="1.0" encoding="UTF-8" standalone="yes"?>
<Relationships xmlns="http://schemas.openxmlformats.org/package/2006/relationships"><Relationship Id="rId8" Type="http://schemas.openxmlformats.org/officeDocument/2006/relationships/image" Target="../media/image223.emf"/><Relationship Id="rId18" Type="http://schemas.openxmlformats.org/officeDocument/2006/relationships/image" Target="../media/image191.png"/><Relationship Id="rId3" Type="http://schemas.openxmlformats.org/officeDocument/2006/relationships/image" Target="../media/image219.emf"/><Relationship Id="rId21" Type="http://schemas.openxmlformats.org/officeDocument/2006/relationships/image" Target="../media/image231.emf"/><Relationship Id="rId7" Type="http://schemas.openxmlformats.org/officeDocument/2006/relationships/image" Target="../media/image222.png"/><Relationship Id="rId2" Type="http://schemas.openxmlformats.org/officeDocument/2006/relationships/notesSlide" Target="../notesSlides/notesSlide56.xml"/><Relationship Id="rId20"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1.emf"/><Relationship Id="rId24" Type="http://schemas.openxmlformats.org/officeDocument/2006/relationships/image" Target="../media/image236.png"/><Relationship Id="rId5" Type="http://schemas.openxmlformats.org/officeDocument/2006/relationships/image" Target="../media/image220.emf"/><Relationship Id="rId23" Type="http://schemas.openxmlformats.org/officeDocument/2006/relationships/image" Target="../media/image8.png"/><Relationship Id="rId19" Type="http://schemas.openxmlformats.org/officeDocument/2006/relationships/image" Target="../media/image192.png"/><Relationship Id="rId4" Type="http://schemas.openxmlformats.org/officeDocument/2006/relationships/image" Target="../media/image230.emf"/><Relationship Id="rId9" Type="http://schemas.openxmlformats.org/officeDocument/2006/relationships/image" Target="../media/image224.emf"/><Relationship Id="rId22" Type="http://schemas.openxmlformats.org/officeDocument/2006/relationships/image" Target="../media/image232.emf"/></Relationships>
</file>

<file path=ppt/slides/_rels/slide57.xml.rels><?xml version="1.0" encoding="UTF-8" standalone="yes"?>
<Relationships xmlns="http://schemas.openxmlformats.org/package/2006/relationships"><Relationship Id="rId8" Type="http://schemas.openxmlformats.org/officeDocument/2006/relationships/image" Target="../media/image224.emf"/><Relationship Id="rId18" Type="http://schemas.openxmlformats.org/officeDocument/2006/relationships/image" Target="../media/image191.png"/><Relationship Id="rId26" Type="http://schemas.openxmlformats.org/officeDocument/2006/relationships/image" Target="../media/image236.emf"/><Relationship Id="rId3" Type="http://schemas.openxmlformats.org/officeDocument/2006/relationships/image" Target="../media/image219.emf"/><Relationship Id="rId21" Type="http://schemas.openxmlformats.org/officeDocument/2006/relationships/image" Target="../media/image8.png"/><Relationship Id="rId7" Type="http://schemas.openxmlformats.org/officeDocument/2006/relationships/image" Target="../media/image223.emf"/><Relationship Id="rId25" Type="http://schemas.openxmlformats.org/officeDocument/2006/relationships/image" Target="../media/image235.emf"/><Relationship Id="rId2" Type="http://schemas.openxmlformats.org/officeDocument/2006/relationships/notesSlide" Target="../notesSlides/notesSlide57.xml"/><Relationship Id="rId20"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2.png"/><Relationship Id="rId24" Type="http://schemas.openxmlformats.org/officeDocument/2006/relationships/image" Target="../media/image234.emf"/><Relationship Id="rId5" Type="http://schemas.openxmlformats.org/officeDocument/2006/relationships/image" Target="../media/image221.emf"/><Relationship Id="rId23" Type="http://schemas.openxmlformats.org/officeDocument/2006/relationships/image" Target="../media/image233.emf"/><Relationship Id="rId28" Type="http://schemas.openxmlformats.org/officeDocument/2006/relationships/image" Target="../media/image238.emf"/><Relationship Id="rId19" Type="http://schemas.openxmlformats.org/officeDocument/2006/relationships/image" Target="../media/image192.png"/><Relationship Id="rId4" Type="http://schemas.openxmlformats.org/officeDocument/2006/relationships/image" Target="../media/image220.emf"/><Relationship Id="rId22" Type="http://schemas.openxmlformats.org/officeDocument/2006/relationships/image" Target="../media/image236.png"/><Relationship Id="rId27" Type="http://schemas.openxmlformats.org/officeDocument/2006/relationships/image" Target="../media/image237.emf"/></Relationships>
</file>

<file path=ppt/slides/_rels/slide58.xml.rels><?xml version="1.0" encoding="UTF-8" standalone="yes"?>
<Relationships xmlns="http://schemas.openxmlformats.org/package/2006/relationships"><Relationship Id="rId8" Type="http://schemas.openxmlformats.org/officeDocument/2006/relationships/image" Target="../media/image244.emf"/><Relationship Id="rId13" Type="http://schemas.openxmlformats.org/officeDocument/2006/relationships/image" Target="../media/image249.emf"/><Relationship Id="rId18" Type="http://schemas.openxmlformats.org/officeDocument/2006/relationships/image" Target="../media/image254.emf"/><Relationship Id="rId26" Type="http://schemas.openxmlformats.org/officeDocument/2006/relationships/image" Target="../media/image262.emf"/><Relationship Id="rId3" Type="http://schemas.openxmlformats.org/officeDocument/2006/relationships/image" Target="../media/image239.emf"/><Relationship Id="rId21" Type="http://schemas.openxmlformats.org/officeDocument/2006/relationships/image" Target="../media/image257.emf"/><Relationship Id="rId7" Type="http://schemas.openxmlformats.org/officeDocument/2006/relationships/image" Target="../media/image243.emf"/><Relationship Id="rId12" Type="http://schemas.openxmlformats.org/officeDocument/2006/relationships/image" Target="../media/image248.emf"/><Relationship Id="rId17" Type="http://schemas.openxmlformats.org/officeDocument/2006/relationships/image" Target="../media/image253.emf"/><Relationship Id="rId25" Type="http://schemas.openxmlformats.org/officeDocument/2006/relationships/image" Target="../media/image261.emf"/><Relationship Id="rId2" Type="http://schemas.openxmlformats.org/officeDocument/2006/relationships/notesSlide" Target="../notesSlides/notesSlide58.xml"/><Relationship Id="rId16" Type="http://schemas.openxmlformats.org/officeDocument/2006/relationships/image" Target="../media/image252.emf"/><Relationship Id="rId20" Type="http://schemas.openxmlformats.org/officeDocument/2006/relationships/image" Target="../media/image256.emf"/><Relationship Id="rId29"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2.emf"/><Relationship Id="rId11" Type="http://schemas.openxmlformats.org/officeDocument/2006/relationships/image" Target="../media/image247.emf"/><Relationship Id="rId24" Type="http://schemas.openxmlformats.org/officeDocument/2006/relationships/image" Target="../media/image260.emf"/><Relationship Id="rId5" Type="http://schemas.openxmlformats.org/officeDocument/2006/relationships/image" Target="../media/image241.emf"/><Relationship Id="rId15" Type="http://schemas.openxmlformats.org/officeDocument/2006/relationships/image" Target="../media/image251.emf"/><Relationship Id="rId23" Type="http://schemas.openxmlformats.org/officeDocument/2006/relationships/image" Target="../media/image259.emf"/><Relationship Id="rId28" Type="http://schemas.openxmlformats.org/officeDocument/2006/relationships/image" Target="../media/image264.emf"/><Relationship Id="rId10" Type="http://schemas.openxmlformats.org/officeDocument/2006/relationships/image" Target="../media/image246.emf"/><Relationship Id="rId19" Type="http://schemas.openxmlformats.org/officeDocument/2006/relationships/image" Target="../media/image255.emf"/><Relationship Id="rId4" Type="http://schemas.openxmlformats.org/officeDocument/2006/relationships/image" Target="../media/image240.emf"/><Relationship Id="rId9" Type="http://schemas.openxmlformats.org/officeDocument/2006/relationships/image" Target="../media/image245.emf"/><Relationship Id="rId14" Type="http://schemas.openxmlformats.org/officeDocument/2006/relationships/image" Target="../media/image250.emf"/><Relationship Id="rId22" Type="http://schemas.openxmlformats.org/officeDocument/2006/relationships/image" Target="../media/image258.png"/><Relationship Id="rId27" Type="http://schemas.openxmlformats.org/officeDocument/2006/relationships/image" Target="../media/image263.emf"/><Relationship Id="rId30"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74.emf"/><Relationship Id="rId18" Type="http://schemas.openxmlformats.org/officeDocument/2006/relationships/image" Target="../media/image276.emf"/><Relationship Id="rId3" Type="http://schemas.openxmlformats.org/officeDocument/2006/relationships/image" Target="../media/image265.emf"/><Relationship Id="rId21" Type="http://schemas.openxmlformats.org/officeDocument/2006/relationships/image" Target="../media/image279.emf"/><Relationship Id="rId7" Type="http://schemas.openxmlformats.org/officeDocument/2006/relationships/image" Target="../media/image269.emf"/><Relationship Id="rId12" Type="http://schemas.openxmlformats.org/officeDocument/2006/relationships/image" Target="../media/image273.emf"/><Relationship Id="rId17" Type="http://schemas.openxmlformats.org/officeDocument/2006/relationships/image" Target="../media/image275.emf"/><Relationship Id="rId2" Type="http://schemas.openxmlformats.org/officeDocument/2006/relationships/notesSlide" Target="../notesSlides/notesSlide59.xml"/><Relationship Id="rId16" Type="http://schemas.openxmlformats.org/officeDocument/2006/relationships/image" Target="../media/image250.emf"/><Relationship Id="rId20" Type="http://schemas.openxmlformats.org/officeDocument/2006/relationships/image" Target="../media/image278.emf"/><Relationship Id="rId1" Type="http://schemas.openxmlformats.org/officeDocument/2006/relationships/slideLayout" Target="../slideLayouts/slideLayout2.xml"/><Relationship Id="rId6" Type="http://schemas.openxmlformats.org/officeDocument/2006/relationships/image" Target="../media/image268.emf"/><Relationship Id="rId11" Type="http://schemas.openxmlformats.org/officeDocument/2006/relationships/image" Target="../media/image272.png"/><Relationship Id="rId5" Type="http://schemas.openxmlformats.org/officeDocument/2006/relationships/image" Target="../media/image267.emf"/><Relationship Id="rId15" Type="http://schemas.openxmlformats.org/officeDocument/2006/relationships/image" Target="../media/image249.emf"/><Relationship Id="rId23" Type="http://schemas.openxmlformats.org/officeDocument/2006/relationships/image" Target="../media/image8.png"/><Relationship Id="rId10" Type="http://schemas.openxmlformats.org/officeDocument/2006/relationships/image" Target="../media/image271.emf"/><Relationship Id="rId19" Type="http://schemas.openxmlformats.org/officeDocument/2006/relationships/image" Target="../media/image277.emf"/><Relationship Id="rId4" Type="http://schemas.openxmlformats.org/officeDocument/2006/relationships/image" Target="../media/image266.emf"/><Relationship Id="rId9" Type="http://schemas.openxmlformats.org/officeDocument/2006/relationships/image" Target="../media/image221.emf"/><Relationship Id="rId14" Type="http://schemas.openxmlformats.org/officeDocument/2006/relationships/image" Target="../media/image247.emf"/><Relationship Id="rId22"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jpe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240.emf"/><Relationship Id="rId13" Type="http://schemas.openxmlformats.org/officeDocument/2006/relationships/image" Target="../media/image284.emf"/><Relationship Id="rId18" Type="http://schemas.openxmlformats.org/officeDocument/2006/relationships/image" Target="../media/image289.emf"/><Relationship Id="rId26" Type="http://schemas.openxmlformats.org/officeDocument/2006/relationships/image" Target="../media/image1.jpeg"/><Relationship Id="rId3" Type="http://schemas.openxmlformats.org/officeDocument/2006/relationships/image" Target="../media/image278.emf"/><Relationship Id="rId21" Type="http://schemas.openxmlformats.org/officeDocument/2006/relationships/image" Target="../media/image290.emf"/><Relationship Id="rId7" Type="http://schemas.openxmlformats.org/officeDocument/2006/relationships/image" Target="../media/image239.emf"/><Relationship Id="rId12" Type="http://schemas.openxmlformats.org/officeDocument/2006/relationships/image" Target="../media/image247.emf"/><Relationship Id="rId17" Type="http://schemas.openxmlformats.org/officeDocument/2006/relationships/image" Target="../media/image288.emf"/><Relationship Id="rId25" Type="http://schemas.openxmlformats.org/officeDocument/2006/relationships/image" Target="../media/image294.emf"/><Relationship Id="rId2" Type="http://schemas.openxmlformats.org/officeDocument/2006/relationships/notesSlide" Target="../notesSlides/notesSlide60.xml"/><Relationship Id="rId16" Type="http://schemas.openxmlformats.org/officeDocument/2006/relationships/image" Target="../media/image287.emf"/><Relationship Id="rId20" Type="http://schemas.openxmlformats.org/officeDocument/2006/relationships/image" Target="../media/image242.emf"/><Relationship Id="rId1" Type="http://schemas.openxmlformats.org/officeDocument/2006/relationships/slideLayout" Target="../slideLayouts/slideLayout2.xml"/><Relationship Id="rId6" Type="http://schemas.openxmlformats.org/officeDocument/2006/relationships/image" Target="../media/image281.emf"/><Relationship Id="rId11" Type="http://schemas.openxmlformats.org/officeDocument/2006/relationships/image" Target="../media/image283.emf"/><Relationship Id="rId24" Type="http://schemas.openxmlformats.org/officeDocument/2006/relationships/image" Target="../media/image293.emf"/><Relationship Id="rId5" Type="http://schemas.openxmlformats.org/officeDocument/2006/relationships/image" Target="../media/image280.emf"/><Relationship Id="rId15" Type="http://schemas.openxmlformats.org/officeDocument/2006/relationships/image" Target="../media/image286.emf"/><Relationship Id="rId23" Type="http://schemas.openxmlformats.org/officeDocument/2006/relationships/image" Target="../media/image292.emf"/><Relationship Id="rId10" Type="http://schemas.openxmlformats.org/officeDocument/2006/relationships/image" Target="../media/image282.emf"/><Relationship Id="rId19" Type="http://schemas.openxmlformats.org/officeDocument/2006/relationships/image" Target="../media/image241.emf"/><Relationship Id="rId4" Type="http://schemas.openxmlformats.org/officeDocument/2006/relationships/image" Target="../media/image279.emf"/><Relationship Id="rId9" Type="http://schemas.openxmlformats.org/officeDocument/2006/relationships/image" Target="../media/image248.emf"/><Relationship Id="rId14" Type="http://schemas.openxmlformats.org/officeDocument/2006/relationships/image" Target="../media/image285.emf"/><Relationship Id="rId22" Type="http://schemas.openxmlformats.org/officeDocument/2006/relationships/image" Target="../media/image291.emf"/><Relationship Id="rId27"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31.emf"/><Relationship Id="rId5" Type="http://schemas.openxmlformats.org/officeDocument/2006/relationships/image" Target="../media/image8.png"/><Relationship Id="rId4" Type="http://schemas.openxmlformats.org/officeDocument/2006/relationships/image" Target="../media/image295.png"/></Relationships>
</file>

<file path=ppt/slides/_rels/slide62.xml.rels><?xml version="1.0" encoding="UTF-8" standalone="yes"?>
<Relationships xmlns="http://schemas.openxmlformats.org/package/2006/relationships"><Relationship Id="rId8" Type="http://schemas.openxmlformats.org/officeDocument/2006/relationships/image" Target="../media/image301.emf"/><Relationship Id="rId13" Type="http://schemas.openxmlformats.org/officeDocument/2006/relationships/image" Target="../media/image110.png"/><Relationship Id="rId3" Type="http://schemas.openxmlformats.org/officeDocument/2006/relationships/image" Target="../media/image296.emf"/><Relationship Id="rId7" Type="http://schemas.openxmlformats.org/officeDocument/2006/relationships/image" Target="../media/image300.emf"/><Relationship Id="rId12"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99.emf"/><Relationship Id="rId11" Type="http://schemas.openxmlformats.org/officeDocument/2006/relationships/image" Target="../media/image303.emf"/><Relationship Id="rId5" Type="http://schemas.openxmlformats.org/officeDocument/2006/relationships/image" Target="../media/image298.emf"/><Relationship Id="rId1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image" Target="../media/image297.emf"/><Relationship Id="rId9" Type="http://schemas.openxmlformats.org/officeDocument/2006/relationships/image" Target="../media/image302.emf"/><Relationship Id="rId14" Type="http://schemas.openxmlformats.org/officeDocument/2006/relationships/image" Target="../media/image1.jpeg"/></Relationships>
</file>

<file path=ppt/slides/_rels/slide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4.png"/><Relationship Id="rId7" Type="http://schemas.openxmlformats.org/officeDocument/2006/relationships/image" Target="../media/image307.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06.png"/><Relationship Id="rId4" Type="http://schemas.openxmlformats.org/officeDocument/2006/relationships/image" Target="../media/image305.pn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09.png"/><Relationship Id="rId4" Type="http://schemas.openxmlformats.org/officeDocument/2006/relationships/image" Target="../media/image308.png"/></Relationships>
</file>

<file path=ppt/slides/_rels/slide6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313.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jpg"/></Relationships>
</file>

<file path=ppt/slides/_rels/slide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4.png"/><Relationship Id="rId7" Type="http://schemas.openxmlformats.org/officeDocument/2006/relationships/image" Target="../media/image31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15.jpg"/><Relationship Id="rId5" Type="http://schemas.openxmlformats.org/officeDocument/2006/relationships/image" Target="../media/image313.png"/><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20.emf"/><Relationship Id="rId3" Type="http://schemas.openxmlformats.org/officeDocument/2006/relationships/image" Target="../media/image317.png"/><Relationship Id="rId7" Type="http://schemas.openxmlformats.org/officeDocument/2006/relationships/image" Target="../media/image21.png"/><Relationship Id="rId12" Type="http://schemas.openxmlformats.org/officeDocument/2006/relationships/image" Target="../media/image50.png"/><Relationship Id="rId2" Type="http://schemas.openxmlformats.org/officeDocument/2006/relationships/notesSlide" Target="../notesSlides/notesSlide67.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jpeg"/><Relationship Id="rId11" Type="http://schemas.openxmlformats.org/officeDocument/2006/relationships/image" Target="../media/image400.png"/><Relationship Id="rId5" Type="http://schemas.openxmlformats.org/officeDocument/2006/relationships/image" Target="../media/image319.png"/><Relationship Id="rId15" Type="http://schemas.openxmlformats.org/officeDocument/2006/relationships/image" Target="../media/image88.png"/><Relationship Id="rId10" Type="http://schemas.openxmlformats.org/officeDocument/2006/relationships/image" Target="../media/image30.png"/><Relationship Id="rId4" Type="http://schemas.openxmlformats.org/officeDocument/2006/relationships/image" Target="../media/image318.png"/><Relationship Id="rId14" Type="http://schemas.openxmlformats.org/officeDocument/2006/relationships/image" Target="../media/image321.png"/></Relationships>
</file>

<file path=ppt/slides/_rels/slide68.xml.rels><?xml version="1.0" encoding="UTF-8" standalone="yes"?>
<Relationships xmlns="http://schemas.openxmlformats.org/package/2006/relationships"><Relationship Id="rId3" Type="http://schemas.openxmlformats.org/officeDocument/2006/relationships/image" Target="../media/image322.png"/><Relationship Id="rId7"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316.png"/><Relationship Id="rId5" Type="http://schemas.openxmlformats.org/officeDocument/2006/relationships/image" Target="../media/image323.png"/><Relationship Id="rId4" Type="http://schemas.openxmlformats.org/officeDocument/2006/relationships/image" Target="../media/image1.jpe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25.png"/><Relationship Id="rId4" Type="http://schemas.openxmlformats.org/officeDocument/2006/relationships/image" Target="../media/image324.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jpeg"/></Relationships>
</file>

<file path=ppt/slides/_rels/slide70.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1.jpeg"/><Relationship Id="rId7" Type="http://schemas.openxmlformats.org/officeDocument/2006/relationships/image" Target="../media/image328.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4.png"/><Relationship Id="rId9"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330.pn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04.png"/><Relationship Id="rId4" Type="http://schemas.openxmlformats.org/officeDocument/2006/relationships/image" Target="../media/image195.pn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331.emf"/></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8.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necteur droit 21">
            <a:extLst>
              <a:ext uri="{FF2B5EF4-FFF2-40B4-BE49-F238E27FC236}">
                <a16:creationId xmlns:a16="http://schemas.microsoft.com/office/drawing/2014/main" id="{79081E39-91E9-6749-B342-FF9DDF016082}"/>
              </a:ext>
            </a:extLst>
          </p:cNvPr>
          <p:cNvCxnSpPr>
            <a:cxnSpLocks/>
          </p:cNvCxnSpPr>
          <p:nvPr/>
        </p:nvCxnSpPr>
        <p:spPr>
          <a:xfrm>
            <a:off x="1347788" y="3275846"/>
            <a:ext cx="9496425" cy="0"/>
          </a:xfrm>
          <a:prstGeom prst="line">
            <a:avLst/>
          </a:prstGeom>
          <a:ln w="31750">
            <a:solidFill>
              <a:srgbClr val="00ADE9"/>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E654E006-7D68-F843-AB6B-0A60E7AF0261}"/>
              </a:ext>
            </a:extLst>
          </p:cNvPr>
          <p:cNvSpPr>
            <a:spLocks noGrp="1"/>
          </p:cNvSpPr>
          <p:nvPr>
            <p:ph type="ctrTitle"/>
          </p:nvPr>
        </p:nvSpPr>
        <p:spPr>
          <a:xfrm>
            <a:off x="1524000" y="158152"/>
            <a:ext cx="9144000" cy="2387600"/>
          </a:xfrm>
        </p:spPr>
        <p:txBody>
          <a:bodyPr>
            <a:normAutofit/>
          </a:bodyPr>
          <a:lstStyle/>
          <a:p>
            <a:r>
              <a:rPr lang="fr-FR" dirty="0">
                <a:solidFill>
                  <a:srgbClr val="004191"/>
                </a:solidFill>
              </a:rPr>
              <a:t>Quantum technologies </a:t>
            </a:r>
            <a:r>
              <a:rPr lang="fr-FR" dirty="0" err="1">
                <a:solidFill>
                  <a:srgbClr val="004191"/>
                </a:solidFill>
              </a:rPr>
              <a:t>exploiting</a:t>
            </a:r>
            <a:r>
              <a:rPr lang="fr-FR" dirty="0">
                <a:solidFill>
                  <a:srgbClr val="004191"/>
                </a:solidFill>
              </a:rPr>
              <a:t> spins in the </a:t>
            </a:r>
            <a:r>
              <a:rPr lang="fr-FR" dirty="0" err="1">
                <a:solidFill>
                  <a:srgbClr val="004191"/>
                </a:solidFill>
              </a:rPr>
              <a:t>solid</a:t>
            </a:r>
            <a:endParaRPr lang="fr-FR" dirty="0">
              <a:solidFill>
                <a:srgbClr val="004191"/>
              </a:solidFill>
            </a:endParaRPr>
          </a:p>
        </p:txBody>
      </p:sp>
      <p:sp>
        <p:nvSpPr>
          <p:cNvPr id="23" name="ZoneTexte 22">
            <a:extLst>
              <a:ext uri="{FF2B5EF4-FFF2-40B4-BE49-F238E27FC236}">
                <a16:creationId xmlns:a16="http://schemas.microsoft.com/office/drawing/2014/main" id="{F8302A3C-B30C-C345-B274-A79558329D44}"/>
              </a:ext>
            </a:extLst>
          </p:cNvPr>
          <p:cNvSpPr txBox="1"/>
          <p:nvPr/>
        </p:nvSpPr>
        <p:spPr>
          <a:xfrm>
            <a:off x="3193303" y="3582154"/>
            <a:ext cx="5805393" cy="1692771"/>
          </a:xfrm>
          <a:prstGeom prst="rect">
            <a:avLst/>
          </a:prstGeom>
          <a:noFill/>
          <a:ln>
            <a:noFill/>
          </a:ln>
        </p:spPr>
        <p:txBody>
          <a:bodyPr wrap="square">
            <a:spAutoFit/>
          </a:bodyPr>
          <a:lstStyle/>
          <a:p>
            <a:pPr algn="ctr"/>
            <a:r>
              <a:rPr lang="en-US" sz="2400" dirty="0">
                <a:solidFill>
                  <a:srgbClr val="004191"/>
                </a:solidFill>
              </a:rPr>
              <a:t>Charles Babin</a:t>
            </a:r>
          </a:p>
          <a:p>
            <a:pPr algn="ctr"/>
            <a:endParaRPr lang="en-US" sz="2400" dirty="0">
              <a:solidFill>
                <a:srgbClr val="004191"/>
              </a:solidFill>
            </a:endParaRPr>
          </a:p>
          <a:p>
            <a:pPr algn="ctr"/>
            <a:r>
              <a:rPr lang="en-US" sz="1600" dirty="0">
                <a:solidFill>
                  <a:srgbClr val="00ADE9"/>
                </a:solidFill>
              </a:rPr>
              <a:t>Associate professor - </a:t>
            </a:r>
            <a:r>
              <a:rPr lang="en-US" sz="1600" dirty="0" err="1">
                <a:solidFill>
                  <a:srgbClr val="E61C33"/>
                </a:solidFill>
              </a:rPr>
              <a:t>DiTeQ</a:t>
            </a:r>
            <a:r>
              <a:rPr lang="en-US" sz="1600" dirty="0">
                <a:solidFill>
                  <a:srgbClr val="E61C33"/>
                </a:solidFill>
              </a:rPr>
              <a:t> team</a:t>
            </a:r>
          </a:p>
          <a:p>
            <a:pPr algn="ctr"/>
            <a:endParaRPr lang="en-US" sz="2400" dirty="0">
              <a:solidFill>
                <a:srgbClr val="004191"/>
              </a:solidFill>
            </a:endParaRPr>
          </a:p>
          <a:p>
            <a:pPr algn="ctr"/>
            <a:r>
              <a:rPr lang="fr-FR" sz="1600" dirty="0">
                <a:solidFill>
                  <a:srgbClr val="004191"/>
                </a:solidFill>
              </a:rPr>
              <a:t>Winter </a:t>
            </a:r>
            <a:r>
              <a:rPr lang="fr-FR" sz="1600" dirty="0" err="1">
                <a:solidFill>
                  <a:srgbClr val="004191"/>
                </a:solidFill>
              </a:rPr>
              <a:t>School</a:t>
            </a:r>
            <a:r>
              <a:rPr lang="fr-FR" sz="1600" dirty="0">
                <a:solidFill>
                  <a:srgbClr val="004191"/>
                </a:solidFill>
              </a:rPr>
              <a:t> 24.11.2025</a:t>
            </a:r>
          </a:p>
        </p:txBody>
      </p:sp>
      <p:pic>
        <p:nvPicPr>
          <p:cNvPr id="3" name="Picture 2" descr="ICB – Laboratoire Interdisciplinaire Carnot de Bourgogne - Université de  Bourgogne">
            <a:extLst>
              <a:ext uri="{FF2B5EF4-FFF2-40B4-BE49-F238E27FC236}">
                <a16:creationId xmlns:a16="http://schemas.microsoft.com/office/drawing/2014/main" id="{34163B6B-E83F-077E-D6D3-D88CC0D44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74" y="5767052"/>
            <a:ext cx="1913410" cy="994973"/>
          </a:xfrm>
          <a:prstGeom prst="rect">
            <a:avLst/>
          </a:prstGeom>
          <a:noFill/>
          <a:extLst>
            <a:ext uri="{909E8E84-426E-40DD-AFC4-6F175D3DCCD1}">
              <a14:hiddenFill xmlns:a14="http://schemas.microsoft.com/office/drawing/2010/main">
                <a:solidFill>
                  <a:srgbClr val="FFFFFF"/>
                </a:solidFill>
              </a14:hiddenFill>
            </a:ext>
          </a:extLst>
        </p:spPr>
      </p:pic>
      <p:pic>
        <p:nvPicPr>
          <p:cNvPr id="11" name="logo-UBE-drapeau-quadri.png" descr="logo-UBE-drapeau-quadri.png">
            <a:extLst>
              <a:ext uri="{FF2B5EF4-FFF2-40B4-BE49-F238E27FC236}">
                <a16:creationId xmlns:a16="http://schemas.microsoft.com/office/drawing/2014/main" id="{363CDA82-C505-4552-B039-02518ACD7018}"/>
              </a:ext>
            </a:extLst>
          </p:cNvPr>
          <p:cNvPicPr>
            <a:picLocks noChangeAspect="1"/>
          </p:cNvPicPr>
          <p:nvPr/>
        </p:nvPicPr>
        <p:blipFill>
          <a:blip r:embed="rId4"/>
          <a:stretch>
            <a:fillRect/>
          </a:stretch>
        </p:blipFill>
        <p:spPr>
          <a:xfrm>
            <a:off x="383541" y="5583247"/>
            <a:ext cx="1858619" cy="1300404"/>
          </a:xfrm>
          <a:prstGeom prst="rect">
            <a:avLst/>
          </a:prstGeom>
          <a:ln w="3175" cap="flat">
            <a:noFill/>
            <a:miter lim="400000"/>
          </a:ln>
          <a:effectLst/>
        </p:spPr>
      </p:pic>
      <p:pic>
        <p:nvPicPr>
          <p:cNvPr id="12" name="LOGO_CNRS_BLEU.png" descr="LOGO_CNRS_BLEU.png">
            <a:extLst>
              <a:ext uri="{FF2B5EF4-FFF2-40B4-BE49-F238E27FC236}">
                <a16:creationId xmlns:a16="http://schemas.microsoft.com/office/drawing/2014/main" id="{902F85F9-5C62-4DA0-9C7A-853F84842844}"/>
              </a:ext>
            </a:extLst>
          </p:cNvPr>
          <p:cNvPicPr>
            <a:picLocks noChangeAspect="1"/>
          </p:cNvPicPr>
          <p:nvPr/>
        </p:nvPicPr>
        <p:blipFill>
          <a:blip r:embed="rId5"/>
          <a:srcRect/>
          <a:stretch>
            <a:fillRect/>
          </a:stretch>
        </p:blipFill>
        <p:spPr>
          <a:xfrm>
            <a:off x="6560998" y="5735962"/>
            <a:ext cx="1071852" cy="1057151"/>
          </a:xfrm>
          <a:prstGeom prst="rect">
            <a:avLst/>
          </a:prstGeom>
          <a:ln w="3175" cap="flat">
            <a:noFill/>
            <a:miter lim="400000"/>
          </a:ln>
          <a:effectLst/>
        </p:spPr>
      </p:pic>
      <p:pic>
        <p:nvPicPr>
          <p:cNvPr id="5" name="Image 4">
            <a:extLst>
              <a:ext uri="{FF2B5EF4-FFF2-40B4-BE49-F238E27FC236}">
                <a16:creationId xmlns:a16="http://schemas.microsoft.com/office/drawing/2014/main" id="{44F9677E-1ABC-9CC8-60CF-C7A4258F702C}"/>
              </a:ext>
            </a:extLst>
          </p:cNvPr>
          <p:cNvPicPr>
            <a:picLocks noChangeAspect="1"/>
          </p:cNvPicPr>
          <p:nvPr/>
        </p:nvPicPr>
        <p:blipFill>
          <a:blip r:embed="rId6"/>
          <a:stretch>
            <a:fillRect/>
          </a:stretch>
        </p:blipFill>
        <p:spPr>
          <a:xfrm>
            <a:off x="8835563" y="5704874"/>
            <a:ext cx="2972896" cy="994973"/>
          </a:xfrm>
          <a:prstGeom prst="rect">
            <a:avLst/>
          </a:prstGeom>
        </p:spPr>
      </p:pic>
    </p:spTree>
    <p:extLst>
      <p:ext uri="{BB962C8B-B14F-4D97-AF65-F5344CB8AC3E}">
        <p14:creationId xmlns:p14="http://schemas.microsoft.com/office/powerpoint/2010/main" val="960160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25868-CBD3-C930-6E06-1FAEBF219AE0}"/>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0A286E8E-A6AD-EA06-B10F-16BA3E974184}"/>
              </a:ext>
            </a:extLst>
          </p:cNvPr>
          <p:cNvGraphicFramePr>
            <a:graphicFrameLocks noGrp="1"/>
          </p:cNvGraphicFramePr>
          <p:nvPr>
            <p:extLst>
              <p:ext uri="{D42A27DB-BD31-4B8C-83A1-F6EECF244321}">
                <p14:modId xmlns:p14="http://schemas.microsoft.com/office/powerpoint/2010/main" val="238360360"/>
              </p:ext>
            </p:extLst>
          </p:nvPr>
        </p:nvGraphicFramePr>
        <p:xfrm>
          <a:off x="1259581" y="3719426"/>
          <a:ext cx="10005890" cy="2088925"/>
        </p:xfrm>
        <a:graphic>
          <a:graphicData uri="http://schemas.openxmlformats.org/drawingml/2006/table">
            <a:tbl>
              <a:tblPr firstRow="1" bandRow="1">
                <a:tableStyleId>{22838BEF-8BB2-4498-84A7-C5851F593DF1}</a:tableStyleId>
              </a:tblPr>
              <a:tblGrid>
                <a:gridCol w="1000589">
                  <a:extLst>
                    <a:ext uri="{9D8B030D-6E8A-4147-A177-3AD203B41FA5}">
                      <a16:colId xmlns:a16="http://schemas.microsoft.com/office/drawing/2014/main" val="2675765954"/>
                    </a:ext>
                  </a:extLst>
                </a:gridCol>
                <a:gridCol w="1000589">
                  <a:extLst>
                    <a:ext uri="{9D8B030D-6E8A-4147-A177-3AD203B41FA5}">
                      <a16:colId xmlns:a16="http://schemas.microsoft.com/office/drawing/2014/main" val="2763745754"/>
                    </a:ext>
                  </a:extLst>
                </a:gridCol>
                <a:gridCol w="1000589">
                  <a:extLst>
                    <a:ext uri="{9D8B030D-6E8A-4147-A177-3AD203B41FA5}">
                      <a16:colId xmlns:a16="http://schemas.microsoft.com/office/drawing/2014/main" val="3580120218"/>
                    </a:ext>
                  </a:extLst>
                </a:gridCol>
                <a:gridCol w="1000589">
                  <a:extLst>
                    <a:ext uri="{9D8B030D-6E8A-4147-A177-3AD203B41FA5}">
                      <a16:colId xmlns:a16="http://schemas.microsoft.com/office/drawing/2014/main" val="1524345851"/>
                    </a:ext>
                  </a:extLst>
                </a:gridCol>
                <a:gridCol w="1000589">
                  <a:extLst>
                    <a:ext uri="{9D8B030D-6E8A-4147-A177-3AD203B41FA5}">
                      <a16:colId xmlns:a16="http://schemas.microsoft.com/office/drawing/2014/main" val="2846226368"/>
                    </a:ext>
                  </a:extLst>
                </a:gridCol>
                <a:gridCol w="1000589">
                  <a:extLst>
                    <a:ext uri="{9D8B030D-6E8A-4147-A177-3AD203B41FA5}">
                      <a16:colId xmlns:a16="http://schemas.microsoft.com/office/drawing/2014/main" val="4164413187"/>
                    </a:ext>
                  </a:extLst>
                </a:gridCol>
                <a:gridCol w="1000589">
                  <a:extLst>
                    <a:ext uri="{9D8B030D-6E8A-4147-A177-3AD203B41FA5}">
                      <a16:colId xmlns:a16="http://schemas.microsoft.com/office/drawing/2014/main" val="547254869"/>
                    </a:ext>
                  </a:extLst>
                </a:gridCol>
                <a:gridCol w="1000589">
                  <a:extLst>
                    <a:ext uri="{9D8B030D-6E8A-4147-A177-3AD203B41FA5}">
                      <a16:colId xmlns:a16="http://schemas.microsoft.com/office/drawing/2014/main" val="1887957269"/>
                    </a:ext>
                  </a:extLst>
                </a:gridCol>
                <a:gridCol w="1000589">
                  <a:extLst>
                    <a:ext uri="{9D8B030D-6E8A-4147-A177-3AD203B41FA5}">
                      <a16:colId xmlns:a16="http://schemas.microsoft.com/office/drawing/2014/main" val="1506236135"/>
                    </a:ext>
                  </a:extLst>
                </a:gridCol>
                <a:gridCol w="1000589">
                  <a:extLst>
                    <a:ext uri="{9D8B030D-6E8A-4147-A177-3AD203B41FA5}">
                      <a16:colId xmlns:a16="http://schemas.microsoft.com/office/drawing/2014/main" val="3123038604"/>
                    </a:ext>
                  </a:extLst>
                </a:gridCol>
              </a:tblGrid>
              <a:tr h="166759">
                <a:tc>
                  <a:txBody>
                    <a:bodyPr/>
                    <a:lstStyle/>
                    <a:p>
                      <a:r>
                        <a:rPr lang="fr-FR" sz="1200" b="0" dirty="0"/>
                        <a:t>Basis A.</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dirty="0"/>
                        <a:t>⟷</a:t>
                      </a:r>
                      <a:endParaRPr lang="fr-FR" sz="1400" b="0" dirty="0"/>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extLst>
                  <a:ext uri="{0D108BD9-81ED-4DB2-BD59-A6C34878D82A}">
                    <a16:rowId xmlns:a16="http://schemas.microsoft.com/office/drawing/2014/main" val="781031322"/>
                  </a:ext>
                </a:extLst>
              </a:tr>
              <a:tr h="356825">
                <a:tc>
                  <a:txBody>
                    <a:bodyPr/>
                    <a:lstStyle/>
                    <a:p>
                      <a:r>
                        <a:rPr lang="fr-FR" sz="1200" b="0" dirty="0"/>
                        <a:t>Direction A.</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extLst>
                  <a:ext uri="{0D108BD9-81ED-4DB2-BD59-A6C34878D82A}">
                    <a16:rowId xmlns:a16="http://schemas.microsoft.com/office/drawing/2014/main" val="1653820202"/>
                  </a:ext>
                </a:extLst>
              </a:tr>
              <a:tr h="356825">
                <a:tc>
                  <a:txBody>
                    <a:bodyPr/>
                    <a:lstStyle/>
                    <a:p>
                      <a:r>
                        <a:rPr lang="fr-FR" sz="1200" b="0" dirty="0"/>
                        <a:t>Bit A.</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1</a:t>
                      </a:r>
                    </a:p>
                  </a:txBody>
                  <a:tcPr/>
                </a:tc>
                <a:extLst>
                  <a:ext uri="{0D108BD9-81ED-4DB2-BD59-A6C34878D82A}">
                    <a16:rowId xmlns:a16="http://schemas.microsoft.com/office/drawing/2014/main" val="623026991"/>
                  </a:ext>
                </a:extLst>
              </a:tr>
              <a:tr h="356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Basis 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algn="ct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algn="ct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extLst>
                  <a:ext uri="{0D108BD9-81ED-4DB2-BD59-A6C34878D82A}">
                    <a16:rowId xmlns:a16="http://schemas.microsoft.com/office/drawing/2014/main" val="1100218711"/>
                  </a:ext>
                </a:extLst>
              </a:tr>
              <a:tr h="356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Direction B.</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extLst>
                  <a:ext uri="{0D108BD9-81ED-4DB2-BD59-A6C34878D82A}">
                    <a16:rowId xmlns:a16="http://schemas.microsoft.com/office/drawing/2014/main" val="4105211963"/>
                  </a:ext>
                </a:extLst>
              </a:tr>
              <a:tr h="356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Bit B.</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extLst>
                  <a:ext uri="{0D108BD9-81ED-4DB2-BD59-A6C34878D82A}">
                    <a16:rowId xmlns:a16="http://schemas.microsoft.com/office/drawing/2014/main" val="260889419"/>
                  </a:ext>
                </a:extLst>
              </a:tr>
            </a:tbl>
          </a:graphicData>
        </a:graphic>
      </p:graphicFrame>
      <p:sp>
        <p:nvSpPr>
          <p:cNvPr id="45" name="ZoneTexte 44">
            <a:extLst>
              <a:ext uri="{FF2B5EF4-FFF2-40B4-BE49-F238E27FC236}">
                <a16:creationId xmlns:a16="http://schemas.microsoft.com/office/drawing/2014/main" id="{318C9557-8876-27A8-4D03-65203283A300}"/>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BB84 (C. Bennet, G. Brassard)</a:t>
            </a:r>
          </a:p>
        </p:txBody>
      </p:sp>
      <p:cxnSp>
        <p:nvCxnSpPr>
          <p:cNvPr id="2" name="Connecteur droit 1">
            <a:extLst>
              <a:ext uri="{FF2B5EF4-FFF2-40B4-BE49-F238E27FC236}">
                <a16:creationId xmlns:a16="http://schemas.microsoft.com/office/drawing/2014/main" id="{9F87F516-EDA1-DB9D-F08A-5D32D2E26C1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18277E23-E3F8-A04F-B89B-581086E7B83E}"/>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1E8CFC5B-9309-B061-777A-EB55E527119D}"/>
              </a:ext>
            </a:extLst>
          </p:cNvPr>
          <p:cNvSpPr>
            <a:spLocks noGrp="1"/>
          </p:cNvSpPr>
          <p:nvPr>
            <p:ph type="sldNum" sz="quarter" idx="12"/>
          </p:nvPr>
        </p:nvSpPr>
        <p:spPr/>
        <p:txBody>
          <a:bodyPr/>
          <a:lstStyle/>
          <a:p>
            <a:fld id="{BC52D411-5A3D-D14A-AF34-D9B1C8ECD583}" type="slidenum">
              <a:rPr lang="fr-FR" smtClean="0"/>
              <a:pPr/>
              <a:t>10</a:t>
            </a:fld>
            <a:endParaRPr lang="fr-FR" dirty="0"/>
          </a:p>
        </p:txBody>
      </p:sp>
      <p:grpSp>
        <p:nvGrpSpPr>
          <p:cNvPr id="17" name="Groupe 16">
            <a:extLst>
              <a:ext uri="{FF2B5EF4-FFF2-40B4-BE49-F238E27FC236}">
                <a16:creationId xmlns:a16="http://schemas.microsoft.com/office/drawing/2014/main" id="{8E1A913C-4E42-71F9-7211-C0FD9F3216E5}"/>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66E9B5C2-049B-6D97-9608-C283220D5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0B2B807-D828-0BD0-8E69-C871F97B6647}"/>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Image 23">
            <a:extLst>
              <a:ext uri="{FF2B5EF4-FFF2-40B4-BE49-F238E27FC236}">
                <a16:creationId xmlns:a16="http://schemas.microsoft.com/office/drawing/2014/main" id="{0AB3F10F-4414-F13B-B420-AC1A387931C0}"/>
              </a:ext>
            </a:extLst>
          </p:cNvPr>
          <p:cNvPicPr>
            <a:picLocks noChangeAspect="1"/>
          </p:cNvPicPr>
          <p:nvPr/>
        </p:nvPicPr>
        <p:blipFill>
          <a:blip r:embed="rId4"/>
          <a:srcRect l="11005" t="762" r="6624" b="56344"/>
          <a:stretch/>
        </p:blipFill>
        <p:spPr>
          <a:xfrm>
            <a:off x="2524710" y="1141165"/>
            <a:ext cx="1489568" cy="1444292"/>
          </a:xfrm>
          <a:prstGeom prst="ellipse">
            <a:avLst/>
          </a:prstGeom>
        </p:spPr>
      </p:pic>
      <p:pic>
        <p:nvPicPr>
          <p:cNvPr id="25" name="Image 24">
            <a:extLst>
              <a:ext uri="{FF2B5EF4-FFF2-40B4-BE49-F238E27FC236}">
                <a16:creationId xmlns:a16="http://schemas.microsoft.com/office/drawing/2014/main" id="{91870DD6-60F4-1944-A96F-B1AFE88B844E}"/>
              </a:ext>
            </a:extLst>
          </p:cNvPr>
          <p:cNvPicPr>
            <a:picLocks noChangeAspect="1"/>
          </p:cNvPicPr>
          <p:nvPr/>
        </p:nvPicPr>
        <p:blipFill>
          <a:blip r:embed="rId5"/>
          <a:stretch>
            <a:fillRect/>
          </a:stretch>
        </p:blipFill>
        <p:spPr>
          <a:xfrm>
            <a:off x="8335078" y="1008330"/>
            <a:ext cx="1332212" cy="1885205"/>
          </a:xfrm>
          <a:prstGeom prst="rect">
            <a:avLst/>
          </a:prstGeom>
        </p:spPr>
      </p:pic>
      <p:grpSp>
        <p:nvGrpSpPr>
          <p:cNvPr id="30" name="Groupe 29">
            <a:extLst>
              <a:ext uri="{FF2B5EF4-FFF2-40B4-BE49-F238E27FC236}">
                <a16:creationId xmlns:a16="http://schemas.microsoft.com/office/drawing/2014/main" id="{6CCCEBE3-0569-7CFA-A9F0-2BDFF2FD6BF8}"/>
              </a:ext>
            </a:extLst>
          </p:cNvPr>
          <p:cNvGrpSpPr/>
          <p:nvPr/>
        </p:nvGrpSpPr>
        <p:grpSpPr>
          <a:xfrm>
            <a:off x="4480737" y="1199794"/>
            <a:ext cx="448600" cy="843750"/>
            <a:chOff x="4528917" y="1497136"/>
            <a:chExt cx="448600" cy="843750"/>
          </a:xfrm>
        </p:grpSpPr>
        <p:pic>
          <p:nvPicPr>
            <p:cNvPr id="31" name="Image 30">
              <a:extLst>
                <a:ext uri="{FF2B5EF4-FFF2-40B4-BE49-F238E27FC236}">
                  <a16:creationId xmlns:a16="http://schemas.microsoft.com/office/drawing/2014/main" id="{9C671430-915C-4325-258C-3813574FF114}"/>
                </a:ext>
              </a:extLst>
            </p:cNvPr>
            <p:cNvPicPr>
              <a:picLocks noChangeAspect="1"/>
            </p:cNvPicPr>
            <p:nvPr/>
          </p:nvPicPr>
          <p:blipFill>
            <a:blip r:embed="rId6"/>
            <a:stretch>
              <a:fillRect/>
            </a:stretch>
          </p:blipFill>
          <p:spPr>
            <a:xfrm rot="900000">
              <a:off x="4528917" y="1497136"/>
              <a:ext cx="399671" cy="843750"/>
            </a:xfrm>
            <a:prstGeom prst="rect">
              <a:avLst/>
            </a:prstGeom>
          </p:spPr>
        </p:pic>
        <p:pic>
          <p:nvPicPr>
            <p:cNvPr id="34" name="Image 33">
              <a:extLst>
                <a:ext uri="{FF2B5EF4-FFF2-40B4-BE49-F238E27FC236}">
                  <a16:creationId xmlns:a16="http://schemas.microsoft.com/office/drawing/2014/main" id="{5A84B002-D346-98DF-8A7A-1EE03BBBE4A5}"/>
                </a:ext>
              </a:extLst>
            </p:cNvPr>
            <p:cNvPicPr>
              <a:picLocks noChangeAspect="1"/>
            </p:cNvPicPr>
            <p:nvPr/>
          </p:nvPicPr>
          <p:blipFill rotWithShape="1">
            <a:blip r:embed="rId6"/>
            <a:srcRect b="44811"/>
            <a:stretch/>
          </p:blipFill>
          <p:spPr>
            <a:xfrm rot="900000">
              <a:off x="4577846" y="1503091"/>
              <a:ext cx="399671" cy="465659"/>
            </a:xfrm>
            <a:prstGeom prst="rect">
              <a:avLst/>
            </a:prstGeom>
          </p:spPr>
        </p:pic>
      </p:grpSp>
      <p:pic>
        <p:nvPicPr>
          <p:cNvPr id="5" name="Image 4">
            <a:extLst>
              <a:ext uri="{FF2B5EF4-FFF2-40B4-BE49-F238E27FC236}">
                <a16:creationId xmlns:a16="http://schemas.microsoft.com/office/drawing/2014/main" id="{4FDDD054-E99E-27D7-5D1F-1EC529090A5F}"/>
              </a:ext>
            </a:extLst>
          </p:cNvPr>
          <p:cNvPicPr>
            <a:picLocks noChangeAspect="1"/>
          </p:cNvPicPr>
          <p:nvPr/>
        </p:nvPicPr>
        <p:blipFill>
          <a:blip r:embed="rId6"/>
          <a:stretch>
            <a:fillRect/>
          </a:stretch>
        </p:blipFill>
        <p:spPr>
          <a:xfrm>
            <a:off x="6530766" y="2734880"/>
            <a:ext cx="285578" cy="602888"/>
          </a:xfrm>
          <a:prstGeom prst="rect">
            <a:avLst/>
          </a:prstGeom>
        </p:spPr>
      </p:pic>
      <p:pic>
        <p:nvPicPr>
          <p:cNvPr id="6" name="Image 5">
            <a:extLst>
              <a:ext uri="{FF2B5EF4-FFF2-40B4-BE49-F238E27FC236}">
                <a16:creationId xmlns:a16="http://schemas.microsoft.com/office/drawing/2014/main" id="{41864369-3149-FF89-5283-BF2C4CF7685D}"/>
              </a:ext>
            </a:extLst>
          </p:cNvPr>
          <p:cNvPicPr>
            <a:picLocks noChangeAspect="1"/>
          </p:cNvPicPr>
          <p:nvPr/>
        </p:nvPicPr>
        <p:blipFill>
          <a:blip r:embed="rId6"/>
          <a:stretch>
            <a:fillRect/>
          </a:stretch>
        </p:blipFill>
        <p:spPr>
          <a:xfrm rot="5400000">
            <a:off x="7093718" y="2734880"/>
            <a:ext cx="285578" cy="602888"/>
          </a:xfrm>
          <a:prstGeom prst="rect">
            <a:avLst/>
          </a:prstGeom>
        </p:spPr>
      </p:pic>
      <p:sp>
        <p:nvSpPr>
          <p:cNvPr id="7" name="ZoneTexte 6">
            <a:extLst>
              <a:ext uri="{FF2B5EF4-FFF2-40B4-BE49-F238E27FC236}">
                <a16:creationId xmlns:a16="http://schemas.microsoft.com/office/drawing/2014/main" id="{2506D178-D4F8-DA04-938B-580A2467BC35}"/>
              </a:ext>
            </a:extLst>
          </p:cNvPr>
          <p:cNvSpPr txBox="1"/>
          <p:nvPr/>
        </p:nvSpPr>
        <p:spPr>
          <a:xfrm>
            <a:off x="7656670" y="2871811"/>
            <a:ext cx="420308" cy="369332"/>
          </a:xfrm>
          <a:prstGeom prst="rect">
            <a:avLst/>
          </a:prstGeom>
          <a:noFill/>
        </p:spPr>
        <p:txBody>
          <a:bodyPr wrap="none" rtlCol="0">
            <a:spAutoFit/>
          </a:bodyPr>
          <a:lstStyle/>
          <a:p>
            <a:r>
              <a:rPr lang="fr-FR" dirty="0"/>
              <a:t>: 1</a:t>
            </a:r>
          </a:p>
        </p:txBody>
      </p:sp>
      <p:pic>
        <p:nvPicPr>
          <p:cNvPr id="8" name="Image 7">
            <a:extLst>
              <a:ext uri="{FF2B5EF4-FFF2-40B4-BE49-F238E27FC236}">
                <a16:creationId xmlns:a16="http://schemas.microsoft.com/office/drawing/2014/main" id="{6009F940-553C-EC88-1E85-9E460E082C19}"/>
              </a:ext>
            </a:extLst>
          </p:cNvPr>
          <p:cNvPicPr>
            <a:picLocks noChangeAspect="1"/>
          </p:cNvPicPr>
          <p:nvPr/>
        </p:nvPicPr>
        <p:blipFill>
          <a:blip r:embed="rId6"/>
          <a:stretch>
            <a:fillRect/>
          </a:stretch>
        </p:blipFill>
        <p:spPr>
          <a:xfrm rot="10800000">
            <a:off x="4593996" y="2734880"/>
            <a:ext cx="285578" cy="602888"/>
          </a:xfrm>
          <a:prstGeom prst="rect">
            <a:avLst/>
          </a:prstGeom>
        </p:spPr>
      </p:pic>
      <p:pic>
        <p:nvPicPr>
          <p:cNvPr id="9" name="Image 8">
            <a:extLst>
              <a:ext uri="{FF2B5EF4-FFF2-40B4-BE49-F238E27FC236}">
                <a16:creationId xmlns:a16="http://schemas.microsoft.com/office/drawing/2014/main" id="{CD58487B-9261-900F-386A-8DAC39D18A9B}"/>
              </a:ext>
            </a:extLst>
          </p:cNvPr>
          <p:cNvPicPr>
            <a:picLocks noChangeAspect="1"/>
          </p:cNvPicPr>
          <p:nvPr/>
        </p:nvPicPr>
        <p:blipFill>
          <a:blip r:embed="rId6"/>
          <a:stretch>
            <a:fillRect/>
          </a:stretch>
        </p:blipFill>
        <p:spPr>
          <a:xfrm rot="16200000">
            <a:off x="5156948" y="2734880"/>
            <a:ext cx="285578" cy="602888"/>
          </a:xfrm>
          <a:prstGeom prst="rect">
            <a:avLst/>
          </a:prstGeom>
        </p:spPr>
      </p:pic>
      <p:sp>
        <p:nvSpPr>
          <p:cNvPr id="11" name="ZoneTexte 10">
            <a:extLst>
              <a:ext uri="{FF2B5EF4-FFF2-40B4-BE49-F238E27FC236}">
                <a16:creationId xmlns:a16="http://schemas.microsoft.com/office/drawing/2014/main" id="{8C084EC6-DE16-F360-68D9-F5506BE23D95}"/>
              </a:ext>
            </a:extLst>
          </p:cNvPr>
          <p:cNvSpPr txBox="1"/>
          <p:nvPr/>
        </p:nvSpPr>
        <p:spPr>
          <a:xfrm>
            <a:off x="5719900" y="2871811"/>
            <a:ext cx="420308" cy="369332"/>
          </a:xfrm>
          <a:prstGeom prst="rect">
            <a:avLst/>
          </a:prstGeom>
          <a:noFill/>
        </p:spPr>
        <p:txBody>
          <a:bodyPr wrap="none" rtlCol="0">
            <a:spAutoFit/>
          </a:bodyPr>
          <a:lstStyle/>
          <a:p>
            <a:r>
              <a:rPr lang="fr-FR" dirty="0"/>
              <a:t>: 0</a:t>
            </a:r>
          </a:p>
        </p:txBody>
      </p:sp>
      <p:sp>
        <p:nvSpPr>
          <p:cNvPr id="12" name="Rectangle 11">
            <a:extLst>
              <a:ext uri="{FF2B5EF4-FFF2-40B4-BE49-F238E27FC236}">
                <a16:creationId xmlns:a16="http://schemas.microsoft.com/office/drawing/2014/main" id="{880BC68B-B2AA-6935-8EF7-512AC873818C}"/>
              </a:ext>
            </a:extLst>
          </p:cNvPr>
          <p:cNvSpPr/>
          <p:nvPr/>
        </p:nvSpPr>
        <p:spPr>
          <a:xfrm>
            <a:off x="6266010" y="3616858"/>
            <a:ext cx="5352861" cy="244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062BBE8-51B0-A7FA-0F37-75F2D08B0836}"/>
              </a:ext>
            </a:extLst>
          </p:cNvPr>
          <p:cNvSpPr/>
          <p:nvPr/>
        </p:nvSpPr>
        <p:spPr>
          <a:xfrm>
            <a:off x="4258633" y="3604392"/>
            <a:ext cx="2322471" cy="244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FA456EED-0446-8609-7A2A-462F4264F56F}"/>
              </a:ext>
            </a:extLst>
          </p:cNvPr>
          <p:cNvSpPr/>
          <p:nvPr/>
        </p:nvSpPr>
        <p:spPr>
          <a:xfrm>
            <a:off x="3265376" y="3536664"/>
            <a:ext cx="1218057" cy="244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E0A994B4-9938-F310-CA77-1A4090B82329}"/>
              </a:ext>
            </a:extLst>
          </p:cNvPr>
          <p:cNvSpPr/>
          <p:nvPr/>
        </p:nvSpPr>
        <p:spPr>
          <a:xfrm>
            <a:off x="2267957" y="3604392"/>
            <a:ext cx="1222218" cy="244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a droite 20">
            <a:extLst>
              <a:ext uri="{FF2B5EF4-FFF2-40B4-BE49-F238E27FC236}">
                <a16:creationId xmlns:a16="http://schemas.microsoft.com/office/drawing/2014/main" id="{F3FB1C24-457E-C7F7-2811-BA81604A4DF3}"/>
              </a:ext>
            </a:extLst>
          </p:cNvPr>
          <p:cNvSpPr/>
          <p:nvPr/>
        </p:nvSpPr>
        <p:spPr>
          <a:xfrm>
            <a:off x="4347326" y="2080891"/>
            <a:ext cx="3807903" cy="377083"/>
          </a:xfrm>
          <a:prstGeom prst="rightArrow">
            <a:avLst>
              <a:gd name="adj1" fmla="val 50000"/>
              <a:gd name="adj2" fmla="val 85595"/>
            </a:avLst>
          </a:prstGeom>
          <a:solidFill>
            <a:srgbClr val="264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BF32C2E9-7334-6DC7-779A-407C6836C15F}"/>
              </a:ext>
            </a:extLst>
          </p:cNvPr>
          <p:cNvPicPr>
            <a:picLocks noChangeAspect="1"/>
          </p:cNvPicPr>
          <p:nvPr/>
        </p:nvPicPr>
        <p:blipFill>
          <a:blip r:embed="rId7"/>
          <a:stretch>
            <a:fillRect/>
          </a:stretch>
        </p:blipFill>
        <p:spPr>
          <a:xfrm>
            <a:off x="149310" y="139477"/>
            <a:ext cx="656033" cy="653612"/>
          </a:xfrm>
          <a:prstGeom prst="rect">
            <a:avLst/>
          </a:prstGeom>
        </p:spPr>
      </p:pic>
      <p:sp>
        <p:nvSpPr>
          <p:cNvPr id="23" name="Espace réservé de la date 11">
            <a:extLst>
              <a:ext uri="{FF2B5EF4-FFF2-40B4-BE49-F238E27FC236}">
                <a16:creationId xmlns:a16="http://schemas.microsoft.com/office/drawing/2014/main" id="{6BB5AB53-EC65-0C3C-4F6D-330BFDF85EE9}"/>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70644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P spid="16"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B18D7-EA11-FF1B-68F1-5073C139A329}"/>
            </a:ext>
          </a:extLst>
        </p:cNvPr>
        <p:cNvGrpSpPr/>
        <p:nvPr/>
      </p:nvGrpSpPr>
      <p:grpSpPr>
        <a:xfrm>
          <a:off x="0" y="0"/>
          <a:ext cx="0" cy="0"/>
          <a:chOff x="0" y="0"/>
          <a:chExt cx="0" cy="0"/>
        </a:xfrm>
      </p:grpSpPr>
      <p:graphicFrame>
        <p:nvGraphicFramePr>
          <p:cNvPr id="32" name="Tableau 31">
            <a:extLst>
              <a:ext uri="{FF2B5EF4-FFF2-40B4-BE49-F238E27FC236}">
                <a16:creationId xmlns:a16="http://schemas.microsoft.com/office/drawing/2014/main" id="{96B1E000-249D-615C-9782-3DEB21401477}"/>
              </a:ext>
            </a:extLst>
          </p:cNvPr>
          <p:cNvGraphicFramePr>
            <a:graphicFrameLocks noGrp="1"/>
          </p:cNvGraphicFramePr>
          <p:nvPr>
            <p:extLst>
              <p:ext uri="{D42A27DB-BD31-4B8C-83A1-F6EECF244321}">
                <p14:modId xmlns:p14="http://schemas.microsoft.com/office/powerpoint/2010/main" val="4229018792"/>
              </p:ext>
            </p:extLst>
          </p:nvPr>
        </p:nvGraphicFramePr>
        <p:xfrm>
          <a:off x="1259581" y="3719426"/>
          <a:ext cx="10005890" cy="2088925"/>
        </p:xfrm>
        <a:graphic>
          <a:graphicData uri="http://schemas.openxmlformats.org/drawingml/2006/table">
            <a:tbl>
              <a:tblPr firstRow="1" bandRow="1">
                <a:tableStyleId>{22838BEF-8BB2-4498-84A7-C5851F593DF1}</a:tableStyleId>
              </a:tblPr>
              <a:tblGrid>
                <a:gridCol w="1000589">
                  <a:extLst>
                    <a:ext uri="{9D8B030D-6E8A-4147-A177-3AD203B41FA5}">
                      <a16:colId xmlns:a16="http://schemas.microsoft.com/office/drawing/2014/main" val="2675765954"/>
                    </a:ext>
                  </a:extLst>
                </a:gridCol>
                <a:gridCol w="1000589">
                  <a:extLst>
                    <a:ext uri="{9D8B030D-6E8A-4147-A177-3AD203B41FA5}">
                      <a16:colId xmlns:a16="http://schemas.microsoft.com/office/drawing/2014/main" val="2763745754"/>
                    </a:ext>
                  </a:extLst>
                </a:gridCol>
                <a:gridCol w="1000589">
                  <a:extLst>
                    <a:ext uri="{9D8B030D-6E8A-4147-A177-3AD203B41FA5}">
                      <a16:colId xmlns:a16="http://schemas.microsoft.com/office/drawing/2014/main" val="3580120218"/>
                    </a:ext>
                  </a:extLst>
                </a:gridCol>
                <a:gridCol w="1000589">
                  <a:extLst>
                    <a:ext uri="{9D8B030D-6E8A-4147-A177-3AD203B41FA5}">
                      <a16:colId xmlns:a16="http://schemas.microsoft.com/office/drawing/2014/main" val="1524345851"/>
                    </a:ext>
                  </a:extLst>
                </a:gridCol>
                <a:gridCol w="1000589">
                  <a:extLst>
                    <a:ext uri="{9D8B030D-6E8A-4147-A177-3AD203B41FA5}">
                      <a16:colId xmlns:a16="http://schemas.microsoft.com/office/drawing/2014/main" val="2846226368"/>
                    </a:ext>
                  </a:extLst>
                </a:gridCol>
                <a:gridCol w="1000589">
                  <a:extLst>
                    <a:ext uri="{9D8B030D-6E8A-4147-A177-3AD203B41FA5}">
                      <a16:colId xmlns:a16="http://schemas.microsoft.com/office/drawing/2014/main" val="4164413187"/>
                    </a:ext>
                  </a:extLst>
                </a:gridCol>
                <a:gridCol w="1000589">
                  <a:extLst>
                    <a:ext uri="{9D8B030D-6E8A-4147-A177-3AD203B41FA5}">
                      <a16:colId xmlns:a16="http://schemas.microsoft.com/office/drawing/2014/main" val="547254869"/>
                    </a:ext>
                  </a:extLst>
                </a:gridCol>
                <a:gridCol w="1000589">
                  <a:extLst>
                    <a:ext uri="{9D8B030D-6E8A-4147-A177-3AD203B41FA5}">
                      <a16:colId xmlns:a16="http://schemas.microsoft.com/office/drawing/2014/main" val="1887957269"/>
                    </a:ext>
                  </a:extLst>
                </a:gridCol>
                <a:gridCol w="1000589">
                  <a:extLst>
                    <a:ext uri="{9D8B030D-6E8A-4147-A177-3AD203B41FA5}">
                      <a16:colId xmlns:a16="http://schemas.microsoft.com/office/drawing/2014/main" val="1506236135"/>
                    </a:ext>
                  </a:extLst>
                </a:gridCol>
                <a:gridCol w="1000589">
                  <a:extLst>
                    <a:ext uri="{9D8B030D-6E8A-4147-A177-3AD203B41FA5}">
                      <a16:colId xmlns:a16="http://schemas.microsoft.com/office/drawing/2014/main" val="3123038604"/>
                    </a:ext>
                  </a:extLst>
                </a:gridCol>
              </a:tblGrid>
              <a:tr h="166759">
                <a:tc>
                  <a:txBody>
                    <a:bodyPr/>
                    <a:lstStyle/>
                    <a:p>
                      <a:r>
                        <a:rPr lang="fr-FR" sz="1200" b="0" dirty="0"/>
                        <a:t>Basis A.</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dirty="0"/>
                        <a:t>⟷</a:t>
                      </a:r>
                      <a:endParaRPr lang="fr-FR" sz="1400" b="0" dirty="0"/>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extLst>
                  <a:ext uri="{0D108BD9-81ED-4DB2-BD59-A6C34878D82A}">
                    <a16:rowId xmlns:a16="http://schemas.microsoft.com/office/drawing/2014/main" val="781031322"/>
                  </a:ext>
                </a:extLst>
              </a:tr>
              <a:tr h="356825">
                <a:tc>
                  <a:txBody>
                    <a:bodyPr/>
                    <a:lstStyle/>
                    <a:p>
                      <a:r>
                        <a:rPr lang="fr-FR" sz="1200" b="0" dirty="0"/>
                        <a:t>Direction A.</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extLst>
                  <a:ext uri="{0D108BD9-81ED-4DB2-BD59-A6C34878D82A}">
                    <a16:rowId xmlns:a16="http://schemas.microsoft.com/office/drawing/2014/main" val="1653820202"/>
                  </a:ext>
                </a:extLst>
              </a:tr>
              <a:tr h="356825">
                <a:tc>
                  <a:txBody>
                    <a:bodyPr/>
                    <a:lstStyle/>
                    <a:p>
                      <a:r>
                        <a:rPr lang="fr-FR" sz="1200" b="0" dirty="0"/>
                        <a:t>Bit A.</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1</a:t>
                      </a:r>
                    </a:p>
                  </a:txBody>
                  <a:tcPr/>
                </a:tc>
                <a:extLst>
                  <a:ext uri="{0D108BD9-81ED-4DB2-BD59-A6C34878D82A}">
                    <a16:rowId xmlns:a16="http://schemas.microsoft.com/office/drawing/2014/main" val="623026991"/>
                  </a:ext>
                </a:extLst>
              </a:tr>
              <a:tr h="356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Basis 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algn="ct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algn="ct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extLst>
                  <a:ext uri="{0D108BD9-81ED-4DB2-BD59-A6C34878D82A}">
                    <a16:rowId xmlns:a16="http://schemas.microsoft.com/office/drawing/2014/main" val="1100218711"/>
                  </a:ext>
                </a:extLst>
              </a:tr>
              <a:tr h="356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Direction B.</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tc>
                  <a:txBody>
                    <a:bodyPr/>
                    <a:lstStyle/>
                    <a:p>
                      <a:pPr algn="ctr"/>
                      <a:r>
                        <a:rPr lang="fr-FR" sz="1400" b="0" dirty="0"/>
                        <a:t>↑</a:t>
                      </a:r>
                    </a:p>
                  </a:txBody>
                  <a:tcPr/>
                </a:tc>
                <a:extLst>
                  <a:ext uri="{0D108BD9-81ED-4DB2-BD59-A6C34878D82A}">
                    <a16:rowId xmlns:a16="http://schemas.microsoft.com/office/drawing/2014/main" val="4105211963"/>
                  </a:ext>
                </a:extLst>
              </a:tr>
              <a:tr h="356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Bit B.</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tc>
                  <a:txBody>
                    <a:bodyPr/>
                    <a:lstStyle/>
                    <a:p>
                      <a:pPr algn="ctr"/>
                      <a:r>
                        <a:rPr lang="fr-FR" sz="1400" b="0" dirty="0">
                          <a:solidFill>
                            <a:srgbClr val="FF0000"/>
                          </a:solidFill>
                        </a:rPr>
                        <a:t>0</a:t>
                      </a:r>
                    </a:p>
                  </a:txBody>
                  <a:tcPr/>
                </a:tc>
                <a:tc>
                  <a:txBody>
                    <a:bodyPr/>
                    <a:lstStyle/>
                    <a:p>
                      <a:pPr algn="ctr"/>
                      <a:r>
                        <a:rPr lang="fr-FR" sz="1400" b="0" dirty="0">
                          <a:solidFill>
                            <a:srgbClr val="FF0000"/>
                          </a:solidFill>
                        </a:rPr>
                        <a:t>1</a:t>
                      </a:r>
                    </a:p>
                  </a:txBody>
                  <a:tcPr/>
                </a:tc>
                <a:extLst>
                  <a:ext uri="{0D108BD9-81ED-4DB2-BD59-A6C34878D82A}">
                    <a16:rowId xmlns:a16="http://schemas.microsoft.com/office/drawing/2014/main" val="260889419"/>
                  </a:ext>
                </a:extLst>
              </a:tr>
            </a:tbl>
          </a:graphicData>
        </a:graphic>
      </p:graphicFrame>
      <p:sp>
        <p:nvSpPr>
          <p:cNvPr id="45" name="ZoneTexte 44">
            <a:extLst>
              <a:ext uri="{FF2B5EF4-FFF2-40B4-BE49-F238E27FC236}">
                <a16:creationId xmlns:a16="http://schemas.microsoft.com/office/drawing/2014/main" id="{3A40DC81-C9B8-EB82-8E76-2980110DEFA1}"/>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BB84 (C. Bennet, G. Brassard)</a:t>
            </a:r>
          </a:p>
        </p:txBody>
      </p:sp>
      <p:cxnSp>
        <p:nvCxnSpPr>
          <p:cNvPr id="2" name="Connecteur droit 1">
            <a:extLst>
              <a:ext uri="{FF2B5EF4-FFF2-40B4-BE49-F238E27FC236}">
                <a16:creationId xmlns:a16="http://schemas.microsoft.com/office/drawing/2014/main" id="{E7E1EEA0-CC9D-70CD-DEA3-BCEFAB6992A2}"/>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E84D4BD5-12BE-B40D-CBF0-B7C49DBF638A}"/>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54A4FBBA-1597-CBD6-B22B-7E4489ACB5FD}"/>
              </a:ext>
            </a:extLst>
          </p:cNvPr>
          <p:cNvSpPr>
            <a:spLocks noGrp="1"/>
          </p:cNvSpPr>
          <p:nvPr>
            <p:ph type="sldNum" sz="quarter" idx="12"/>
          </p:nvPr>
        </p:nvSpPr>
        <p:spPr/>
        <p:txBody>
          <a:bodyPr/>
          <a:lstStyle/>
          <a:p>
            <a:fld id="{BC52D411-5A3D-D14A-AF34-D9B1C8ECD583}" type="slidenum">
              <a:rPr lang="fr-FR" smtClean="0"/>
              <a:pPr/>
              <a:t>11</a:t>
            </a:fld>
            <a:endParaRPr lang="fr-FR" dirty="0"/>
          </a:p>
        </p:txBody>
      </p:sp>
      <p:grpSp>
        <p:nvGrpSpPr>
          <p:cNvPr id="17" name="Groupe 16">
            <a:extLst>
              <a:ext uri="{FF2B5EF4-FFF2-40B4-BE49-F238E27FC236}">
                <a16:creationId xmlns:a16="http://schemas.microsoft.com/office/drawing/2014/main" id="{DFB79520-AE0A-03C2-51F5-8A9A4225E7B9}"/>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9C356FFF-5664-0E3C-7522-79D80FDF1C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99112E8-0E66-6760-8283-CD290A2153E6}"/>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Image 23">
            <a:extLst>
              <a:ext uri="{FF2B5EF4-FFF2-40B4-BE49-F238E27FC236}">
                <a16:creationId xmlns:a16="http://schemas.microsoft.com/office/drawing/2014/main" id="{FEE912DA-F11C-6E71-9429-0D7D36FE40DC}"/>
              </a:ext>
            </a:extLst>
          </p:cNvPr>
          <p:cNvPicPr>
            <a:picLocks noChangeAspect="1"/>
          </p:cNvPicPr>
          <p:nvPr/>
        </p:nvPicPr>
        <p:blipFill>
          <a:blip r:embed="rId4"/>
          <a:srcRect l="11005" t="762" r="6624" b="56344"/>
          <a:stretch/>
        </p:blipFill>
        <p:spPr>
          <a:xfrm>
            <a:off x="2524710" y="1141165"/>
            <a:ext cx="1489568" cy="1444292"/>
          </a:xfrm>
          <a:prstGeom prst="ellipse">
            <a:avLst/>
          </a:prstGeom>
        </p:spPr>
      </p:pic>
      <p:pic>
        <p:nvPicPr>
          <p:cNvPr id="25" name="Image 24">
            <a:extLst>
              <a:ext uri="{FF2B5EF4-FFF2-40B4-BE49-F238E27FC236}">
                <a16:creationId xmlns:a16="http://schemas.microsoft.com/office/drawing/2014/main" id="{5D705B94-6242-A118-99D6-CC3174061799}"/>
              </a:ext>
            </a:extLst>
          </p:cNvPr>
          <p:cNvPicPr>
            <a:picLocks noChangeAspect="1"/>
          </p:cNvPicPr>
          <p:nvPr/>
        </p:nvPicPr>
        <p:blipFill>
          <a:blip r:embed="rId5"/>
          <a:stretch>
            <a:fillRect/>
          </a:stretch>
        </p:blipFill>
        <p:spPr>
          <a:xfrm>
            <a:off x="8335078" y="1008330"/>
            <a:ext cx="1332212" cy="1885205"/>
          </a:xfrm>
          <a:prstGeom prst="rect">
            <a:avLst/>
          </a:prstGeom>
        </p:spPr>
      </p:pic>
      <p:pic>
        <p:nvPicPr>
          <p:cNvPr id="5" name="Image 4">
            <a:extLst>
              <a:ext uri="{FF2B5EF4-FFF2-40B4-BE49-F238E27FC236}">
                <a16:creationId xmlns:a16="http://schemas.microsoft.com/office/drawing/2014/main" id="{83E2644A-50C5-B99F-C3C8-EF048314861E}"/>
              </a:ext>
            </a:extLst>
          </p:cNvPr>
          <p:cNvPicPr>
            <a:picLocks noChangeAspect="1"/>
          </p:cNvPicPr>
          <p:nvPr/>
        </p:nvPicPr>
        <p:blipFill>
          <a:blip r:embed="rId6"/>
          <a:stretch>
            <a:fillRect/>
          </a:stretch>
        </p:blipFill>
        <p:spPr>
          <a:xfrm>
            <a:off x="6530766" y="2734880"/>
            <a:ext cx="285578" cy="602888"/>
          </a:xfrm>
          <a:prstGeom prst="rect">
            <a:avLst/>
          </a:prstGeom>
        </p:spPr>
      </p:pic>
      <p:pic>
        <p:nvPicPr>
          <p:cNvPr id="6" name="Image 5">
            <a:extLst>
              <a:ext uri="{FF2B5EF4-FFF2-40B4-BE49-F238E27FC236}">
                <a16:creationId xmlns:a16="http://schemas.microsoft.com/office/drawing/2014/main" id="{CA68DD4D-A17F-79D1-084B-85F0BE231E5B}"/>
              </a:ext>
            </a:extLst>
          </p:cNvPr>
          <p:cNvPicPr>
            <a:picLocks noChangeAspect="1"/>
          </p:cNvPicPr>
          <p:nvPr/>
        </p:nvPicPr>
        <p:blipFill>
          <a:blip r:embed="rId6"/>
          <a:stretch>
            <a:fillRect/>
          </a:stretch>
        </p:blipFill>
        <p:spPr>
          <a:xfrm rot="5400000">
            <a:off x="7093718" y="2734880"/>
            <a:ext cx="285578" cy="602888"/>
          </a:xfrm>
          <a:prstGeom prst="rect">
            <a:avLst/>
          </a:prstGeom>
        </p:spPr>
      </p:pic>
      <p:sp>
        <p:nvSpPr>
          <p:cNvPr id="7" name="ZoneTexte 6">
            <a:extLst>
              <a:ext uri="{FF2B5EF4-FFF2-40B4-BE49-F238E27FC236}">
                <a16:creationId xmlns:a16="http://schemas.microsoft.com/office/drawing/2014/main" id="{95DA40CA-9EE8-8714-1669-3997D7874720}"/>
              </a:ext>
            </a:extLst>
          </p:cNvPr>
          <p:cNvSpPr txBox="1"/>
          <p:nvPr/>
        </p:nvSpPr>
        <p:spPr>
          <a:xfrm>
            <a:off x="7656670" y="2871811"/>
            <a:ext cx="420308" cy="369332"/>
          </a:xfrm>
          <a:prstGeom prst="rect">
            <a:avLst/>
          </a:prstGeom>
          <a:noFill/>
        </p:spPr>
        <p:txBody>
          <a:bodyPr wrap="none" rtlCol="0">
            <a:spAutoFit/>
          </a:bodyPr>
          <a:lstStyle/>
          <a:p>
            <a:r>
              <a:rPr lang="fr-FR" dirty="0"/>
              <a:t>: 1</a:t>
            </a:r>
          </a:p>
        </p:txBody>
      </p:sp>
      <p:pic>
        <p:nvPicPr>
          <p:cNvPr id="8" name="Image 7">
            <a:extLst>
              <a:ext uri="{FF2B5EF4-FFF2-40B4-BE49-F238E27FC236}">
                <a16:creationId xmlns:a16="http://schemas.microsoft.com/office/drawing/2014/main" id="{660C64A6-1714-A946-E313-21EFAAA3E26B}"/>
              </a:ext>
            </a:extLst>
          </p:cNvPr>
          <p:cNvPicPr>
            <a:picLocks noChangeAspect="1"/>
          </p:cNvPicPr>
          <p:nvPr/>
        </p:nvPicPr>
        <p:blipFill>
          <a:blip r:embed="rId6"/>
          <a:stretch>
            <a:fillRect/>
          </a:stretch>
        </p:blipFill>
        <p:spPr>
          <a:xfrm rot="10800000">
            <a:off x="4593996" y="2734880"/>
            <a:ext cx="285578" cy="602888"/>
          </a:xfrm>
          <a:prstGeom prst="rect">
            <a:avLst/>
          </a:prstGeom>
        </p:spPr>
      </p:pic>
      <p:pic>
        <p:nvPicPr>
          <p:cNvPr id="9" name="Image 8">
            <a:extLst>
              <a:ext uri="{FF2B5EF4-FFF2-40B4-BE49-F238E27FC236}">
                <a16:creationId xmlns:a16="http://schemas.microsoft.com/office/drawing/2014/main" id="{D3615F22-7854-FF2A-929D-EBA32E7AAC1E}"/>
              </a:ext>
            </a:extLst>
          </p:cNvPr>
          <p:cNvPicPr>
            <a:picLocks noChangeAspect="1"/>
          </p:cNvPicPr>
          <p:nvPr/>
        </p:nvPicPr>
        <p:blipFill>
          <a:blip r:embed="rId6"/>
          <a:stretch>
            <a:fillRect/>
          </a:stretch>
        </p:blipFill>
        <p:spPr>
          <a:xfrm rot="16200000">
            <a:off x="5156948" y="2734880"/>
            <a:ext cx="285578" cy="602888"/>
          </a:xfrm>
          <a:prstGeom prst="rect">
            <a:avLst/>
          </a:prstGeom>
        </p:spPr>
      </p:pic>
      <p:sp>
        <p:nvSpPr>
          <p:cNvPr id="11" name="ZoneTexte 10">
            <a:extLst>
              <a:ext uri="{FF2B5EF4-FFF2-40B4-BE49-F238E27FC236}">
                <a16:creationId xmlns:a16="http://schemas.microsoft.com/office/drawing/2014/main" id="{E2269D03-4431-3A16-894F-53233838C049}"/>
              </a:ext>
            </a:extLst>
          </p:cNvPr>
          <p:cNvSpPr txBox="1"/>
          <p:nvPr/>
        </p:nvSpPr>
        <p:spPr>
          <a:xfrm>
            <a:off x="5719900" y="2871811"/>
            <a:ext cx="420308" cy="369332"/>
          </a:xfrm>
          <a:prstGeom prst="rect">
            <a:avLst/>
          </a:prstGeom>
          <a:noFill/>
        </p:spPr>
        <p:txBody>
          <a:bodyPr wrap="none" rtlCol="0">
            <a:spAutoFit/>
          </a:bodyPr>
          <a:lstStyle/>
          <a:p>
            <a:r>
              <a:rPr lang="fr-FR" dirty="0"/>
              <a:t>: 0</a:t>
            </a:r>
          </a:p>
        </p:txBody>
      </p:sp>
      <p:sp>
        <p:nvSpPr>
          <p:cNvPr id="12" name="Rectangle : coins arrondis 11">
            <a:extLst>
              <a:ext uri="{FF2B5EF4-FFF2-40B4-BE49-F238E27FC236}">
                <a16:creationId xmlns:a16="http://schemas.microsoft.com/office/drawing/2014/main" id="{FD4CD86E-5288-2A72-2C39-EAA203E3B736}"/>
              </a:ext>
            </a:extLst>
          </p:cNvPr>
          <p:cNvSpPr/>
          <p:nvPr/>
        </p:nvSpPr>
        <p:spPr>
          <a:xfrm>
            <a:off x="2266790" y="3714415"/>
            <a:ext cx="1990165" cy="2088925"/>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8D1B4922-6B42-AC02-A88B-D77DA70808CE}"/>
              </a:ext>
            </a:extLst>
          </p:cNvPr>
          <p:cNvSpPr/>
          <p:nvPr/>
        </p:nvSpPr>
        <p:spPr>
          <a:xfrm>
            <a:off x="6267008" y="3714415"/>
            <a:ext cx="1990165" cy="2088925"/>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A44A7A5C-71B7-1C78-B256-4D3EDB57AFC3}"/>
              </a:ext>
            </a:extLst>
          </p:cNvPr>
          <p:cNvSpPr/>
          <p:nvPr/>
        </p:nvSpPr>
        <p:spPr>
          <a:xfrm>
            <a:off x="10267226" y="3714415"/>
            <a:ext cx="1004929" cy="2088925"/>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80669D0E-FADF-DCC9-C37C-DF9777BCA1CE}"/>
              </a:ext>
            </a:extLst>
          </p:cNvPr>
          <p:cNvPicPr>
            <a:picLocks noChangeAspect="1"/>
          </p:cNvPicPr>
          <p:nvPr/>
        </p:nvPicPr>
        <p:blipFill>
          <a:blip r:embed="rId7"/>
          <a:stretch>
            <a:fillRect/>
          </a:stretch>
        </p:blipFill>
        <p:spPr>
          <a:xfrm>
            <a:off x="8405851" y="2678492"/>
            <a:ext cx="1143033" cy="430086"/>
          </a:xfrm>
          <a:prstGeom prst="rect">
            <a:avLst/>
          </a:prstGeom>
          <a:solidFill>
            <a:srgbClr val="FFC000"/>
          </a:solidFill>
          <a:ln w="38100">
            <a:solidFill>
              <a:schemeClr val="bg1"/>
            </a:solidFill>
          </a:ln>
        </p:spPr>
      </p:pic>
      <p:pic>
        <p:nvPicPr>
          <p:cNvPr id="21" name="Image 20">
            <a:extLst>
              <a:ext uri="{FF2B5EF4-FFF2-40B4-BE49-F238E27FC236}">
                <a16:creationId xmlns:a16="http://schemas.microsoft.com/office/drawing/2014/main" id="{50E7F33E-A580-3AFE-3FA7-3D724C1568BB}"/>
              </a:ext>
            </a:extLst>
          </p:cNvPr>
          <p:cNvPicPr>
            <a:picLocks noChangeAspect="1"/>
          </p:cNvPicPr>
          <p:nvPr/>
        </p:nvPicPr>
        <p:blipFill>
          <a:blip r:embed="rId7"/>
          <a:stretch>
            <a:fillRect/>
          </a:stretch>
        </p:blipFill>
        <p:spPr>
          <a:xfrm>
            <a:off x="2639021" y="2678492"/>
            <a:ext cx="1143033" cy="430086"/>
          </a:xfrm>
          <a:prstGeom prst="rect">
            <a:avLst/>
          </a:prstGeom>
          <a:solidFill>
            <a:srgbClr val="FFC000"/>
          </a:solidFill>
          <a:ln w="38100">
            <a:solidFill>
              <a:schemeClr val="bg1"/>
            </a:solidFill>
          </a:ln>
        </p:spPr>
      </p:pic>
      <p:pic>
        <p:nvPicPr>
          <p:cNvPr id="22" name="Image 21">
            <a:extLst>
              <a:ext uri="{FF2B5EF4-FFF2-40B4-BE49-F238E27FC236}">
                <a16:creationId xmlns:a16="http://schemas.microsoft.com/office/drawing/2014/main" id="{DE907426-1D44-A0B6-3291-B9123DCD81C6}"/>
              </a:ext>
            </a:extLst>
          </p:cNvPr>
          <p:cNvPicPr>
            <a:picLocks noChangeAspect="1"/>
          </p:cNvPicPr>
          <p:nvPr/>
        </p:nvPicPr>
        <p:blipFill>
          <a:blip r:embed="rId7"/>
          <a:stretch>
            <a:fillRect/>
          </a:stretch>
        </p:blipFill>
        <p:spPr>
          <a:xfrm>
            <a:off x="3199206" y="5976670"/>
            <a:ext cx="1143033" cy="430086"/>
          </a:xfrm>
          <a:prstGeom prst="rect">
            <a:avLst/>
          </a:prstGeom>
          <a:solidFill>
            <a:srgbClr val="FFC000"/>
          </a:solidFill>
          <a:ln w="38100">
            <a:solidFill>
              <a:schemeClr val="bg1"/>
            </a:solidFill>
          </a:ln>
        </p:spPr>
      </p:pic>
      <p:sp>
        <p:nvSpPr>
          <p:cNvPr id="23" name="ZoneTexte 22">
            <a:extLst>
              <a:ext uri="{FF2B5EF4-FFF2-40B4-BE49-F238E27FC236}">
                <a16:creationId xmlns:a16="http://schemas.microsoft.com/office/drawing/2014/main" id="{0D9C9F25-BAC2-5214-C27A-77C99B9F11B8}"/>
              </a:ext>
            </a:extLst>
          </p:cNvPr>
          <p:cNvSpPr txBox="1"/>
          <p:nvPr/>
        </p:nvSpPr>
        <p:spPr>
          <a:xfrm>
            <a:off x="4650696" y="6037541"/>
            <a:ext cx="1064715" cy="369332"/>
          </a:xfrm>
          <a:prstGeom prst="rect">
            <a:avLst/>
          </a:prstGeom>
          <a:noFill/>
        </p:spPr>
        <p:txBody>
          <a:bodyPr wrap="none" rtlCol="0">
            <a:spAutoFit/>
          </a:bodyPr>
          <a:lstStyle/>
          <a:p>
            <a:r>
              <a:rPr lang="fr-FR" dirty="0"/>
              <a:t>01001....</a:t>
            </a:r>
          </a:p>
        </p:txBody>
      </p:sp>
      <p:grpSp>
        <p:nvGrpSpPr>
          <p:cNvPr id="3" name="Groupe 2">
            <a:extLst>
              <a:ext uri="{FF2B5EF4-FFF2-40B4-BE49-F238E27FC236}">
                <a16:creationId xmlns:a16="http://schemas.microsoft.com/office/drawing/2014/main" id="{978E7A59-0C9C-540A-3533-AB5C2ABD4FE9}"/>
              </a:ext>
            </a:extLst>
          </p:cNvPr>
          <p:cNvGrpSpPr/>
          <p:nvPr/>
        </p:nvGrpSpPr>
        <p:grpSpPr>
          <a:xfrm>
            <a:off x="4480737" y="1199794"/>
            <a:ext cx="448600" cy="843750"/>
            <a:chOff x="4528917" y="1497136"/>
            <a:chExt cx="448600" cy="843750"/>
          </a:xfrm>
        </p:grpSpPr>
        <p:pic>
          <p:nvPicPr>
            <p:cNvPr id="28" name="Image 27">
              <a:extLst>
                <a:ext uri="{FF2B5EF4-FFF2-40B4-BE49-F238E27FC236}">
                  <a16:creationId xmlns:a16="http://schemas.microsoft.com/office/drawing/2014/main" id="{0519D683-FCA3-A582-B5F1-5D62A6563C6D}"/>
                </a:ext>
              </a:extLst>
            </p:cNvPr>
            <p:cNvPicPr>
              <a:picLocks noChangeAspect="1"/>
            </p:cNvPicPr>
            <p:nvPr/>
          </p:nvPicPr>
          <p:blipFill>
            <a:blip r:embed="rId6"/>
            <a:stretch>
              <a:fillRect/>
            </a:stretch>
          </p:blipFill>
          <p:spPr>
            <a:xfrm rot="900000">
              <a:off x="4528917" y="1497136"/>
              <a:ext cx="399671" cy="843750"/>
            </a:xfrm>
            <a:prstGeom prst="rect">
              <a:avLst/>
            </a:prstGeom>
          </p:spPr>
        </p:pic>
        <p:pic>
          <p:nvPicPr>
            <p:cNvPr id="29" name="Image 28">
              <a:extLst>
                <a:ext uri="{FF2B5EF4-FFF2-40B4-BE49-F238E27FC236}">
                  <a16:creationId xmlns:a16="http://schemas.microsoft.com/office/drawing/2014/main" id="{B060C84A-EC3C-E1F7-3716-28F22E116DE9}"/>
                </a:ext>
              </a:extLst>
            </p:cNvPr>
            <p:cNvPicPr>
              <a:picLocks noChangeAspect="1"/>
            </p:cNvPicPr>
            <p:nvPr/>
          </p:nvPicPr>
          <p:blipFill rotWithShape="1">
            <a:blip r:embed="rId6"/>
            <a:srcRect b="44811"/>
            <a:stretch/>
          </p:blipFill>
          <p:spPr>
            <a:xfrm rot="900000">
              <a:off x="4577846" y="1503091"/>
              <a:ext cx="399671" cy="465659"/>
            </a:xfrm>
            <a:prstGeom prst="rect">
              <a:avLst/>
            </a:prstGeom>
          </p:spPr>
        </p:pic>
      </p:grpSp>
      <p:sp>
        <p:nvSpPr>
          <p:cNvPr id="39" name="Flèche vers la droite 38">
            <a:extLst>
              <a:ext uri="{FF2B5EF4-FFF2-40B4-BE49-F238E27FC236}">
                <a16:creationId xmlns:a16="http://schemas.microsoft.com/office/drawing/2014/main" id="{1888518E-3866-3397-2BE5-07AFF122E30C}"/>
              </a:ext>
            </a:extLst>
          </p:cNvPr>
          <p:cNvSpPr/>
          <p:nvPr/>
        </p:nvSpPr>
        <p:spPr>
          <a:xfrm>
            <a:off x="4347326" y="2080891"/>
            <a:ext cx="3807903" cy="377083"/>
          </a:xfrm>
          <a:prstGeom prst="rightArrow">
            <a:avLst>
              <a:gd name="adj1" fmla="val 50000"/>
              <a:gd name="adj2" fmla="val 85595"/>
            </a:avLst>
          </a:prstGeom>
          <a:solidFill>
            <a:srgbClr val="264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A15658AF-3360-CAED-3D58-D26C385C4D84}"/>
              </a:ext>
            </a:extLst>
          </p:cNvPr>
          <p:cNvPicPr>
            <a:picLocks noChangeAspect="1"/>
          </p:cNvPicPr>
          <p:nvPr/>
        </p:nvPicPr>
        <p:blipFill>
          <a:blip r:embed="rId8"/>
          <a:stretch>
            <a:fillRect/>
          </a:stretch>
        </p:blipFill>
        <p:spPr>
          <a:xfrm>
            <a:off x="149310" y="139477"/>
            <a:ext cx="656033" cy="653612"/>
          </a:xfrm>
          <a:prstGeom prst="rect">
            <a:avLst/>
          </a:prstGeom>
        </p:spPr>
      </p:pic>
      <p:sp>
        <p:nvSpPr>
          <p:cNvPr id="31" name="ZoneTexte 30">
            <a:extLst>
              <a:ext uri="{FF2B5EF4-FFF2-40B4-BE49-F238E27FC236}">
                <a16:creationId xmlns:a16="http://schemas.microsoft.com/office/drawing/2014/main" id="{0862328F-3F4B-0CC2-EA16-E1561166D17E}"/>
              </a:ext>
            </a:extLst>
          </p:cNvPr>
          <p:cNvSpPr txBox="1"/>
          <p:nvPr/>
        </p:nvSpPr>
        <p:spPr>
          <a:xfrm>
            <a:off x="6957421" y="6072673"/>
            <a:ext cx="6098650" cy="307777"/>
          </a:xfrm>
          <a:prstGeom prst="rect">
            <a:avLst/>
          </a:prstGeom>
          <a:noFill/>
        </p:spPr>
        <p:txBody>
          <a:bodyPr wrap="square">
            <a:spAutoFit/>
          </a:bodyPr>
          <a:lstStyle/>
          <a:p>
            <a:pPr marL="285750" indent="-285750">
              <a:buClr>
                <a:srgbClr val="00BEFF"/>
              </a:buClr>
              <a:buFont typeface="Wingdings" pitchFamily="2" charset="2"/>
              <a:buChar char="v"/>
            </a:pPr>
            <a:r>
              <a:rPr lang="fr-FR" sz="1400" dirty="0"/>
              <a:t>For </a:t>
            </a:r>
            <a:r>
              <a:rPr lang="fr-FR" sz="1400" dirty="0" err="1"/>
              <a:t>QuanTEEM</a:t>
            </a:r>
            <a:r>
              <a:rPr lang="fr-FR" sz="1400" dirty="0"/>
              <a:t> </a:t>
            </a:r>
            <a:r>
              <a:rPr lang="fr-FR" sz="1400" dirty="0" err="1"/>
              <a:t>student</a:t>
            </a:r>
            <a:r>
              <a:rPr lang="fr-FR" sz="1400" dirty="0"/>
              <a:t>, </a:t>
            </a:r>
            <a:r>
              <a:rPr lang="fr-FR" sz="1400" dirty="0" err="1"/>
              <a:t>lab</a:t>
            </a:r>
            <a:r>
              <a:rPr lang="fr-FR" sz="1400" dirty="0"/>
              <a:t> </a:t>
            </a:r>
            <a:r>
              <a:rPr lang="fr-FR" sz="1400" dirty="0" err="1"/>
              <a:t>work</a:t>
            </a:r>
            <a:r>
              <a:rPr lang="fr-FR" sz="1400" dirty="0"/>
              <a:t> of </a:t>
            </a:r>
            <a:r>
              <a:rPr lang="fr-FR" sz="1400" dirty="0" err="1"/>
              <a:t>next</a:t>
            </a:r>
            <a:r>
              <a:rPr lang="fr-FR" sz="1400" dirty="0"/>
              <a:t> </a:t>
            </a:r>
            <a:r>
              <a:rPr lang="fr-FR" sz="1400" dirty="0" err="1"/>
              <a:t>semester</a:t>
            </a:r>
            <a:endParaRPr lang="en-US" sz="1400" dirty="0"/>
          </a:p>
        </p:txBody>
      </p:sp>
      <p:sp>
        <p:nvSpPr>
          <p:cNvPr id="33" name="Espace réservé de la date 11">
            <a:extLst>
              <a:ext uri="{FF2B5EF4-FFF2-40B4-BE49-F238E27FC236}">
                <a16:creationId xmlns:a16="http://schemas.microsoft.com/office/drawing/2014/main" id="{C696F516-902A-9A90-7FF6-D13863A62FFE}"/>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09920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7040A-9750-0F4F-27D6-86B01F49A414}"/>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010E45E5-F775-2FBA-12B2-3873CABEEBBE}"/>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Non cloning theorem</a:t>
            </a:r>
          </a:p>
        </p:txBody>
      </p:sp>
      <p:cxnSp>
        <p:nvCxnSpPr>
          <p:cNvPr id="2" name="Connecteur droit 1">
            <a:extLst>
              <a:ext uri="{FF2B5EF4-FFF2-40B4-BE49-F238E27FC236}">
                <a16:creationId xmlns:a16="http://schemas.microsoft.com/office/drawing/2014/main" id="{54D681D4-B890-535B-4974-82D34FCFD3AA}"/>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10427A03-2EC4-05A6-C787-46494C47D828}"/>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8D5CAB31-600B-CCAC-4FDF-E6AB01C47B2A}"/>
              </a:ext>
            </a:extLst>
          </p:cNvPr>
          <p:cNvSpPr>
            <a:spLocks noGrp="1"/>
          </p:cNvSpPr>
          <p:nvPr>
            <p:ph type="sldNum" sz="quarter" idx="12"/>
          </p:nvPr>
        </p:nvSpPr>
        <p:spPr/>
        <p:txBody>
          <a:bodyPr/>
          <a:lstStyle/>
          <a:p>
            <a:fld id="{BC52D411-5A3D-D14A-AF34-D9B1C8ECD583}" type="slidenum">
              <a:rPr lang="fr-FR" smtClean="0"/>
              <a:pPr/>
              <a:t>12</a:t>
            </a:fld>
            <a:endParaRPr lang="fr-FR" dirty="0"/>
          </a:p>
        </p:txBody>
      </p:sp>
      <p:grpSp>
        <p:nvGrpSpPr>
          <p:cNvPr id="17" name="Groupe 16">
            <a:extLst>
              <a:ext uri="{FF2B5EF4-FFF2-40B4-BE49-F238E27FC236}">
                <a16:creationId xmlns:a16="http://schemas.microsoft.com/office/drawing/2014/main" id="{526AA125-67F6-2250-0177-7F44C50B4155}"/>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7D6FC8B2-149B-8C6A-1148-2681F3D1B4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2728E75-3406-C55B-A283-CCCD74749ADE}"/>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Image 23">
            <a:extLst>
              <a:ext uri="{FF2B5EF4-FFF2-40B4-BE49-F238E27FC236}">
                <a16:creationId xmlns:a16="http://schemas.microsoft.com/office/drawing/2014/main" id="{73FF07B4-6A28-1E19-47F0-C3DA523D392D}"/>
              </a:ext>
            </a:extLst>
          </p:cNvPr>
          <p:cNvPicPr>
            <a:picLocks noChangeAspect="1"/>
          </p:cNvPicPr>
          <p:nvPr/>
        </p:nvPicPr>
        <p:blipFill>
          <a:blip r:embed="rId4"/>
          <a:srcRect l="11005" t="762" r="6624" b="56344"/>
          <a:stretch/>
        </p:blipFill>
        <p:spPr>
          <a:xfrm>
            <a:off x="2524710" y="1141165"/>
            <a:ext cx="1489568" cy="1444292"/>
          </a:xfrm>
          <a:prstGeom prst="ellipse">
            <a:avLst/>
          </a:prstGeom>
        </p:spPr>
      </p:pic>
      <p:pic>
        <p:nvPicPr>
          <p:cNvPr id="25" name="Image 24">
            <a:extLst>
              <a:ext uri="{FF2B5EF4-FFF2-40B4-BE49-F238E27FC236}">
                <a16:creationId xmlns:a16="http://schemas.microsoft.com/office/drawing/2014/main" id="{D0770673-43BD-BECD-26EF-CDF0B10A501B}"/>
              </a:ext>
            </a:extLst>
          </p:cNvPr>
          <p:cNvPicPr>
            <a:picLocks noChangeAspect="1"/>
          </p:cNvPicPr>
          <p:nvPr/>
        </p:nvPicPr>
        <p:blipFill>
          <a:blip r:embed="rId5"/>
          <a:stretch>
            <a:fillRect/>
          </a:stretch>
        </p:blipFill>
        <p:spPr>
          <a:xfrm>
            <a:off x="8335078" y="1008330"/>
            <a:ext cx="1332212" cy="1885205"/>
          </a:xfrm>
          <a:prstGeom prst="rect">
            <a:avLst/>
          </a:prstGeom>
        </p:spPr>
      </p:pic>
      <p:pic>
        <p:nvPicPr>
          <p:cNvPr id="20" name="Image 19">
            <a:extLst>
              <a:ext uri="{FF2B5EF4-FFF2-40B4-BE49-F238E27FC236}">
                <a16:creationId xmlns:a16="http://schemas.microsoft.com/office/drawing/2014/main" id="{60850199-4F7E-EBDE-ECF0-A2EDAB4B506E}"/>
              </a:ext>
            </a:extLst>
          </p:cNvPr>
          <p:cNvPicPr>
            <a:picLocks noChangeAspect="1"/>
          </p:cNvPicPr>
          <p:nvPr/>
        </p:nvPicPr>
        <p:blipFill>
          <a:blip r:embed="rId6"/>
          <a:stretch>
            <a:fillRect/>
          </a:stretch>
        </p:blipFill>
        <p:spPr>
          <a:xfrm>
            <a:off x="8405851" y="2678492"/>
            <a:ext cx="1143033" cy="430086"/>
          </a:xfrm>
          <a:prstGeom prst="rect">
            <a:avLst/>
          </a:prstGeom>
          <a:solidFill>
            <a:srgbClr val="FFC000"/>
          </a:solidFill>
          <a:ln w="38100">
            <a:solidFill>
              <a:schemeClr val="bg1"/>
            </a:solidFill>
          </a:ln>
        </p:spPr>
      </p:pic>
      <p:pic>
        <p:nvPicPr>
          <p:cNvPr id="21" name="Image 20">
            <a:extLst>
              <a:ext uri="{FF2B5EF4-FFF2-40B4-BE49-F238E27FC236}">
                <a16:creationId xmlns:a16="http://schemas.microsoft.com/office/drawing/2014/main" id="{472B89F1-5F43-4B7C-EB1A-9A6D28248B69}"/>
              </a:ext>
            </a:extLst>
          </p:cNvPr>
          <p:cNvPicPr>
            <a:picLocks noChangeAspect="1"/>
          </p:cNvPicPr>
          <p:nvPr/>
        </p:nvPicPr>
        <p:blipFill>
          <a:blip r:embed="rId6"/>
          <a:stretch>
            <a:fillRect/>
          </a:stretch>
        </p:blipFill>
        <p:spPr>
          <a:xfrm>
            <a:off x="2639021" y="2678492"/>
            <a:ext cx="1143033" cy="430086"/>
          </a:xfrm>
          <a:prstGeom prst="rect">
            <a:avLst/>
          </a:prstGeom>
          <a:solidFill>
            <a:srgbClr val="FFC000"/>
          </a:solidFill>
          <a:ln w="38100">
            <a:solidFill>
              <a:schemeClr val="bg1"/>
            </a:solidFill>
          </a:ln>
        </p:spPr>
      </p:pic>
      <p:pic>
        <p:nvPicPr>
          <p:cNvPr id="27" name="Image 26">
            <a:extLst>
              <a:ext uri="{FF2B5EF4-FFF2-40B4-BE49-F238E27FC236}">
                <a16:creationId xmlns:a16="http://schemas.microsoft.com/office/drawing/2014/main" id="{0AE76FE0-3DB4-069E-2466-CA0D4FC13988}"/>
              </a:ext>
            </a:extLst>
          </p:cNvPr>
          <p:cNvPicPr>
            <a:picLocks noChangeAspect="1"/>
          </p:cNvPicPr>
          <p:nvPr/>
        </p:nvPicPr>
        <p:blipFill rotWithShape="1">
          <a:blip r:embed="rId7"/>
          <a:srcRect l="10282" r="6769" b="17051"/>
          <a:stretch/>
        </p:blipFill>
        <p:spPr>
          <a:xfrm>
            <a:off x="5425469" y="1147338"/>
            <a:ext cx="980515" cy="980515"/>
          </a:xfrm>
          <a:prstGeom prst="ellipse">
            <a:avLst/>
          </a:prstGeom>
        </p:spPr>
      </p:pic>
      <p:pic>
        <p:nvPicPr>
          <p:cNvPr id="28" name="Image 27">
            <a:extLst>
              <a:ext uri="{FF2B5EF4-FFF2-40B4-BE49-F238E27FC236}">
                <a16:creationId xmlns:a16="http://schemas.microsoft.com/office/drawing/2014/main" id="{A448EDE9-D153-BDB9-B60F-2D5A8CD0083D}"/>
              </a:ext>
            </a:extLst>
          </p:cNvPr>
          <p:cNvPicPr>
            <a:picLocks noChangeAspect="1"/>
          </p:cNvPicPr>
          <p:nvPr/>
        </p:nvPicPr>
        <p:blipFill>
          <a:blip r:embed="rId8"/>
          <a:stretch>
            <a:fillRect/>
          </a:stretch>
        </p:blipFill>
        <p:spPr>
          <a:xfrm rot="1800000">
            <a:off x="1126645" y="4608891"/>
            <a:ext cx="399671" cy="830688"/>
          </a:xfrm>
          <a:prstGeom prst="rect">
            <a:avLst/>
          </a:prstGeom>
        </p:spPr>
      </p:pic>
      <p:pic>
        <p:nvPicPr>
          <p:cNvPr id="29" name="Image 28">
            <a:extLst>
              <a:ext uri="{FF2B5EF4-FFF2-40B4-BE49-F238E27FC236}">
                <a16:creationId xmlns:a16="http://schemas.microsoft.com/office/drawing/2014/main" id="{0EC073EE-50B4-CF84-0B42-11D79886C5C6}"/>
              </a:ext>
            </a:extLst>
          </p:cNvPr>
          <p:cNvPicPr>
            <a:picLocks noChangeAspect="1"/>
          </p:cNvPicPr>
          <p:nvPr/>
        </p:nvPicPr>
        <p:blipFill rotWithShape="1">
          <a:blip r:embed="rId7"/>
          <a:srcRect l="10282" r="6769" b="17051"/>
          <a:stretch/>
        </p:blipFill>
        <p:spPr>
          <a:xfrm>
            <a:off x="1994824" y="5656450"/>
            <a:ext cx="879233" cy="879233"/>
          </a:xfrm>
          <a:prstGeom prst="ellipse">
            <a:avLst/>
          </a:prstGeom>
        </p:spPr>
      </p:pic>
      <p:cxnSp>
        <p:nvCxnSpPr>
          <p:cNvPr id="39" name="Connecteur droit avec flèche 38">
            <a:extLst>
              <a:ext uri="{FF2B5EF4-FFF2-40B4-BE49-F238E27FC236}">
                <a16:creationId xmlns:a16="http://schemas.microsoft.com/office/drawing/2014/main" id="{A643DD70-65CE-EE47-28D2-6BD84BF522BE}"/>
              </a:ext>
            </a:extLst>
          </p:cNvPr>
          <p:cNvCxnSpPr>
            <a:cxnSpLocks/>
          </p:cNvCxnSpPr>
          <p:nvPr/>
        </p:nvCxnSpPr>
        <p:spPr>
          <a:xfrm>
            <a:off x="1723301" y="5132035"/>
            <a:ext cx="1422281"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Image 39">
            <a:extLst>
              <a:ext uri="{FF2B5EF4-FFF2-40B4-BE49-F238E27FC236}">
                <a16:creationId xmlns:a16="http://schemas.microsoft.com/office/drawing/2014/main" id="{4E2A34FB-3578-AFF3-25F0-595E3A9A2C81}"/>
              </a:ext>
            </a:extLst>
          </p:cNvPr>
          <p:cNvPicPr>
            <a:picLocks noChangeAspect="1"/>
          </p:cNvPicPr>
          <p:nvPr/>
        </p:nvPicPr>
        <p:blipFill>
          <a:blip r:embed="rId8"/>
          <a:stretch>
            <a:fillRect/>
          </a:stretch>
        </p:blipFill>
        <p:spPr>
          <a:xfrm rot="1800000">
            <a:off x="3518335" y="4049605"/>
            <a:ext cx="399671" cy="830688"/>
          </a:xfrm>
          <a:prstGeom prst="rect">
            <a:avLst/>
          </a:prstGeom>
        </p:spPr>
      </p:pic>
      <p:pic>
        <p:nvPicPr>
          <p:cNvPr id="41" name="Image 40">
            <a:extLst>
              <a:ext uri="{FF2B5EF4-FFF2-40B4-BE49-F238E27FC236}">
                <a16:creationId xmlns:a16="http://schemas.microsoft.com/office/drawing/2014/main" id="{59AF81DF-9243-96EC-993A-FAE88A183A33}"/>
              </a:ext>
            </a:extLst>
          </p:cNvPr>
          <p:cNvPicPr>
            <a:picLocks noChangeAspect="1"/>
          </p:cNvPicPr>
          <p:nvPr/>
        </p:nvPicPr>
        <p:blipFill>
          <a:blip r:embed="rId8"/>
          <a:stretch>
            <a:fillRect/>
          </a:stretch>
        </p:blipFill>
        <p:spPr>
          <a:xfrm rot="1800000">
            <a:off x="3401446" y="5263384"/>
            <a:ext cx="399671" cy="830688"/>
          </a:xfrm>
          <a:prstGeom prst="rect">
            <a:avLst/>
          </a:prstGeom>
        </p:spPr>
      </p:pic>
      <p:sp>
        <p:nvSpPr>
          <p:cNvPr id="42" name="Multiplication 41">
            <a:extLst>
              <a:ext uri="{FF2B5EF4-FFF2-40B4-BE49-F238E27FC236}">
                <a16:creationId xmlns:a16="http://schemas.microsoft.com/office/drawing/2014/main" id="{F6E10315-066B-AC0F-30D4-EAC669CBE70E}"/>
              </a:ext>
            </a:extLst>
          </p:cNvPr>
          <p:cNvSpPr/>
          <p:nvPr/>
        </p:nvSpPr>
        <p:spPr>
          <a:xfrm>
            <a:off x="1910024" y="4607619"/>
            <a:ext cx="1048831" cy="1048831"/>
          </a:xfrm>
          <a:prstGeom prst="mathMultiply">
            <a:avLst>
              <a:gd name="adj1" fmla="val 12531"/>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A3ADFE89-273B-B9CF-DFA2-AF830AF98C86}"/>
              </a:ext>
            </a:extLst>
          </p:cNvPr>
          <p:cNvSpPr txBox="1"/>
          <p:nvPr/>
        </p:nvSpPr>
        <p:spPr>
          <a:xfrm>
            <a:off x="1409269" y="3546303"/>
            <a:ext cx="1811277" cy="369332"/>
          </a:xfrm>
          <a:prstGeom prst="rect">
            <a:avLst/>
          </a:prstGeom>
          <a:noFill/>
        </p:spPr>
        <p:txBody>
          <a:bodyPr wrap="square">
            <a:spAutoFit/>
          </a:bodyPr>
          <a:lstStyle/>
          <a:p>
            <a:pPr algn="ctr"/>
            <a:r>
              <a:rPr lang="en-US" b="1" dirty="0"/>
              <a:t>Non-cloning !</a:t>
            </a:r>
            <a:endParaRPr lang="en-US" sz="1800" dirty="0"/>
          </a:p>
        </p:txBody>
      </p:sp>
      <p:sp>
        <p:nvSpPr>
          <p:cNvPr id="44" name="ZoneTexte 43">
            <a:extLst>
              <a:ext uri="{FF2B5EF4-FFF2-40B4-BE49-F238E27FC236}">
                <a16:creationId xmlns:a16="http://schemas.microsoft.com/office/drawing/2014/main" id="{C109EFA8-A8B9-F3AE-2143-EF8E3C7EF22E}"/>
              </a:ext>
            </a:extLst>
          </p:cNvPr>
          <p:cNvSpPr txBox="1"/>
          <p:nvPr/>
        </p:nvSpPr>
        <p:spPr>
          <a:xfrm>
            <a:off x="7812670" y="3546302"/>
            <a:ext cx="2317571" cy="369332"/>
          </a:xfrm>
          <a:prstGeom prst="rect">
            <a:avLst/>
          </a:prstGeom>
          <a:noFill/>
        </p:spPr>
        <p:txBody>
          <a:bodyPr wrap="square">
            <a:spAutoFit/>
          </a:bodyPr>
          <a:lstStyle/>
          <a:p>
            <a:pPr algn="ctr"/>
            <a:r>
              <a:rPr lang="en-US" b="1" dirty="0"/>
              <a:t>Quantum Eraser</a:t>
            </a:r>
            <a:endParaRPr lang="en-US" sz="1800" dirty="0"/>
          </a:p>
        </p:txBody>
      </p:sp>
      <p:pic>
        <p:nvPicPr>
          <p:cNvPr id="46" name="Image 45">
            <a:extLst>
              <a:ext uri="{FF2B5EF4-FFF2-40B4-BE49-F238E27FC236}">
                <a16:creationId xmlns:a16="http://schemas.microsoft.com/office/drawing/2014/main" id="{94A7CAB1-9AFB-6D3B-40B5-E4FD3B824735}"/>
              </a:ext>
            </a:extLst>
          </p:cNvPr>
          <p:cNvPicPr>
            <a:picLocks noChangeAspect="1"/>
          </p:cNvPicPr>
          <p:nvPr/>
        </p:nvPicPr>
        <p:blipFill rotWithShape="1">
          <a:blip r:embed="rId7"/>
          <a:srcRect l="10282" r="6769" b="17051"/>
          <a:stretch/>
        </p:blipFill>
        <p:spPr>
          <a:xfrm>
            <a:off x="7645138" y="4166866"/>
            <a:ext cx="680342" cy="680342"/>
          </a:xfrm>
          <a:prstGeom prst="ellipse">
            <a:avLst/>
          </a:prstGeom>
        </p:spPr>
      </p:pic>
      <p:grpSp>
        <p:nvGrpSpPr>
          <p:cNvPr id="48" name="Groupe 47">
            <a:extLst>
              <a:ext uri="{FF2B5EF4-FFF2-40B4-BE49-F238E27FC236}">
                <a16:creationId xmlns:a16="http://schemas.microsoft.com/office/drawing/2014/main" id="{EF5D44FA-C86A-3DB4-CF93-8EE679331DD5}"/>
              </a:ext>
            </a:extLst>
          </p:cNvPr>
          <p:cNvGrpSpPr/>
          <p:nvPr/>
        </p:nvGrpSpPr>
        <p:grpSpPr>
          <a:xfrm>
            <a:off x="8468565" y="4323988"/>
            <a:ext cx="486030" cy="523220"/>
            <a:chOff x="8332034" y="4983687"/>
            <a:chExt cx="486030" cy="523220"/>
          </a:xfrm>
        </p:grpSpPr>
        <p:sp>
          <p:nvSpPr>
            <p:cNvPr id="49" name="Bulle rectangulaire à coins arrondis 48">
              <a:extLst>
                <a:ext uri="{FF2B5EF4-FFF2-40B4-BE49-F238E27FC236}">
                  <a16:creationId xmlns:a16="http://schemas.microsoft.com/office/drawing/2014/main" id="{3DCEF4DD-158B-4BB8-7AAD-429B460B6590}"/>
                </a:ext>
              </a:extLst>
            </p:cNvPr>
            <p:cNvSpPr/>
            <p:nvPr/>
          </p:nvSpPr>
          <p:spPr>
            <a:xfrm>
              <a:off x="8332034" y="4988510"/>
              <a:ext cx="484656" cy="324719"/>
            </a:xfrm>
            <a:prstGeom prst="wedgeRoundRectCallout">
              <a:avLst>
                <a:gd name="adj1" fmla="val -82231"/>
                <a:gd name="adj2" fmla="val 2359"/>
                <a:gd name="adj3" fmla="val 16667"/>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ZoneTexte 49">
              <a:extLst>
                <a:ext uri="{FF2B5EF4-FFF2-40B4-BE49-F238E27FC236}">
                  <a16:creationId xmlns:a16="http://schemas.microsoft.com/office/drawing/2014/main" id="{8DCD026C-FB38-2620-53BA-CE8683DD8E5E}"/>
                </a:ext>
              </a:extLst>
            </p:cNvPr>
            <p:cNvSpPr txBox="1"/>
            <p:nvPr/>
          </p:nvSpPr>
          <p:spPr>
            <a:xfrm>
              <a:off x="8332034" y="4983687"/>
              <a:ext cx="486030" cy="523220"/>
            </a:xfrm>
            <a:prstGeom prst="rect">
              <a:avLst/>
            </a:prstGeom>
            <a:noFill/>
          </p:spPr>
          <p:txBody>
            <a:bodyPr wrap="none" rtlCol="0">
              <a:spAutoFit/>
            </a:bodyPr>
            <a:lstStyle/>
            <a:p>
              <a:r>
                <a:rPr lang="fr-FR" sz="1400" dirty="0"/>
                <a:t>⟷?</a:t>
              </a:r>
            </a:p>
            <a:p>
              <a:endParaRPr lang="fr-FR" sz="1400" dirty="0"/>
            </a:p>
          </p:txBody>
        </p:sp>
      </p:grpSp>
      <p:grpSp>
        <p:nvGrpSpPr>
          <p:cNvPr id="51" name="Groupe 50">
            <a:extLst>
              <a:ext uri="{FF2B5EF4-FFF2-40B4-BE49-F238E27FC236}">
                <a16:creationId xmlns:a16="http://schemas.microsoft.com/office/drawing/2014/main" id="{5A1DF830-2AC1-3D93-B6ED-233EE8521690}"/>
              </a:ext>
            </a:extLst>
          </p:cNvPr>
          <p:cNvGrpSpPr/>
          <p:nvPr/>
        </p:nvGrpSpPr>
        <p:grpSpPr>
          <a:xfrm>
            <a:off x="10257315" y="4361565"/>
            <a:ext cx="407484" cy="523220"/>
            <a:chOff x="8332034" y="4983687"/>
            <a:chExt cx="407484" cy="523220"/>
          </a:xfrm>
        </p:grpSpPr>
        <p:sp>
          <p:nvSpPr>
            <p:cNvPr id="52" name="Bulle rectangulaire à coins arrondis 51">
              <a:extLst>
                <a:ext uri="{FF2B5EF4-FFF2-40B4-BE49-F238E27FC236}">
                  <a16:creationId xmlns:a16="http://schemas.microsoft.com/office/drawing/2014/main" id="{076C701D-CCCB-CC2D-7082-2E391807366E}"/>
                </a:ext>
              </a:extLst>
            </p:cNvPr>
            <p:cNvSpPr/>
            <p:nvPr/>
          </p:nvSpPr>
          <p:spPr>
            <a:xfrm>
              <a:off x="8332034" y="4988510"/>
              <a:ext cx="368305" cy="324719"/>
            </a:xfrm>
            <a:prstGeom prst="wedgeRoundRectCallout">
              <a:avLst>
                <a:gd name="adj1" fmla="val -82231"/>
                <a:gd name="adj2" fmla="val 2359"/>
                <a:gd name="adj3" fmla="val 16667"/>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a:extLst>
                <a:ext uri="{FF2B5EF4-FFF2-40B4-BE49-F238E27FC236}">
                  <a16:creationId xmlns:a16="http://schemas.microsoft.com/office/drawing/2014/main" id="{78122AD8-6FB8-B34E-3334-E456A43A441B}"/>
                </a:ext>
              </a:extLst>
            </p:cNvPr>
            <p:cNvSpPr txBox="1"/>
            <p:nvPr/>
          </p:nvSpPr>
          <p:spPr>
            <a:xfrm>
              <a:off x="8332034" y="4983687"/>
              <a:ext cx="407484" cy="523220"/>
            </a:xfrm>
            <a:prstGeom prst="rect">
              <a:avLst/>
            </a:prstGeom>
            <a:noFill/>
          </p:spPr>
          <p:txBody>
            <a:bodyPr wrap="none" rtlCol="0">
              <a:spAutoFit/>
            </a:bodyPr>
            <a:lstStyle/>
            <a:p>
              <a:r>
                <a:rPr lang="fr-FR" sz="1400" dirty="0"/>
                <a:t>↕︎ ?</a:t>
              </a:r>
            </a:p>
            <a:p>
              <a:endParaRPr lang="fr-FR" sz="1400" dirty="0"/>
            </a:p>
          </p:txBody>
        </p:sp>
      </p:grpSp>
      <p:pic>
        <p:nvPicPr>
          <p:cNvPr id="55" name="Image 54">
            <a:extLst>
              <a:ext uri="{FF2B5EF4-FFF2-40B4-BE49-F238E27FC236}">
                <a16:creationId xmlns:a16="http://schemas.microsoft.com/office/drawing/2014/main" id="{301F3BEE-0576-D51A-804C-31FE8CA4DF0A}"/>
              </a:ext>
            </a:extLst>
          </p:cNvPr>
          <p:cNvPicPr>
            <a:picLocks noChangeAspect="1"/>
          </p:cNvPicPr>
          <p:nvPr/>
        </p:nvPicPr>
        <p:blipFill>
          <a:blip r:embed="rId8"/>
          <a:stretch>
            <a:fillRect/>
          </a:stretch>
        </p:blipFill>
        <p:spPr>
          <a:xfrm>
            <a:off x="11006266" y="4321439"/>
            <a:ext cx="259678" cy="539722"/>
          </a:xfrm>
          <a:prstGeom prst="rect">
            <a:avLst/>
          </a:prstGeom>
        </p:spPr>
      </p:pic>
      <p:pic>
        <p:nvPicPr>
          <p:cNvPr id="56" name="Image 55">
            <a:extLst>
              <a:ext uri="{FF2B5EF4-FFF2-40B4-BE49-F238E27FC236}">
                <a16:creationId xmlns:a16="http://schemas.microsoft.com/office/drawing/2014/main" id="{2D885A85-529C-3F7A-68CD-0189A3090C73}"/>
              </a:ext>
            </a:extLst>
          </p:cNvPr>
          <p:cNvPicPr>
            <a:picLocks noChangeAspect="1"/>
          </p:cNvPicPr>
          <p:nvPr/>
        </p:nvPicPr>
        <p:blipFill>
          <a:blip r:embed="rId9"/>
          <a:stretch>
            <a:fillRect/>
          </a:stretch>
        </p:blipFill>
        <p:spPr>
          <a:xfrm rot="2700000">
            <a:off x="5374220" y="4712268"/>
            <a:ext cx="250228" cy="528260"/>
          </a:xfrm>
          <a:prstGeom prst="rect">
            <a:avLst/>
          </a:prstGeom>
        </p:spPr>
      </p:pic>
      <p:pic>
        <p:nvPicPr>
          <p:cNvPr id="65" name="Image 64">
            <a:extLst>
              <a:ext uri="{FF2B5EF4-FFF2-40B4-BE49-F238E27FC236}">
                <a16:creationId xmlns:a16="http://schemas.microsoft.com/office/drawing/2014/main" id="{AA340B40-6DE7-13AD-32D5-84A0D55E3D9A}"/>
              </a:ext>
            </a:extLst>
          </p:cNvPr>
          <p:cNvPicPr>
            <a:picLocks noChangeAspect="1"/>
          </p:cNvPicPr>
          <p:nvPr/>
        </p:nvPicPr>
        <p:blipFill>
          <a:blip r:embed="rId5"/>
          <a:stretch>
            <a:fillRect/>
          </a:stretch>
        </p:blipFill>
        <p:spPr>
          <a:xfrm>
            <a:off x="9544554" y="4063528"/>
            <a:ext cx="692384" cy="979789"/>
          </a:xfrm>
          <a:prstGeom prst="rect">
            <a:avLst/>
          </a:prstGeom>
        </p:spPr>
      </p:pic>
      <p:pic>
        <p:nvPicPr>
          <p:cNvPr id="66" name="Image 65">
            <a:extLst>
              <a:ext uri="{FF2B5EF4-FFF2-40B4-BE49-F238E27FC236}">
                <a16:creationId xmlns:a16="http://schemas.microsoft.com/office/drawing/2014/main" id="{22F1383E-CF25-6291-EE39-5B3107576AE2}"/>
              </a:ext>
            </a:extLst>
          </p:cNvPr>
          <p:cNvPicPr>
            <a:picLocks noChangeAspect="1"/>
          </p:cNvPicPr>
          <p:nvPr/>
        </p:nvPicPr>
        <p:blipFill>
          <a:blip r:embed="rId8"/>
          <a:stretch>
            <a:fillRect/>
          </a:stretch>
        </p:blipFill>
        <p:spPr>
          <a:xfrm rot="10800000">
            <a:off x="11006266" y="4923513"/>
            <a:ext cx="259678" cy="539722"/>
          </a:xfrm>
          <a:prstGeom prst="rect">
            <a:avLst/>
          </a:prstGeom>
        </p:spPr>
      </p:pic>
      <p:sp>
        <p:nvSpPr>
          <p:cNvPr id="67" name="ZoneTexte 66">
            <a:extLst>
              <a:ext uri="{FF2B5EF4-FFF2-40B4-BE49-F238E27FC236}">
                <a16:creationId xmlns:a16="http://schemas.microsoft.com/office/drawing/2014/main" id="{831AA84E-6242-43BA-470C-D3D719573682}"/>
              </a:ext>
            </a:extLst>
          </p:cNvPr>
          <p:cNvSpPr txBox="1"/>
          <p:nvPr/>
        </p:nvSpPr>
        <p:spPr>
          <a:xfrm>
            <a:off x="11311152" y="4676495"/>
            <a:ext cx="756938" cy="369332"/>
          </a:xfrm>
          <a:prstGeom prst="rect">
            <a:avLst/>
          </a:prstGeom>
          <a:noFill/>
        </p:spPr>
        <p:txBody>
          <a:bodyPr wrap="none" rtlCol="0">
            <a:spAutoFit/>
          </a:bodyPr>
          <a:lstStyle/>
          <a:p>
            <a:r>
              <a:rPr lang="fr-FR" dirty="0"/>
              <a:t>50/50</a:t>
            </a:r>
          </a:p>
        </p:txBody>
      </p:sp>
      <p:cxnSp>
        <p:nvCxnSpPr>
          <p:cNvPr id="68" name="Connecteur droit avec flèche 67">
            <a:extLst>
              <a:ext uri="{FF2B5EF4-FFF2-40B4-BE49-F238E27FC236}">
                <a16:creationId xmlns:a16="http://schemas.microsoft.com/office/drawing/2014/main" id="{D8F8053E-F9CB-62E1-1D55-332FD7385EA3}"/>
              </a:ext>
            </a:extLst>
          </p:cNvPr>
          <p:cNvCxnSpPr>
            <a:cxnSpLocks/>
          </p:cNvCxnSpPr>
          <p:nvPr/>
        </p:nvCxnSpPr>
        <p:spPr>
          <a:xfrm>
            <a:off x="5787400" y="5011978"/>
            <a:ext cx="1283590"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9" name="Image 68">
            <a:extLst>
              <a:ext uri="{FF2B5EF4-FFF2-40B4-BE49-F238E27FC236}">
                <a16:creationId xmlns:a16="http://schemas.microsoft.com/office/drawing/2014/main" id="{CF440E46-CC79-5BC6-1213-76CCDEAA99AB}"/>
              </a:ext>
            </a:extLst>
          </p:cNvPr>
          <p:cNvPicPr>
            <a:picLocks noChangeAspect="1"/>
          </p:cNvPicPr>
          <p:nvPr/>
        </p:nvPicPr>
        <p:blipFill>
          <a:blip r:embed="rId4"/>
          <a:srcRect l="11005" t="762" r="6624" b="56344"/>
          <a:stretch/>
        </p:blipFill>
        <p:spPr>
          <a:xfrm>
            <a:off x="5896061" y="4224087"/>
            <a:ext cx="744470" cy="721842"/>
          </a:xfrm>
          <a:prstGeom prst="ellipse">
            <a:avLst/>
          </a:prstGeom>
        </p:spPr>
      </p:pic>
      <p:grpSp>
        <p:nvGrpSpPr>
          <p:cNvPr id="70" name="Groupe 69">
            <a:extLst>
              <a:ext uri="{FF2B5EF4-FFF2-40B4-BE49-F238E27FC236}">
                <a16:creationId xmlns:a16="http://schemas.microsoft.com/office/drawing/2014/main" id="{B296AF8E-0B52-C6D7-D012-0BE254BE6736}"/>
              </a:ext>
            </a:extLst>
          </p:cNvPr>
          <p:cNvGrpSpPr/>
          <p:nvPr/>
        </p:nvGrpSpPr>
        <p:grpSpPr>
          <a:xfrm>
            <a:off x="6652056" y="4323988"/>
            <a:ext cx="407484" cy="523220"/>
            <a:chOff x="8332034" y="4983687"/>
            <a:chExt cx="407484" cy="523220"/>
          </a:xfrm>
        </p:grpSpPr>
        <p:sp>
          <p:nvSpPr>
            <p:cNvPr id="71" name="Bulle rectangulaire à coins arrondis 70">
              <a:extLst>
                <a:ext uri="{FF2B5EF4-FFF2-40B4-BE49-F238E27FC236}">
                  <a16:creationId xmlns:a16="http://schemas.microsoft.com/office/drawing/2014/main" id="{76050B46-1561-8FEE-E641-C921BE3F0A67}"/>
                </a:ext>
              </a:extLst>
            </p:cNvPr>
            <p:cNvSpPr/>
            <p:nvPr/>
          </p:nvSpPr>
          <p:spPr>
            <a:xfrm>
              <a:off x="8332034" y="4988510"/>
              <a:ext cx="368305" cy="324719"/>
            </a:xfrm>
            <a:prstGeom prst="wedgeRoundRectCallout">
              <a:avLst>
                <a:gd name="adj1" fmla="val -82231"/>
                <a:gd name="adj2" fmla="val 2359"/>
                <a:gd name="adj3" fmla="val 16667"/>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AF0CFFF6-5BEC-160D-398B-1A2E6DD4459A}"/>
                </a:ext>
              </a:extLst>
            </p:cNvPr>
            <p:cNvSpPr txBox="1"/>
            <p:nvPr/>
          </p:nvSpPr>
          <p:spPr>
            <a:xfrm>
              <a:off x="8332034" y="4983687"/>
              <a:ext cx="407484" cy="523220"/>
            </a:xfrm>
            <a:prstGeom prst="rect">
              <a:avLst/>
            </a:prstGeom>
            <a:noFill/>
          </p:spPr>
          <p:txBody>
            <a:bodyPr wrap="none" rtlCol="0">
              <a:spAutoFit/>
            </a:bodyPr>
            <a:lstStyle/>
            <a:p>
              <a:r>
                <a:rPr lang="fr-FR" sz="1400" dirty="0"/>
                <a:t>↕︎ ?</a:t>
              </a:r>
            </a:p>
            <a:p>
              <a:endParaRPr lang="fr-FR" sz="1400" dirty="0"/>
            </a:p>
          </p:txBody>
        </p:sp>
      </p:grpSp>
      <p:pic>
        <p:nvPicPr>
          <p:cNvPr id="73" name="Image 72">
            <a:extLst>
              <a:ext uri="{FF2B5EF4-FFF2-40B4-BE49-F238E27FC236}">
                <a16:creationId xmlns:a16="http://schemas.microsoft.com/office/drawing/2014/main" id="{E96CC2D1-0207-FCDF-CF31-AF3CE01C61DD}"/>
              </a:ext>
            </a:extLst>
          </p:cNvPr>
          <p:cNvPicPr>
            <a:picLocks noChangeAspect="1"/>
          </p:cNvPicPr>
          <p:nvPr/>
        </p:nvPicPr>
        <p:blipFill>
          <a:blip r:embed="rId9"/>
          <a:stretch>
            <a:fillRect/>
          </a:stretch>
        </p:blipFill>
        <p:spPr>
          <a:xfrm>
            <a:off x="7112457" y="4701160"/>
            <a:ext cx="250228" cy="528260"/>
          </a:xfrm>
          <a:prstGeom prst="rect">
            <a:avLst/>
          </a:prstGeom>
        </p:spPr>
      </p:pic>
      <p:grpSp>
        <p:nvGrpSpPr>
          <p:cNvPr id="3" name="Groupe 2">
            <a:extLst>
              <a:ext uri="{FF2B5EF4-FFF2-40B4-BE49-F238E27FC236}">
                <a16:creationId xmlns:a16="http://schemas.microsoft.com/office/drawing/2014/main" id="{43041321-42A8-FA56-3193-86FAB00B63BA}"/>
              </a:ext>
            </a:extLst>
          </p:cNvPr>
          <p:cNvGrpSpPr/>
          <p:nvPr/>
        </p:nvGrpSpPr>
        <p:grpSpPr>
          <a:xfrm>
            <a:off x="4480737" y="1199794"/>
            <a:ext cx="448600" cy="843750"/>
            <a:chOff x="4528917" y="1497136"/>
            <a:chExt cx="448600" cy="843750"/>
          </a:xfrm>
        </p:grpSpPr>
        <p:pic>
          <p:nvPicPr>
            <p:cNvPr id="5" name="Image 4">
              <a:extLst>
                <a:ext uri="{FF2B5EF4-FFF2-40B4-BE49-F238E27FC236}">
                  <a16:creationId xmlns:a16="http://schemas.microsoft.com/office/drawing/2014/main" id="{68CDF0BB-4B26-3B2A-D21E-AC5E08784CF2}"/>
                </a:ext>
              </a:extLst>
            </p:cNvPr>
            <p:cNvPicPr>
              <a:picLocks noChangeAspect="1"/>
            </p:cNvPicPr>
            <p:nvPr/>
          </p:nvPicPr>
          <p:blipFill>
            <a:blip r:embed="rId9"/>
            <a:stretch>
              <a:fillRect/>
            </a:stretch>
          </p:blipFill>
          <p:spPr>
            <a:xfrm rot="900000">
              <a:off x="4528917" y="1497136"/>
              <a:ext cx="399671" cy="843750"/>
            </a:xfrm>
            <a:prstGeom prst="rect">
              <a:avLst/>
            </a:prstGeom>
          </p:spPr>
        </p:pic>
        <p:pic>
          <p:nvPicPr>
            <p:cNvPr id="6" name="Image 5">
              <a:extLst>
                <a:ext uri="{FF2B5EF4-FFF2-40B4-BE49-F238E27FC236}">
                  <a16:creationId xmlns:a16="http://schemas.microsoft.com/office/drawing/2014/main" id="{8644DBFA-C3B6-1988-C1F0-1E85769B2C16}"/>
                </a:ext>
              </a:extLst>
            </p:cNvPr>
            <p:cNvPicPr>
              <a:picLocks noChangeAspect="1"/>
            </p:cNvPicPr>
            <p:nvPr/>
          </p:nvPicPr>
          <p:blipFill rotWithShape="1">
            <a:blip r:embed="rId9"/>
            <a:srcRect b="44811"/>
            <a:stretch/>
          </p:blipFill>
          <p:spPr>
            <a:xfrm rot="900000">
              <a:off x="4577846" y="1503091"/>
              <a:ext cx="399671" cy="465659"/>
            </a:xfrm>
            <a:prstGeom prst="rect">
              <a:avLst/>
            </a:prstGeom>
          </p:spPr>
        </p:pic>
      </p:grpSp>
      <p:sp>
        <p:nvSpPr>
          <p:cNvPr id="7" name="Flèche vers la droite 6">
            <a:extLst>
              <a:ext uri="{FF2B5EF4-FFF2-40B4-BE49-F238E27FC236}">
                <a16:creationId xmlns:a16="http://schemas.microsoft.com/office/drawing/2014/main" id="{734D6FD4-D283-ACC2-2B9C-D27E364B60AA}"/>
              </a:ext>
            </a:extLst>
          </p:cNvPr>
          <p:cNvSpPr/>
          <p:nvPr/>
        </p:nvSpPr>
        <p:spPr>
          <a:xfrm>
            <a:off x="4347326" y="2080891"/>
            <a:ext cx="3807903" cy="377083"/>
          </a:xfrm>
          <a:prstGeom prst="rightArrow">
            <a:avLst>
              <a:gd name="adj1" fmla="val 50000"/>
              <a:gd name="adj2" fmla="val 85595"/>
            </a:avLst>
          </a:prstGeom>
          <a:solidFill>
            <a:srgbClr val="264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5AB441CB-4D90-0F5F-0FEB-F79969852193}"/>
              </a:ext>
            </a:extLst>
          </p:cNvPr>
          <p:cNvCxnSpPr>
            <a:cxnSpLocks/>
          </p:cNvCxnSpPr>
          <p:nvPr/>
        </p:nvCxnSpPr>
        <p:spPr>
          <a:xfrm>
            <a:off x="7427303" y="5011978"/>
            <a:ext cx="1283590"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87158C3D-DF8E-4DD5-8B21-E4F62CEBE2B9}"/>
              </a:ext>
            </a:extLst>
          </p:cNvPr>
          <p:cNvPicPr>
            <a:picLocks noChangeAspect="1"/>
          </p:cNvPicPr>
          <p:nvPr/>
        </p:nvPicPr>
        <p:blipFill>
          <a:blip r:embed="rId9"/>
          <a:stretch>
            <a:fillRect/>
          </a:stretch>
        </p:blipFill>
        <p:spPr>
          <a:xfrm rot="5400000">
            <a:off x="8995737" y="4757614"/>
            <a:ext cx="250228" cy="528260"/>
          </a:xfrm>
          <a:prstGeom prst="rect">
            <a:avLst/>
          </a:prstGeom>
        </p:spPr>
      </p:pic>
      <p:cxnSp>
        <p:nvCxnSpPr>
          <p:cNvPr id="11" name="Connecteur droit avec flèche 10">
            <a:extLst>
              <a:ext uri="{FF2B5EF4-FFF2-40B4-BE49-F238E27FC236}">
                <a16:creationId xmlns:a16="http://schemas.microsoft.com/office/drawing/2014/main" id="{41D709FD-1EBB-0AD3-78BB-EA883C027AB0}"/>
              </a:ext>
            </a:extLst>
          </p:cNvPr>
          <p:cNvCxnSpPr>
            <a:cxnSpLocks/>
          </p:cNvCxnSpPr>
          <p:nvPr/>
        </p:nvCxnSpPr>
        <p:spPr>
          <a:xfrm>
            <a:off x="9467854" y="5011978"/>
            <a:ext cx="1283590"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D4D0D068-E86F-0F05-BCAE-172ABEAF05C8}"/>
              </a:ext>
            </a:extLst>
          </p:cNvPr>
          <p:cNvSpPr/>
          <p:nvPr/>
        </p:nvSpPr>
        <p:spPr>
          <a:xfrm rot="10800000">
            <a:off x="7249236" y="4224085"/>
            <a:ext cx="3997019" cy="1881013"/>
          </a:xfrm>
          <a:prstGeom prst="arc">
            <a:avLst>
              <a:gd name="adj1" fmla="val 11410171"/>
              <a:gd name="adj2" fmla="val 21318156"/>
            </a:avLst>
          </a:prstGeom>
          <a:ln w="38100">
            <a:headEnd type="triangle"/>
            <a:tailEnd type="triangl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16" name="ZoneTexte 15">
            <a:extLst>
              <a:ext uri="{FF2B5EF4-FFF2-40B4-BE49-F238E27FC236}">
                <a16:creationId xmlns:a16="http://schemas.microsoft.com/office/drawing/2014/main" id="{C7AAC79A-979B-051C-7D61-5FAD41F32BEE}"/>
              </a:ext>
            </a:extLst>
          </p:cNvPr>
          <p:cNvSpPr txBox="1"/>
          <p:nvPr/>
        </p:nvSpPr>
        <p:spPr>
          <a:xfrm>
            <a:off x="8352626" y="5637301"/>
            <a:ext cx="1904689" cy="369332"/>
          </a:xfrm>
          <a:prstGeom prst="rect">
            <a:avLst/>
          </a:prstGeom>
          <a:noFill/>
        </p:spPr>
        <p:txBody>
          <a:bodyPr wrap="none" rtlCol="0">
            <a:spAutoFit/>
          </a:bodyPr>
          <a:lstStyle/>
          <a:p>
            <a:r>
              <a:rPr lang="fr-FR" dirty="0" err="1"/>
              <a:t>Lost</a:t>
            </a:r>
            <a:r>
              <a:rPr lang="fr-FR" dirty="0"/>
              <a:t> </a:t>
            </a:r>
            <a:r>
              <a:rPr lang="fr-FR" dirty="0" err="1"/>
              <a:t>correlation</a:t>
            </a:r>
            <a:r>
              <a:rPr lang="fr-FR" dirty="0"/>
              <a:t> ! </a:t>
            </a:r>
          </a:p>
        </p:txBody>
      </p:sp>
      <p:pic>
        <p:nvPicPr>
          <p:cNvPr id="18" name="Image 17">
            <a:extLst>
              <a:ext uri="{FF2B5EF4-FFF2-40B4-BE49-F238E27FC236}">
                <a16:creationId xmlns:a16="http://schemas.microsoft.com/office/drawing/2014/main" id="{2648250E-1E07-947A-1B95-96DD6E81CBC7}"/>
              </a:ext>
            </a:extLst>
          </p:cNvPr>
          <p:cNvPicPr>
            <a:picLocks noChangeAspect="1"/>
          </p:cNvPicPr>
          <p:nvPr/>
        </p:nvPicPr>
        <p:blipFill>
          <a:blip r:embed="rId10"/>
          <a:stretch>
            <a:fillRect/>
          </a:stretch>
        </p:blipFill>
        <p:spPr>
          <a:xfrm>
            <a:off x="149310" y="139477"/>
            <a:ext cx="656033" cy="653612"/>
          </a:xfrm>
          <a:prstGeom prst="rect">
            <a:avLst/>
          </a:prstGeom>
        </p:spPr>
      </p:pic>
      <p:grpSp>
        <p:nvGrpSpPr>
          <p:cNvPr id="19" name="Groupe 18">
            <a:extLst>
              <a:ext uri="{FF2B5EF4-FFF2-40B4-BE49-F238E27FC236}">
                <a16:creationId xmlns:a16="http://schemas.microsoft.com/office/drawing/2014/main" id="{06D177F5-4F75-886D-7849-38253D1CA52B}"/>
              </a:ext>
            </a:extLst>
          </p:cNvPr>
          <p:cNvGrpSpPr/>
          <p:nvPr/>
        </p:nvGrpSpPr>
        <p:grpSpPr>
          <a:xfrm rot="7200000">
            <a:off x="7322919" y="1274005"/>
            <a:ext cx="448600" cy="843750"/>
            <a:chOff x="4528917" y="1497136"/>
            <a:chExt cx="448600" cy="843750"/>
          </a:xfrm>
        </p:grpSpPr>
        <p:pic>
          <p:nvPicPr>
            <p:cNvPr id="22" name="Image 21">
              <a:extLst>
                <a:ext uri="{FF2B5EF4-FFF2-40B4-BE49-F238E27FC236}">
                  <a16:creationId xmlns:a16="http://schemas.microsoft.com/office/drawing/2014/main" id="{8F4F8075-6981-1AE1-0BDB-457160FAEDD3}"/>
                </a:ext>
              </a:extLst>
            </p:cNvPr>
            <p:cNvPicPr>
              <a:picLocks noChangeAspect="1"/>
            </p:cNvPicPr>
            <p:nvPr/>
          </p:nvPicPr>
          <p:blipFill>
            <a:blip r:embed="rId9"/>
            <a:stretch>
              <a:fillRect/>
            </a:stretch>
          </p:blipFill>
          <p:spPr>
            <a:xfrm rot="900000">
              <a:off x="4528917" y="1497136"/>
              <a:ext cx="399671" cy="843750"/>
            </a:xfrm>
            <a:prstGeom prst="rect">
              <a:avLst/>
            </a:prstGeom>
          </p:spPr>
        </p:pic>
        <p:pic>
          <p:nvPicPr>
            <p:cNvPr id="23" name="Image 22">
              <a:extLst>
                <a:ext uri="{FF2B5EF4-FFF2-40B4-BE49-F238E27FC236}">
                  <a16:creationId xmlns:a16="http://schemas.microsoft.com/office/drawing/2014/main" id="{43468CCE-4EA5-433A-36F9-AE8649AD3D9D}"/>
                </a:ext>
              </a:extLst>
            </p:cNvPr>
            <p:cNvPicPr>
              <a:picLocks noChangeAspect="1"/>
            </p:cNvPicPr>
            <p:nvPr/>
          </p:nvPicPr>
          <p:blipFill rotWithShape="1">
            <a:blip r:embed="rId9"/>
            <a:srcRect b="44811"/>
            <a:stretch/>
          </p:blipFill>
          <p:spPr>
            <a:xfrm rot="900000">
              <a:off x="4577846" y="1503091"/>
              <a:ext cx="399671" cy="465659"/>
            </a:xfrm>
            <a:prstGeom prst="rect">
              <a:avLst/>
            </a:prstGeom>
          </p:spPr>
        </p:pic>
      </p:grpSp>
      <p:sp>
        <p:nvSpPr>
          <p:cNvPr id="30" name="Espace réservé de la date 11">
            <a:extLst>
              <a:ext uri="{FF2B5EF4-FFF2-40B4-BE49-F238E27FC236}">
                <a16:creationId xmlns:a16="http://schemas.microsoft.com/office/drawing/2014/main" id="{0D553166-D3D4-61C5-F059-08B84B3EE648}"/>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06805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67" grpId="0"/>
      <p:bldP spid="12"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69B16-4843-EA9E-D3FE-7EAF81668CA9}"/>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6441DAE2-D575-5648-FECE-C64BE16CF47E}"/>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Non cloning theorem</a:t>
            </a:r>
          </a:p>
        </p:txBody>
      </p:sp>
      <p:cxnSp>
        <p:nvCxnSpPr>
          <p:cNvPr id="2" name="Connecteur droit 1">
            <a:extLst>
              <a:ext uri="{FF2B5EF4-FFF2-40B4-BE49-F238E27FC236}">
                <a16:creationId xmlns:a16="http://schemas.microsoft.com/office/drawing/2014/main" id="{D3481096-924A-E4DF-5EC9-6EC5BE085DB5}"/>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8EDCED07-55C9-CEB6-2707-F4A72F3E2741}"/>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E3D5D394-14F3-9D71-04B6-2487F7692EDA}"/>
              </a:ext>
            </a:extLst>
          </p:cNvPr>
          <p:cNvSpPr>
            <a:spLocks noGrp="1"/>
          </p:cNvSpPr>
          <p:nvPr>
            <p:ph type="sldNum" sz="quarter" idx="12"/>
          </p:nvPr>
        </p:nvSpPr>
        <p:spPr/>
        <p:txBody>
          <a:bodyPr/>
          <a:lstStyle/>
          <a:p>
            <a:fld id="{BC52D411-5A3D-D14A-AF34-D9B1C8ECD583}" type="slidenum">
              <a:rPr lang="fr-FR" smtClean="0"/>
              <a:pPr/>
              <a:t>13</a:t>
            </a:fld>
            <a:endParaRPr lang="fr-FR" dirty="0"/>
          </a:p>
        </p:txBody>
      </p:sp>
      <p:grpSp>
        <p:nvGrpSpPr>
          <p:cNvPr id="17" name="Groupe 16">
            <a:extLst>
              <a:ext uri="{FF2B5EF4-FFF2-40B4-BE49-F238E27FC236}">
                <a16:creationId xmlns:a16="http://schemas.microsoft.com/office/drawing/2014/main" id="{088E624A-E9E9-1318-88B9-AEF9B8A87E20}"/>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667146C8-650C-4F29-E930-0A110935C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C6A0125-170D-D11B-4C46-8BEF53DC8D39}"/>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6" name="Connecteur droit 25">
            <a:extLst>
              <a:ext uri="{FF2B5EF4-FFF2-40B4-BE49-F238E27FC236}">
                <a16:creationId xmlns:a16="http://schemas.microsoft.com/office/drawing/2014/main" id="{4FB65B14-5ED7-2C1E-BAB3-FD14685D403D}"/>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266B9AF3-9E1B-66D4-1839-3AAEAA5E3CE9}"/>
              </a:ext>
            </a:extLst>
          </p:cNvPr>
          <p:cNvPicPr>
            <a:picLocks noChangeAspect="1"/>
          </p:cNvPicPr>
          <p:nvPr/>
        </p:nvPicPr>
        <p:blipFill>
          <a:blip r:embed="rId4"/>
          <a:stretch>
            <a:fillRect/>
          </a:stretch>
        </p:blipFill>
        <p:spPr>
          <a:xfrm>
            <a:off x="8405851" y="2678492"/>
            <a:ext cx="1143033" cy="430086"/>
          </a:xfrm>
          <a:prstGeom prst="rect">
            <a:avLst/>
          </a:prstGeom>
          <a:solidFill>
            <a:srgbClr val="FF0000"/>
          </a:solidFill>
          <a:ln w="38100">
            <a:solidFill>
              <a:schemeClr val="bg1"/>
            </a:solidFill>
          </a:ln>
        </p:spPr>
      </p:pic>
      <p:pic>
        <p:nvPicPr>
          <p:cNvPr id="30" name="Image 29">
            <a:extLst>
              <a:ext uri="{FF2B5EF4-FFF2-40B4-BE49-F238E27FC236}">
                <a16:creationId xmlns:a16="http://schemas.microsoft.com/office/drawing/2014/main" id="{4C318DC8-8E4D-8069-FFDD-03BAB58F821B}"/>
              </a:ext>
            </a:extLst>
          </p:cNvPr>
          <p:cNvPicPr>
            <a:picLocks noChangeAspect="1"/>
          </p:cNvPicPr>
          <p:nvPr/>
        </p:nvPicPr>
        <p:blipFill>
          <a:blip r:embed="rId4"/>
          <a:stretch>
            <a:fillRect/>
          </a:stretch>
        </p:blipFill>
        <p:spPr>
          <a:xfrm>
            <a:off x="2639021" y="2678492"/>
            <a:ext cx="1143033" cy="430086"/>
          </a:xfrm>
          <a:prstGeom prst="rect">
            <a:avLst/>
          </a:prstGeom>
          <a:solidFill>
            <a:srgbClr val="00BEFF"/>
          </a:solidFill>
          <a:ln w="38100">
            <a:solidFill>
              <a:schemeClr val="bg1"/>
            </a:solidFill>
          </a:ln>
        </p:spPr>
      </p:pic>
      <p:pic>
        <p:nvPicPr>
          <p:cNvPr id="33" name="Image 32">
            <a:extLst>
              <a:ext uri="{FF2B5EF4-FFF2-40B4-BE49-F238E27FC236}">
                <a16:creationId xmlns:a16="http://schemas.microsoft.com/office/drawing/2014/main" id="{4059000A-0E75-5F73-EBF2-677611246E31}"/>
              </a:ext>
            </a:extLst>
          </p:cNvPr>
          <p:cNvPicPr>
            <a:picLocks noChangeAspect="1"/>
          </p:cNvPicPr>
          <p:nvPr/>
        </p:nvPicPr>
        <p:blipFill>
          <a:blip r:embed="rId5"/>
          <a:srcRect l="11005" t="762" r="6624" b="56344"/>
          <a:stretch/>
        </p:blipFill>
        <p:spPr>
          <a:xfrm>
            <a:off x="2524710" y="1141165"/>
            <a:ext cx="1489568" cy="1444292"/>
          </a:xfrm>
          <a:prstGeom prst="ellipse">
            <a:avLst/>
          </a:prstGeom>
        </p:spPr>
      </p:pic>
      <p:pic>
        <p:nvPicPr>
          <p:cNvPr id="34" name="Image 33">
            <a:extLst>
              <a:ext uri="{FF2B5EF4-FFF2-40B4-BE49-F238E27FC236}">
                <a16:creationId xmlns:a16="http://schemas.microsoft.com/office/drawing/2014/main" id="{6FAEF0FB-99F3-961A-96D4-F7AA5B208597}"/>
              </a:ext>
            </a:extLst>
          </p:cNvPr>
          <p:cNvPicPr>
            <a:picLocks noChangeAspect="1"/>
          </p:cNvPicPr>
          <p:nvPr/>
        </p:nvPicPr>
        <p:blipFill>
          <a:blip r:embed="rId6"/>
          <a:stretch>
            <a:fillRect/>
          </a:stretch>
        </p:blipFill>
        <p:spPr>
          <a:xfrm>
            <a:off x="8335078" y="1008330"/>
            <a:ext cx="1332212" cy="1885205"/>
          </a:xfrm>
          <a:prstGeom prst="rect">
            <a:avLst/>
          </a:prstGeom>
        </p:spPr>
      </p:pic>
      <p:sp>
        <p:nvSpPr>
          <p:cNvPr id="3" name="ZoneTexte 2">
            <a:extLst>
              <a:ext uri="{FF2B5EF4-FFF2-40B4-BE49-F238E27FC236}">
                <a16:creationId xmlns:a16="http://schemas.microsoft.com/office/drawing/2014/main" id="{2E162DDA-1E77-BA24-3D50-6572BE2BEF3F}"/>
              </a:ext>
            </a:extLst>
          </p:cNvPr>
          <p:cNvSpPr txBox="1"/>
          <p:nvPr/>
        </p:nvSpPr>
        <p:spPr>
          <a:xfrm>
            <a:off x="2743200" y="3244334"/>
            <a:ext cx="1064715" cy="369332"/>
          </a:xfrm>
          <a:prstGeom prst="rect">
            <a:avLst/>
          </a:prstGeom>
          <a:noFill/>
        </p:spPr>
        <p:txBody>
          <a:bodyPr wrap="none" rtlCol="0">
            <a:spAutoFit/>
          </a:bodyPr>
          <a:lstStyle/>
          <a:p>
            <a:r>
              <a:rPr lang="fr-FR" dirty="0"/>
              <a:t>01001....</a:t>
            </a:r>
          </a:p>
        </p:txBody>
      </p:sp>
      <p:sp>
        <p:nvSpPr>
          <p:cNvPr id="5" name="ZoneTexte 4">
            <a:extLst>
              <a:ext uri="{FF2B5EF4-FFF2-40B4-BE49-F238E27FC236}">
                <a16:creationId xmlns:a16="http://schemas.microsoft.com/office/drawing/2014/main" id="{662B650D-3D48-B57B-D274-5293B0784292}"/>
              </a:ext>
            </a:extLst>
          </p:cNvPr>
          <p:cNvSpPr txBox="1"/>
          <p:nvPr/>
        </p:nvSpPr>
        <p:spPr>
          <a:xfrm>
            <a:off x="8602575" y="3244334"/>
            <a:ext cx="1064715" cy="369332"/>
          </a:xfrm>
          <a:prstGeom prst="rect">
            <a:avLst/>
          </a:prstGeom>
          <a:noFill/>
        </p:spPr>
        <p:txBody>
          <a:bodyPr wrap="none" rtlCol="0">
            <a:spAutoFit/>
          </a:bodyPr>
          <a:lstStyle/>
          <a:p>
            <a:r>
              <a:rPr lang="fr-FR" dirty="0"/>
              <a:t>00101....</a:t>
            </a:r>
          </a:p>
        </p:txBody>
      </p:sp>
      <p:pic>
        <p:nvPicPr>
          <p:cNvPr id="7" name="Image 6">
            <a:extLst>
              <a:ext uri="{FF2B5EF4-FFF2-40B4-BE49-F238E27FC236}">
                <a16:creationId xmlns:a16="http://schemas.microsoft.com/office/drawing/2014/main" id="{2FB12EA5-6B9E-18AD-C28C-6F777745AB77}"/>
              </a:ext>
            </a:extLst>
          </p:cNvPr>
          <p:cNvPicPr>
            <a:picLocks noChangeAspect="1"/>
          </p:cNvPicPr>
          <p:nvPr/>
        </p:nvPicPr>
        <p:blipFill>
          <a:blip r:embed="rId4"/>
          <a:srcRect t="2907" r="60176" b="1842"/>
          <a:stretch>
            <a:fillRect/>
          </a:stretch>
        </p:blipFill>
        <p:spPr>
          <a:xfrm>
            <a:off x="7319622" y="3514662"/>
            <a:ext cx="455195" cy="409664"/>
          </a:xfrm>
          <a:prstGeom prst="rect">
            <a:avLst/>
          </a:prstGeom>
          <a:solidFill>
            <a:srgbClr val="00BEFF"/>
          </a:solidFill>
          <a:ln w="38100">
            <a:solidFill>
              <a:schemeClr val="bg1"/>
            </a:solidFill>
          </a:ln>
        </p:spPr>
      </p:pic>
      <p:pic>
        <p:nvPicPr>
          <p:cNvPr id="8" name="Image 7">
            <a:extLst>
              <a:ext uri="{FF2B5EF4-FFF2-40B4-BE49-F238E27FC236}">
                <a16:creationId xmlns:a16="http://schemas.microsoft.com/office/drawing/2014/main" id="{66DF83AC-29C2-D491-9CE3-35EF3C0E5776}"/>
              </a:ext>
            </a:extLst>
          </p:cNvPr>
          <p:cNvPicPr>
            <a:picLocks noChangeAspect="1"/>
          </p:cNvPicPr>
          <p:nvPr/>
        </p:nvPicPr>
        <p:blipFill>
          <a:blip r:embed="rId4"/>
          <a:srcRect r="60176"/>
          <a:stretch>
            <a:fillRect/>
          </a:stretch>
        </p:blipFill>
        <p:spPr>
          <a:xfrm>
            <a:off x="4577547" y="3460982"/>
            <a:ext cx="455195" cy="430086"/>
          </a:xfrm>
          <a:prstGeom prst="rect">
            <a:avLst/>
          </a:prstGeom>
          <a:solidFill>
            <a:srgbClr val="FF0000"/>
          </a:solidFill>
          <a:ln w="38100">
            <a:solidFill>
              <a:schemeClr val="bg1"/>
            </a:solidFill>
          </a:ln>
        </p:spPr>
      </p:pic>
      <p:sp>
        <p:nvSpPr>
          <p:cNvPr id="6" name="Arc 5">
            <a:extLst>
              <a:ext uri="{FF2B5EF4-FFF2-40B4-BE49-F238E27FC236}">
                <a16:creationId xmlns:a16="http://schemas.microsoft.com/office/drawing/2014/main" id="{92330A81-6B1A-3DA1-9BCB-CC783466F169}"/>
              </a:ext>
            </a:extLst>
          </p:cNvPr>
          <p:cNvSpPr/>
          <p:nvPr/>
        </p:nvSpPr>
        <p:spPr>
          <a:xfrm rot="10800000">
            <a:off x="4635674" y="2235555"/>
            <a:ext cx="3139143" cy="1458178"/>
          </a:xfrm>
          <a:prstGeom prst="arc">
            <a:avLst>
              <a:gd name="adj1" fmla="val 11069229"/>
              <a:gd name="adj2" fmla="val 21233559"/>
            </a:avLst>
          </a:prstGeom>
          <a:ln w="31750">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a:extLst>
              <a:ext uri="{FF2B5EF4-FFF2-40B4-BE49-F238E27FC236}">
                <a16:creationId xmlns:a16="http://schemas.microsoft.com/office/drawing/2014/main" id="{31FF791E-0891-A9ED-F83A-3978AF419BEB}"/>
              </a:ext>
            </a:extLst>
          </p:cNvPr>
          <p:cNvSpPr txBox="1"/>
          <p:nvPr/>
        </p:nvSpPr>
        <p:spPr>
          <a:xfrm>
            <a:off x="5262091" y="3145330"/>
            <a:ext cx="2055563" cy="369332"/>
          </a:xfrm>
          <a:prstGeom prst="rect">
            <a:avLst/>
          </a:prstGeom>
          <a:noFill/>
        </p:spPr>
        <p:txBody>
          <a:bodyPr wrap="none" rtlCol="0">
            <a:spAutoFit/>
          </a:bodyPr>
          <a:lstStyle/>
          <a:p>
            <a:r>
              <a:rPr lang="fr-FR" dirty="0" err="1"/>
              <a:t>Classical</a:t>
            </a:r>
            <a:r>
              <a:rPr lang="fr-FR" dirty="0"/>
              <a:t> message</a:t>
            </a:r>
          </a:p>
        </p:txBody>
      </p:sp>
      <p:sp>
        <p:nvSpPr>
          <p:cNvPr id="12" name="ZoneTexte 11">
            <a:extLst>
              <a:ext uri="{FF2B5EF4-FFF2-40B4-BE49-F238E27FC236}">
                <a16:creationId xmlns:a16="http://schemas.microsoft.com/office/drawing/2014/main" id="{9031BAED-314F-543C-1FA4-EE6625F7BE3B}"/>
              </a:ext>
            </a:extLst>
          </p:cNvPr>
          <p:cNvSpPr txBox="1"/>
          <p:nvPr/>
        </p:nvSpPr>
        <p:spPr>
          <a:xfrm>
            <a:off x="4551216" y="5032601"/>
            <a:ext cx="3602184" cy="646331"/>
          </a:xfrm>
          <a:prstGeom prst="rect">
            <a:avLst/>
          </a:prstGeom>
          <a:noFill/>
          <a:ln w="19050">
            <a:solidFill>
              <a:srgbClr val="FF0000"/>
            </a:solidFill>
          </a:ln>
        </p:spPr>
        <p:txBody>
          <a:bodyPr wrap="square" rtlCol="0">
            <a:spAutoFit/>
          </a:bodyPr>
          <a:lstStyle/>
          <a:p>
            <a:pPr marL="285750" indent="-285750">
              <a:buClr>
                <a:srgbClr val="00BEFF"/>
              </a:buClr>
              <a:buFont typeface="Wingdings" panose="05000000000000000000" pitchFamily="2" charset="2"/>
              <a:buChar char="v"/>
            </a:pPr>
            <a:r>
              <a:rPr lang="fr-FR" noProof="0" dirty="0" err="1"/>
              <a:t>Creation</a:t>
            </a:r>
            <a:r>
              <a:rPr lang="fr-FR" noProof="0" dirty="0"/>
              <a:t> of </a:t>
            </a:r>
            <a:r>
              <a:rPr lang="fr-FR" noProof="0" dirty="0" err="1"/>
              <a:t>shared</a:t>
            </a:r>
            <a:r>
              <a:rPr lang="fr-FR" noProof="0" dirty="0"/>
              <a:t> </a:t>
            </a:r>
            <a:r>
              <a:rPr lang="fr-FR" noProof="0" dirty="0" err="1"/>
              <a:t>private</a:t>
            </a:r>
            <a:r>
              <a:rPr lang="fr-FR" noProof="0" dirty="0"/>
              <a:t> key</a:t>
            </a:r>
            <a:endParaRPr lang="fr-FR" dirty="0"/>
          </a:p>
          <a:p>
            <a:pPr marL="285750" indent="-285750">
              <a:buClr>
                <a:srgbClr val="00BEFF"/>
              </a:buClr>
              <a:buFont typeface="Wingdings" panose="05000000000000000000" pitchFamily="2" charset="2"/>
              <a:buChar char="v"/>
            </a:pPr>
            <a:r>
              <a:rPr lang="fr-FR" dirty="0" err="1"/>
              <a:t>Provable</a:t>
            </a:r>
            <a:r>
              <a:rPr lang="fr-FR" dirty="0"/>
              <a:t> </a:t>
            </a:r>
            <a:r>
              <a:rPr lang="fr-FR" dirty="0" err="1"/>
              <a:t>security</a:t>
            </a:r>
            <a:r>
              <a:rPr lang="fr-FR" dirty="0"/>
              <a:t> </a:t>
            </a:r>
            <a:r>
              <a:rPr lang="fr-FR" dirty="0" err="1"/>
              <a:t>arbitrary</a:t>
            </a:r>
            <a:r>
              <a:rPr lang="fr-FR" dirty="0"/>
              <a:t> high</a:t>
            </a:r>
            <a:endParaRPr lang="fr-FR" noProof="0" dirty="0"/>
          </a:p>
        </p:txBody>
      </p:sp>
      <p:grpSp>
        <p:nvGrpSpPr>
          <p:cNvPr id="16" name="Groupe 15">
            <a:extLst>
              <a:ext uri="{FF2B5EF4-FFF2-40B4-BE49-F238E27FC236}">
                <a16:creationId xmlns:a16="http://schemas.microsoft.com/office/drawing/2014/main" id="{944E72F6-4A17-8A36-340E-6B3394D75CF2}"/>
              </a:ext>
            </a:extLst>
          </p:cNvPr>
          <p:cNvGrpSpPr/>
          <p:nvPr/>
        </p:nvGrpSpPr>
        <p:grpSpPr>
          <a:xfrm>
            <a:off x="4480737" y="1199794"/>
            <a:ext cx="448600" cy="843750"/>
            <a:chOff x="4528917" y="1497136"/>
            <a:chExt cx="448600" cy="843750"/>
          </a:xfrm>
        </p:grpSpPr>
        <p:pic>
          <p:nvPicPr>
            <p:cNvPr id="18" name="Image 17">
              <a:extLst>
                <a:ext uri="{FF2B5EF4-FFF2-40B4-BE49-F238E27FC236}">
                  <a16:creationId xmlns:a16="http://schemas.microsoft.com/office/drawing/2014/main" id="{08B0D67A-B281-0399-BC6F-3D8DAF963113}"/>
                </a:ext>
              </a:extLst>
            </p:cNvPr>
            <p:cNvPicPr>
              <a:picLocks noChangeAspect="1"/>
            </p:cNvPicPr>
            <p:nvPr/>
          </p:nvPicPr>
          <p:blipFill>
            <a:blip r:embed="rId7"/>
            <a:stretch>
              <a:fillRect/>
            </a:stretch>
          </p:blipFill>
          <p:spPr>
            <a:xfrm rot="900000">
              <a:off x="4528917" y="1497136"/>
              <a:ext cx="399671" cy="843750"/>
            </a:xfrm>
            <a:prstGeom prst="rect">
              <a:avLst/>
            </a:prstGeom>
          </p:spPr>
        </p:pic>
        <p:pic>
          <p:nvPicPr>
            <p:cNvPr id="19" name="Image 18">
              <a:extLst>
                <a:ext uri="{FF2B5EF4-FFF2-40B4-BE49-F238E27FC236}">
                  <a16:creationId xmlns:a16="http://schemas.microsoft.com/office/drawing/2014/main" id="{CC29B0AB-FC16-1BF3-1947-B9A20C2EDF02}"/>
                </a:ext>
              </a:extLst>
            </p:cNvPr>
            <p:cNvPicPr>
              <a:picLocks noChangeAspect="1"/>
            </p:cNvPicPr>
            <p:nvPr/>
          </p:nvPicPr>
          <p:blipFill rotWithShape="1">
            <a:blip r:embed="rId7"/>
            <a:srcRect b="44811"/>
            <a:stretch/>
          </p:blipFill>
          <p:spPr>
            <a:xfrm rot="900000">
              <a:off x="4577846" y="1503091"/>
              <a:ext cx="399671" cy="465659"/>
            </a:xfrm>
            <a:prstGeom prst="rect">
              <a:avLst/>
            </a:prstGeom>
          </p:spPr>
        </p:pic>
      </p:grpSp>
      <p:grpSp>
        <p:nvGrpSpPr>
          <p:cNvPr id="20" name="Groupe 19">
            <a:extLst>
              <a:ext uri="{FF2B5EF4-FFF2-40B4-BE49-F238E27FC236}">
                <a16:creationId xmlns:a16="http://schemas.microsoft.com/office/drawing/2014/main" id="{EE461258-AE2D-9DAF-D387-7A924C3B02D2}"/>
              </a:ext>
            </a:extLst>
          </p:cNvPr>
          <p:cNvGrpSpPr/>
          <p:nvPr/>
        </p:nvGrpSpPr>
        <p:grpSpPr>
          <a:xfrm rot="7200000">
            <a:off x="7322919" y="1274005"/>
            <a:ext cx="448600" cy="843750"/>
            <a:chOff x="4528917" y="1497136"/>
            <a:chExt cx="448600" cy="843750"/>
          </a:xfrm>
        </p:grpSpPr>
        <p:pic>
          <p:nvPicPr>
            <p:cNvPr id="21" name="Image 20">
              <a:extLst>
                <a:ext uri="{FF2B5EF4-FFF2-40B4-BE49-F238E27FC236}">
                  <a16:creationId xmlns:a16="http://schemas.microsoft.com/office/drawing/2014/main" id="{FEB38329-5886-1E2A-D254-8C3612E15813}"/>
                </a:ext>
              </a:extLst>
            </p:cNvPr>
            <p:cNvPicPr>
              <a:picLocks noChangeAspect="1"/>
            </p:cNvPicPr>
            <p:nvPr/>
          </p:nvPicPr>
          <p:blipFill>
            <a:blip r:embed="rId7"/>
            <a:stretch>
              <a:fillRect/>
            </a:stretch>
          </p:blipFill>
          <p:spPr>
            <a:xfrm rot="900000">
              <a:off x="4528917" y="1497136"/>
              <a:ext cx="399671" cy="843750"/>
            </a:xfrm>
            <a:prstGeom prst="rect">
              <a:avLst/>
            </a:prstGeom>
          </p:spPr>
        </p:pic>
        <p:pic>
          <p:nvPicPr>
            <p:cNvPr id="22" name="Image 21">
              <a:extLst>
                <a:ext uri="{FF2B5EF4-FFF2-40B4-BE49-F238E27FC236}">
                  <a16:creationId xmlns:a16="http://schemas.microsoft.com/office/drawing/2014/main" id="{DAE4ECCC-B637-B611-2257-511052FBDE06}"/>
                </a:ext>
              </a:extLst>
            </p:cNvPr>
            <p:cNvPicPr>
              <a:picLocks noChangeAspect="1"/>
            </p:cNvPicPr>
            <p:nvPr/>
          </p:nvPicPr>
          <p:blipFill rotWithShape="1">
            <a:blip r:embed="rId7"/>
            <a:srcRect b="44811"/>
            <a:stretch/>
          </p:blipFill>
          <p:spPr>
            <a:xfrm rot="900000">
              <a:off x="4577846" y="1503091"/>
              <a:ext cx="399671" cy="465659"/>
            </a:xfrm>
            <a:prstGeom prst="rect">
              <a:avLst/>
            </a:prstGeom>
          </p:spPr>
        </p:pic>
      </p:grpSp>
      <p:pic>
        <p:nvPicPr>
          <p:cNvPr id="23" name="Image 22">
            <a:extLst>
              <a:ext uri="{FF2B5EF4-FFF2-40B4-BE49-F238E27FC236}">
                <a16:creationId xmlns:a16="http://schemas.microsoft.com/office/drawing/2014/main" id="{3624D1BA-F6A6-D6DB-8462-A4911A80CB70}"/>
              </a:ext>
            </a:extLst>
          </p:cNvPr>
          <p:cNvPicPr>
            <a:picLocks noChangeAspect="1"/>
          </p:cNvPicPr>
          <p:nvPr/>
        </p:nvPicPr>
        <p:blipFill>
          <a:blip r:embed="rId8"/>
          <a:stretch>
            <a:fillRect/>
          </a:stretch>
        </p:blipFill>
        <p:spPr>
          <a:xfrm>
            <a:off x="149310" y="139477"/>
            <a:ext cx="656033" cy="653612"/>
          </a:xfrm>
          <a:prstGeom prst="rect">
            <a:avLst/>
          </a:prstGeom>
        </p:spPr>
      </p:pic>
      <p:sp>
        <p:nvSpPr>
          <p:cNvPr id="24" name="Flèche vers la droite 23">
            <a:extLst>
              <a:ext uri="{FF2B5EF4-FFF2-40B4-BE49-F238E27FC236}">
                <a16:creationId xmlns:a16="http://schemas.microsoft.com/office/drawing/2014/main" id="{06BDFA3A-903E-B287-1E10-E11BE3E4F0F2}"/>
              </a:ext>
            </a:extLst>
          </p:cNvPr>
          <p:cNvSpPr/>
          <p:nvPr/>
        </p:nvSpPr>
        <p:spPr>
          <a:xfrm>
            <a:off x="4347326" y="2080891"/>
            <a:ext cx="3807903" cy="377083"/>
          </a:xfrm>
          <a:prstGeom prst="rightArrow">
            <a:avLst>
              <a:gd name="adj1" fmla="val 50000"/>
              <a:gd name="adj2" fmla="val 85595"/>
            </a:avLst>
          </a:prstGeom>
          <a:solidFill>
            <a:srgbClr val="264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D1A4EE3D-C1EF-B4F2-8E16-F607258DE2E8}"/>
              </a:ext>
            </a:extLst>
          </p:cNvPr>
          <p:cNvPicPr>
            <a:picLocks noChangeAspect="1"/>
          </p:cNvPicPr>
          <p:nvPr/>
        </p:nvPicPr>
        <p:blipFill rotWithShape="1">
          <a:blip r:embed="rId9"/>
          <a:srcRect l="10282" r="6769" b="17051"/>
          <a:stretch/>
        </p:blipFill>
        <p:spPr>
          <a:xfrm>
            <a:off x="5425469" y="1147338"/>
            <a:ext cx="980515" cy="980515"/>
          </a:xfrm>
          <a:prstGeom prst="ellipse">
            <a:avLst/>
          </a:prstGeom>
        </p:spPr>
      </p:pic>
      <p:sp>
        <p:nvSpPr>
          <p:cNvPr id="28" name="Espace réservé de la date 11">
            <a:extLst>
              <a:ext uri="{FF2B5EF4-FFF2-40B4-BE49-F238E27FC236}">
                <a16:creationId xmlns:a16="http://schemas.microsoft.com/office/drawing/2014/main" id="{5260B206-949D-C3A9-B679-B6E91943C71D}"/>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27726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25DD5-FAB2-F5C9-5F91-9EEABC629627}"/>
            </a:ext>
          </a:extLst>
        </p:cNvPr>
        <p:cNvGrpSpPr/>
        <p:nvPr/>
      </p:nvGrpSpPr>
      <p:grpSpPr>
        <a:xfrm>
          <a:off x="0" y="0"/>
          <a:ext cx="0" cy="0"/>
          <a:chOff x="0" y="0"/>
          <a:chExt cx="0" cy="0"/>
        </a:xfrm>
      </p:grpSpPr>
      <p:pic>
        <p:nvPicPr>
          <p:cNvPr id="1025" name="Image 1024">
            <a:extLst>
              <a:ext uri="{FF2B5EF4-FFF2-40B4-BE49-F238E27FC236}">
                <a16:creationId xmlns:a16="http://schemas.microsoft.com/office/drawing/2014/main" id="{B26EAA37-3168-0A83-87EE-30ECA9C15317}"/>
              </a:ext>
            </a:extLst>
          </p:cNvPr>
          <p:cNvPicPr>
            <a:picLocks noChangeAspect="1"/>
          </p:cNvPicPr>
          <p:nvPr/>
        </p:nvPicPr>
        <p:blipFill>
          <a:blip r:embed="rId3"/>
          <a:stretch>
            <a:fillRect/>
          </a:stretch>
        </p:blipFill>
        <p:spPr>
          <a:xfrm>
            <a:off x="4506656" y="3283483"/>
            <a:ext cx="3924300" cy="3048000"/>
          </a:xfrm>
          <a:prstGeom prst="rect">
            <a:avLst/>
          </a:prstGeom>
        </p:spPr>
      </p:pic>
      <p:grpSp>
        <p:nvGrpSpPr>
          <p:cNvPr id="5" name="Groupe 4">
            <a:extLst>
              <a:ext uri="{FF2B5EF4-FFF2-40B4-BE49-F238E27FC236}">
                <a16:creationId xmlns:a16="http://schemas.microsoft.com/office/drawing/2014/main" id="{FE70F666-9436-002A-57C9-5638D1DB8829}"/>
              </a:ext>
            </a:extLst>
          </p:cNvPr>
          <p:cNvGrpSpPr/>
          <p:nvPr/>
        </p:nvGrpSpPr>
        <p:grpSpPr>
          <a:xfrm>
            <a:off x="4506656" y="3283483"/>
            <a:ext cx="3924300" cy="3048000"/>
            <a:chOff x="4506656" y="3283483"/>
            <a:chExt cx="3924300" cy="3048000"/>
          </a:xfrm>
        </p:grpSpPr>
        <p:pic>
          <p:nvPicPr>
            <p:cNvPr id="1028" name="Image 1027">
              <a:extLst>
                <a:ext uri="{FF2B5EF4-FFF2-40B4-BE49-F238E27FC236}">
                  <a16:creationId xmlns:a16="http://schemas.microsoft.com/office/drawing/2014/main" id="{64AF0FB7-07D3-73EC-3905-0BFE4B769D9D}"/>
                </a:ext>
              </a:extLst>
            </p:cNvPr>
            <p:cNvPicPr>
              <a:picLocks noChangeAspect="1"/>
            </p:cNvPicPr>
            <p:nvPr/>
          </p:nvPicPr>
          <p:blipFill>
            <a:blip r:embed="rId4"/>
            <a:stretch>
              <a:fillRect/>
            </a:stretch>
          </p:blipFill>
          <p:spPr>
            <a:xfrm>
              <a:off x="4506656" y="3283483"/>
              <a:ext cx="3924300" cy="3048000"/>
            </a:xfrm>
            <a:prstGeom prst="rect">
              <a:avLst/>
            </a:prstGeom>
            <a:solidFill>
              <a:schemeClr val="bg1"/>
            </a:solidFill>
          </p:spPr>
        </p:pic>
        <p:cxnSp>
          <p:nvCxnSpPr>
            <p:cNvPr id="7" name="Connecteur droit avec flèche 6">
              <a:extLst>
                <a:ext uri="{FF2B5EF4-FFF2-40B4-BE49-F238E27FC236}">
                  <a16:creationId xmlns:a16="http://schemas.microsoft.com/office/drawing/2014/main" id="{66738764-B686-43F4-F204-5FDA9E6D49A1}"/>
                </a:ext>
              </a:extLst>
            </p:cNvPr>
            <p:cNvCxnSpPr/>
            <p:nvPr/>
          </p:nvCxnSpPr>
          <p:spPr>
            <a:xfrm flipV="1">
              <a:off x="6011619" y="5090189"/>
              <a:ext cx="0" cy="348760"/>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Connecteur droit avec flèche 7">
              <a:extLst>
                <a:ext uri="{FF2B5EF4-FFF2-40B4-BE49-F238E27FC236}">
                  <a16:creationId xmlns:a16="http://schemas.microsoft.com/office/drawing/2014/main" id="{D8A64B38-14FD-A340-7617-39A5A8B55171}"/>
                </a:ext>
              </a:extLst>
            </p:cNvPr>
            <p:cNvCxnSpPr/>
            <p:nvPr/>
          </p:nvCxnSpPr>
          <p:spPr>
            <a:xfrm flipV="1">
              <a:off x="6763141" y="5090189"/>
              <a:ext cx="0" cy="348760"/>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59158ED1-5E0A-38CC-C18F-88153996F22B}"/>
                </a:ext>
              </a:extLst>
            </p:cNvPr>
            <p:cNvCxnSpPr/>
            <p:nvPr/>
          </p:nvCxnSpPr>
          <p:spPr>
            <a:xfrm flipV="1">
              <a:off x="7491139" y="5090189"/>
              <a:ext cx="0" cy="348760"/>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45" name="ZoneTexte 44">
            <a:extLst>
              <a:ext uri="{FF2B5EF4-FFF2-40B4-BE49-F238E27FC236}">
                <a16:creationId xmlns:a16="http://schemas.microsoft.com/office/drawing/2014/main" id="{7463C0D0-15D5-0A00-51C7-3E0D9F36DAE4}"/>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Long distance key distribution</a:t>
            </a:r>
          </a:p>
        </p:txBody>
      </p:sp>
      <p:cxnSp>
        <p:nvCxnSpPr>
          <p:cNvPr id="2" name="Connecteur droit 1">
            <a:extLst>
              <a:ext uri="{FF2B5EF4-FFF2-40B4-BE49-F238E27FC236}">
                <a16:creationId xmlns:a16="http://schemas.microsoft.com/office/drawing/2014/main" id="{1A365824-EE60-5854-0703-1D20BB3065DD}"/>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B20A6E91-BA15-0383-4D41-C53DA9A67E1E}"/>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21CB645C-1DEE-010F-D05B-F8DEECCDF9E9}"/>
              </a:ext>
            </a:extLst>
          </p:cNvPr>
          <p:cNvSpPr>
            <a:spLocks noGrp="1"/>
          </p:cNvSpPr>
          <p:nvPr>
            <p:ph type="sldNum" sz="quarter" idx="12"/>
          </p:nvPr>
        </p:nvSpPr>
        <p:spPr/>
        <p:txBody>
          <a:bodyPr/>
          <a:lstStyle/>
          <a:p>
            <a:fld id="{BC52D411-5A3D-D14A-AF34-D9B1C8ECD583}" type="slidenum">
              <a:rPr lang="fr-FR" smtClean="0"/>
              <a:pPr/>
              <a:t>14</a:t>
            </a:fld>
            <a:endParaRPr lang="fr-FR" dirty="0"/>
          </a:p>
        </p:txBody>
      </p:sp>
      <p:grpSp>
        <p:nvGrpSpPr>
          <p:cNvPr id="17" name="Groupe 16">
            <a:extLst>
              <a:ext uri="{FF2B5EF4-FFF2-40B4-BE49-F238E27FC236}">
                <a16:creationId xmlns:a16="http://schemas.microsoft.com/office/drawing/2014/main" id="{B45157E1-9998-047B-E0A9-AAAEA51229E3}"/>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E86C1DCB-BA60-35F6-3531-09303DFEA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FF825EE-D463-49BC-058E-F820711321C5}"/>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Image 23">
            <a:extLst>
              <a:ext uri="{FF2B5EF4-FFF2-40B4-BE49-F238E27FC236}">
                <a16:creationId xmlns:a16="http://schemas.microsoft.com/office/drawing/2014/main" id="{AF851487-FED7-01D5-B79D-8B386D9744AC}"/>
              </a:ext>
            </a:extLst>
          </p:cNvPr>
          <p:cNvPicPr>
            <a:picLocks noChangeAspect="1"/>
          </p:cNvPicPr>
          <p:nvPr/>
        </p:nvPicPr>
        <p:blipFill>
          <a:blip r:embed="rId6"/>
          <a:srcRect l="11005" t="762" r="6624" b="56344"/>
          <a:stretch/>
        </p:blipFill>
        <p:spPr>
          <a:xfrm>
            <a:off x="2524710" y="1141165"/>
            <a:ext cx="1489568" cy="1444292"/>
          </a:xfrm>
          <a:prstGeom prst="ellipse">
            <a:avLst/>
          </a:prstGeom>
        </p:spPr>
      </p:pic>
      <p:pic>
        <p:nvPicPr>
          <p:cNvPr id="25" name="Image 24">
            <a:extLst>
              <a:ext uri="{FF2B5EF4-FFF2-40B4-BE49-F238E27FC236}">
                <a16:creationId xmlns:a16="http://schemas.microsoft.com/office/drawing/2014/main" id="{31645F49-41E4-2B01-7BEA-356EF22A03D6}"/>
              </a:ext>
            </a:extLst>
          </p:cNvPr>
          <p:cNvPicPr>
            <a:picLocks noChangeAspect="1"/>
          </p:cNvPicPr>
          <p:nvPr/>
        </p:nvPicPr>
        <p:blipFill>
          <a:blip r:embed="rId7"/>
          <a:stretch>
            <a:fillRect/>
          </a:stretch>
        </p:blipFill>
        <p:spPr>
          <a:xfrm>
            <a:off x="8335078" y="1008330"/>
            <a:ext cx="1332212" cy="1885205"/>
          </a:xfrm>
          <a:prstGeom prst="rect">
            <a:avLst/>
          </a:prstGeom>
        </p:spPr>
      </p:pic>
      <p:sp>
        <p:nvSpPr>
          <p:cNvPr id="37" name="Espace réservé de la date 11">
            <a:extLst>
              <a:ext uri="{FF2B5EF4-FFF2-40B4-BE49-F238E27FC236}">
                <a16:creationId xmlns:a16="http://schemas.microsoft.com/office/drawing/2014/main" id="{8090F755-4FE5-7C59-99BA-22C1D7AF579A}"/>
              </a:ext>
            </a:extLst>
          </p:cNvPr>
          <p:cNvSpPr>
            <a:spLocks noGrp="1"/>
          </p:cNvSpPr>
          <p:nvPr>
            <p:ph type="dt" sz="half" idx="10"/>
          </p:nvPr>
        </p:nvSpPr>
        <p:spPr>
          <a:xfrm>
            <a:off x="0" y="6585084"/>
            <a:ext cx="2743200" cy="365125"/>
          </a:xfrm>
        </p:spPr>
        <p:txBody>
          <a:bodyPr/>
          <a:lstStyle/>
          <a:p>
            <a:r>
              <a:rPr lang="fr-FR" dirty="0"/>
              <a:t>03.02.2025</a:t>
            </a:r>
          </a:p>
        </p:txBody>
      </p:sp>
      <p:pic>
        <p:nvPicPr>
          <p:cNvPr id="1026" name="Picture 2" descr="Fibre optique : des poteaux pour aider au déploiement">
            <a:extLst>
              <a:ext uri="{FF2B5EF4-FFF2-40B4-BE49-F238E27FC236}">
                <a16:creationId xmlns:a16="http://schemas.microsoft.com/office/drawing/2014/main" id="{783A3878-2768-6D5F-EE38-61195306F7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2363" y="1316497"/>
            <a:ext cx="1969181" cy="1033820"/>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85C9966E-D6BE-7992-739C-F0D2CC4D5144}"/>
              </a:ext>
            </a:extLst>
          </p:cNvPr>
          <p:cNvSpPr txBox="1"/>
          <p:nvPr/>
        </p:nvSpPr>
        <p:spPr>
          <a:xfrm>
            <a:off x="4409670" y="1141165"/>
            <a:ext cx="895245" cy="369332"/>
          </a:xfrm>
          <a:prstGeom prst="rect">
            <a:avLst/>
          </a:prstGeom>
          <a:noFill/>
        </p:spPr>
        <p:txBody>
          <a:bodyPr wrap="none" rtlCol="0">
            <a:spAutoFit/>
          </a:bodyPr>
          <a:lstStyle/>
          <a:p>
            <a:r>
              <a:rPr lang="fr-FR" dirty="0">
                <a:solidFill>
                  <a:srgbClr val="FF0000"/>
                </a:solidFill>
              </a:rPr>
              <a:t>photon</a:t>
            </a:r>
          </a:p>
        </p:txBody>
      </p:sp>
      <p:sp>
        <p:nvSpPr>
          <p:cNvPr id="48" name="ZoneTexte 47">
            <a:extLst>
              <a:ext uri="{FF2B5EF4-FFF2-40B4-BE49-F238E27FC236}">
                <a16:creationId xmlns:a16="http://schemas.microsoft.com/office/drawing/2014/main" id="{5A75B514-0A7B-519F-943E-EAFC941FAEDF}"/>
              </a:ext>
            </a:extLst>
          </p:cNvPr>
          <p:cNvSpPr txBox="1"/>
          <p:nvPr/>
        </p:nvSpPr>
        <p:spPr>
          <a:xfrm>
            <a:off x="4902271" y="5050069"/>
            <a:ext cx="184731" cy="369332"/>
          </a:xfrm>
          <a:prstGeom prst="rect">
            <a:avLst/>
          </a:prstGeom>
          <a:noFill/>
        </p:spPr>
        <p:txBody>
          <a:bodyPr wrap="none" rtlCol="0">
            <a:spAutoFit/>
          </a:bodyPr>
          <a:lstStyle/>
          <a:p>
            <a:endParaRPr lang="fr-FR" dirty="0"/>
          </a:p>
        </p:txBody>
      </p:sp>
      <p:sp>
        <p:nvSpPr>
          <p:cNvPr id="50" name="ZoneTexte 49">
            <a:extLst>
              <a:ext uri="{FF2B5EF4-FFF2-40B4-BE49-F238E27FC236}">
                <a16:creationId xmlns:a16="http://schemas.microsoft.com/office/drawing/2014/main" id="{CB36CC29-CFD6-3676-CBDD-72D53463984B}"/>
              </a:ext>
            </a:extLst>
          </p:cNvPr>
          <p:cNvSpPr txBox="1"/>
          <p:nvPr/>
        </p:nvSpPr>
        <p:spPr>
          <a:xfrm>
            <a:off x="1205554" y="4241090"/>
            <a:ext cx="3012491" cy="738664"/>
          </a:xfrm>
          <a:prstGeom prst="rect">
            <a:avLst/>
          </a:prstGeom>
          <a:noFill/>
        </p:spPr>
        <p:txBody>
          <a:bodyPr wrap="none" rtlCol="0">
            <a:spAutoFit/>
          </a:bodyPr>
          <a:lstStyle/>
          <a:p>
            <a:pPr marL="285750" indent="-285750">
              <a:buClr>
                <a:srgbClr val="00BEFF"/>
              </a:buClr>
              <a:buFont typeface="Wingdings" pitchFamily="2" charset="2"/>
              <a:buChar char="v"/>
            </a:pPr>
            <a:r>
              <a:rPr lang="fr-FR" sz="1400" dirty="0"/>
              <a:t>Absorption </a:t>
            </a:r>
            <a:r>
              <a:rPr lang="fr-FR" sz="1400" dirty="0" err="1"/>
              <a:t>loss</a:t>
            </a:r>
            <a:r>
              <a:rPr lang="fr-FR" sz="1400" dirty="0"/>
              <a:t> ~ 50% / 15 km</a:t>
            </a:r>
          </a:p>
          <a:p>
            <a:pPr marL="285750" indent="-285750">
              <a:buClr>
                <a:srgbClr val="00BEFF"/>
              </a:buClr>
              <a:buFont typeface="Wingdings" pitchFamily="2" charset="2"/>
              <a:buChar char="v"/>
            </a:pPr>
            <a:r>
              <a:rPr lang="fr-FR" sz="1400" dirty="0" err="1"/>
              <a:t>Loss</a:t>
            </a:r>
            <a:r>
              <a:rPr lang="fr-FR" sz="1400" dirty="0"/>
              <a:t> = </a:t>
            </a:r>
            <a:r>
              <a:rPr lang="fr-FR" sz="1400" dirty="0" err="1"/>
              <a:t>Reduced</a:t>
            </a:r>
            <a:r>
              <a:rPr lang="fr-FR" sz="1400" dirty="0"/>
              <a:t> key </a:t>
            </a:r>
            <a:r>
              <a:rPr lang="fr-FR" sz="1400" dirty="0" err="1"/>
              <a:t>creation</a:t>
            </a:r>
            <a:r>
              <a:rPr lang="fr-FR" sz="1400" dirty="0"/>
              <a:t> rate</a:t>
            </a:r>
          </a:p>
          <a:p>
            <a:pPr marL="285750" indent="-285750">
              <a:buClr>
                <a:srgbClr val="00BEFF"/>
              </a:buClr>
              <a:buFont typeface="Wingdings" pitchFamily="2" charset="2"/>
              <a:buChar char="v"/>
            </a:pPr>
            <a:endParaRPr lang="fr-FR" sz="1400" dirty="0"/>
          </a:p>
        </p:txBody>
      </p:sp>
      <p:sp>
        <p:nvSpPr>
          <p:cNvPr id="6" name="ZoneTexte 5">
            <a:extLst>
              <a:ext uri="{FF2B5EF4-FFF2-40B4-BE49-F238E27FC236}">
                <a16:creationId xmlns:a16="http://schemas.microsoft.com/office/drawing/2014/main" id="{13232876-470F-C1EC-6FF1-027992B8CFF1}"/>
              </a:ext>
            </a:extLst>
          </p:cNvPr>
          <p:cNvSpPr txBox="1"/>
          <p:nvPr/>
        </p:nvSpPr>
        <p:spPr>
          <a:xfrm>
            <a:off x="5168715" y="5160504"/>
            <a:ext cx="184731" cy="369332"/>
          </a:xfrm>
          <a:prstGeom prst="rect">
            <a:avLst/>
          </a:prstGeom>
          <a:noFill/>
        </p:spPr>
        <p:txBody>
          <a:bodyPr wrap="none" rtlCol="0">
            <a:spAutoFit/>
          </a:bodyPr>
          <a:lstStyle/>
          <a:p>
            <a:endParaRPr lang="fr-FR" dirty="0"/>
          </a:p>
        </p:txBody>
      </p:sp>
      <p:cxnSp>
        <p:nvCxnSpPr>
          <p:cNvPr id="16" name="Connecteur droit avec flèche 15">
            <a:extLst>
              <a:ext uri="{FF2B5EF4-FFF2-40B4-BE49-F238E27FC236}">
                <a16:creationId xmlns:a16="http://schemas.microsoft.com/office/drawing/2014/main" id="{42ECB3FE-58F2-8A00-E931-13A2ED97AF38}"/>
              </a:ext>
            </a:extLst>
          </p:cNvPr>
          <p:cNvCxnSpPr>
            <a:cxnSpLocks/>
          </p:cNvCxnSpPr>
          <p:nvPr/>
        </p:nvCxnSpPr>
        <p:spPr>
          <a:xfrm rot="5400000" flipH="1" flipV="1">
            <a:off x="8931740" y="4066710"/>
            <a:ext cx="0" cy="348760"/>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69704E2C-B964-15D5-8C14-ABE6C19EE173}"/>
              </a:ext>
            </a:extLst>
          </p:cNvPr>
          <p:cNvSpPr txBox="1"/>
          <p:nvPr/>
        </p:nvSpPr>
        <p:spPr>
          <a:xfrm>
            <a:off x="9147890" y="4102590"/>
            <a:ext cx="2562817" cy="276999"/>
          </a:xfrm>
          <a:prstGeom prst="rect">
            <a:avLst/>
          </a:prstGeom>
          <a:noFill/>
        </p:spPr>
        <p:txBody>
          <a:bodyPr wrap="none" rtlCol="0">
            <a:spAutoFit/>
          </a:bodyPr>
          <a:lstStyle/>
          <a:p>
            <a:r>
              <a:rPr lang="fr-FR" sz="1200" dirty="0" err="1"/>
              <a:t>Repeater</a:t>
            </a:r>
            <a:r>
              <a:rPr lang="fr-FR" sz="1200" dirty="0"/>
              <a:t> </a:t>
            </a:r>
            <a:r>
              <a:rPr lang="fr-FR" sz="1200" dirty="0" err="1"/>
              <a:t>amplifying</a:t>
            </a:r>
            <a:r>
              <a:rPr lang="fr-FR" sz="1200" dirty="0"/>
              <a:t> </a:t>
            </a:r>
            <a:r>
              <a:rPr lang="fr-FR" sz="1200" dirty="0" err="1"/>
              <a:t>classical</a:t>
            </a:r>
            <a:r>
              <a:rPr lang="fr-FR" sz="1200" dirty="0"/>
              <a:t> signal</a:t>
            </a:r>
          </a:p>
        </p:txBody>
      </p:sp>
      <p:grpSp>
        <p:nvGrpSpPr>
          <p:cNvPr id="19" name="Groupe 18">
            <a:extLst>
              <a:ext uri="{FF2B5EF4-FFF2-40B4-BE49-F238E27FC236}">
                <a16:creationId xmlns:a16="http://schemas.microsoft.com/office/drawing/2014/main" id="{971818F7-8EA0-9C84-B7FB-1C0D61077260}"/>
              </a:ext>
            </a:extLst>
          </p:cNvPr>
          <p:cNvGrpSpPr/>
          <p:nvPr/>
        </p:nvGrpSpPr>
        <p:grpSpPr>
          <a:xfrm>
            <a:off x="9493458" y="4617195"/>
            <a:ext cx="1776511" cy="1732483"/>
            <a:chOff x="8333964" y="4115865"/>
            <a:chExt cx="2973678" cy="2899980"/>
          </a:xfrm>
        </p:grpSpPr>
        <p:pic>
          <p:nvPicPr>
            <p:cNvPr id="20" name="Image 19">
              <a:extLst>
                <a:ext uri="{FF2B5EF4-FFF2-40B4-BE49-F238E27FC236}">
                  <a16:creationId xmlns:a16="http://schemas.microsoft.com/office/drawing/2014/main" id="{215086C2-9A04-7FCE-2CD3-ACEDB941A8F9}"/>
                </a:ext>
              </a:extLst>
            </p:cNvPr>
            <p:cNvPicPr>
              <a:picLocks noChangeAspect="1"/>
            </p:cNvPicPr>
            <p:nvPr/>
          </p:nvPicPr>
          <p:blipFill>
            <a:blip r:embed="rId9"/>
            <a:stretch>
              <a:fillRect/>
            </a:stretch>
          </p:blipFill>
          <p:spPr>
            <a:xfrm rot="1800000">
              <a:off x="8513010" y="5530664"/>
              <a:ext cx="399671" cy="830688"/>
            </a:xfrm>
            <a:prstGeom prst="rect">
              <a:avLst/>
            </a:prstGeom>
          </p:spPr>
        </p:pic>
        <p:cxnSp>
          <p:nvCxnSpPr>
            <p:cNvPr id="21" name="Connecteur droit avec flèche 20">
              <a:extLst>
                <a:ext uri="{FF2B5EF4-FFF2-40B4-BE49-F238E27FC236}">
                  <a16:creationId xmlns:a16="http://schemas.microsoft.com/office/drawing/2014/main" id="{BDD2524C-E9A3-26AE-61D8-7C5B1C82275B}"/>
                </a:ext>
              </a:extLst>
            </p:cNvPr>
            <p:cNvCxnSpPr>
              <a:cxnSpLocks/>
            </p:cNvCxnSpPr>
            <p:nvPr/>
          </p:nvCxnSpPr>
          <p:spPr>
            <a:xfrm>
              <a:off x="9109666" y="6053808"/>
              <a:ext cx="1422281"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91B1DF02-781C-EB1E-50F0-14272D42CD84}"/>
                </a:ext>
              </a:extLst>
            </p:cNvPr>
            <p:cNvPicPr>
              <a:picLocks noChangeAspect="1"/>
            </p:cNvPicPr>
            <p:nvPr/>
          </p:nvPicPr>
          <p:blipFill>
            <a:blip r:embed="rId9"/>
            <a:stretch>
              <a:fillRect/>
            </a:stretch>
          </p:blipFill>
          <p:spPr>
            <a:xfrm rot="1800000">
              <a:off x="10904700" y="4971378"/>
              <a:ext cx="399671" cy="830688"/>
            </a:xfrm>
            <a:prstGeom prst="rect">
              <a:avLst/>
            </a:prstGeom>
          </p:spPr>
        </p:pic>
        <p:pic>
          <p:nvPicPr>
            <p:cNvPr id="27" name="Image 26">
              <a:extLst>
                <a:ext uri="{FF2B5EF4-FFF2-40B4-BE49-F238E27FC236}">
                  <a16:creationId xmlns:a16="http://schemas.microsoft.com/office/drawing/2014/main" id="{F922533A-E923-3234-4C11-E35C9C7619CC}"/>
                </a:ext>
              </a:extLst>
            </p:cNvPr>
            <p:cNvPicPr>
              <a:picLocks noChangeAspect="1"/>
            </p:cNvPicPr>
            <p:nvPr/>
          </p:nvPicPr>
          <p:blipFill>
            <a:blip r:embed="rId9"/>
            <a:stretch>
              <a:fillRect/>
            </a:stretch>
          </p:blipFill>
          <p:spPr>
            <a:xfrm rot="1800000">
              <a:off x="10787811" y="6185157"/>
              <a:ext cx="399671" cy="830688"/>
            </a:xfrm>
            <a:prstGeom prst="rect">
              <a:avLst/>
            </a:prstGeom>
          </p:spPr>
        </p:pic>
        <p:sp>
          <p:nvSpPr>
            <p:cNvPr id="34" name="Multiplication 33">
              <a:extLst>
                <a:ext uri="{FF2B5EF4-FFF2-40B4-BE49-F238E27FC236}">
                  <a16:creationId xmlns:a16="http://schemas.microsoft.com/office/drawing/2014/main" id="{33E9FAAF-160C-BE1C-9C12-41D2D7067B78}"/>
                </a:ext>
              </a:extLst>
            </p:cNvPr>
            <p:cNvSpPr/>
            <p:nvPr/>
          </p:nvSpPr>
          <p:spPr>
            <a:xfrm>
              <a:off x="9296389" y="5529392"/>
              <a:ext cx="1048831" cy="1048831"/>
            </a:xfrm>
            <a:prstGeom prst="mathMultiply">
              <a:avLst>
                <a:gd name="adj1" fmla="val 12531"/>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EE1E3D59-44E4-EDEC-86D9-BA72F07B95BE}"/>
                </a:ext>
              </a:extLst>
            </p:cNvPr>
            <p:cNvSpPr txBox="1"/>
            <p:nvPr/>
          </p:nvSpPr>
          <p:spPr>
            <a:xfrm>
              <a:off x="8333964" y="4115865"/>
              <a:ext cx="2973678" cy="515184"/>
            </a:xfrm>
            <a:prstGeom prst="rect">
              <a:avLst/>
            </a:prstGeom>
            <a:noFill/>
          </p:spPr>
          <p:txBody>
            <a:bodyPr wrap="square">
              <a:spAutoFit/>
            </a:bodyPr>
            <a:lstStyle/>
            <a:p>
              <a:pPr algn="ctr"/>
              <a:r>
                <a:rPr lang="en-US" sz="1400" b="1" dirty="0"/>
                <a:t>Non-cloning</a:t>
              </a:r>
              <a:endParaRPr lang="en-US" sz="1400" dirty="0"/>
            </a:p>
          </p:txBody>
        </p:sp>
      </p:grpSp>
      <p:grpSp>
        <p:nvGrpSpPr>
          <p:cNvPr id="42" name="Groupe 41">
            <a:extLst>
              <a:ext uri="{FF2B5EF4-FFF2-40B4-BE49-F238E27FC236}">
                <a16:creationId xmlns:a16="http://schemas.microsoft.com/office/drawing/2014/main" id="{3C3FD179-34A2-1EE4-43DA-50149146757F}"/>
              </a:ext>
            </a:extLst>
          </p:cNvPr>
          <p:cNvGrpSpPr/>
          <p:nvPr/>
        </p:nvGrpSpPr>
        <p:grpSpPr>
          <a:xfrm>
            <a:off x="4546036" y="1455726"/>
            <a:ext cx="448600" cy="843750"/>
            <a:chOff x="4528917" y="1497136"/>
            <a:chExt cx="448600" cy="843750"/>
          </a:xfrm>
        </p:grpSpPr>
        <p:pic>
          <p:nvPicPr>
            <p:cNvPr id="43" name="Image 42">
              <a:extLst>
                <a:ext uri="{FF2B5EF4-FFF2-40B4-BE49-F238E27FC236}">
                  <a16:creationId xmlns:a16="http://schemas.microsoft.com/office/drawing/2014/main" id="{0C5E2B41-65E1-9A36-6F02-BAA8CF8950AA}"/>
                </a:ext>
              </a:extLst>
            </p:cNvPr>
            <p:cNvPicPr>
              <a:picLocks noChangeAspect="1"/>
            </p:cNvPicPr>
            <p:nvPr/>
          </p:nvPicPr>
          <p:blipFill>
            <a:blip r:embed="rId10"/>
            <a:stretch>
              <a:fillRect/>
            </a:stretch>
          </p:blipFill>
          <p:spPr>
            <a:xfrm rot="900000">
              <a:off x="4528917" y="1497136"/>
              <a:ext cx="399671" cy="843750"/>
            </a:xfrm>
            <a:prstGeom prst="rect">
              <a:avLst/>
            </a:prstGeom>
          </p:spPr>
        </p:pic>
        <p:pic>
          <p:nvPicPr>
            <p:cNvPr id="44" name="Image 43">
              <a:extLst>
                <a:ext uri="{FF2B5EF4-FFF2-40B4-BE49-F238E27FC236}">
                  <a16:creationId xmlns:a16="http://schemas.microsoft.com/office/drawing/2014/main" id="{4A8344BB-9EC4-2F95-819A-5032C4AFBF36}"/>
                </a:ext>
              </a:extLst>
            </p:cNvPr>
            <p:cNvPicPr>
              <a:picLocks noChangeAspect="1"/>
            </p:cNvPicPr>
            <p:nvPr/>
          </p:nvPicPr>
          <p:blipFill rotWithShape="1">
            <a:blip r:embed="rId10"/>
            <a:srcRect b="44811"/>
            <a:stretch/>
          </p:blipFill>
          <p:spPr>
            <a:xfrm rot="900000">
              <a:off x="4577846" y="1503091"/>
              <a:ext cx="399671" cy="465659"/>
            </a:xfrm>
            <a:prstGeom prst="rect">
              <a:avLst/>
            </a:prstGeom>
          </p:spPr>
        </p:pic>
      </p:grpSp>
      <p:sp>
        <p:nvSpPr>
          <p:cNvPr id="46" name="Flèche vers la droite 45">
            <a:extLst>
              <a:ext uri="{FF2B5EF4-FFF2-40B4-BE49-F238E27FC236}">
                <a16:creationId xmlns:a16="http://schemas.microsoft.com/office/drawing/2014/main" id="{B1EA2CEF-0EC1-423B-1DC8-9B1C908AE7DA}"/>
              </a:ext>
            </a:extLst>
          </p:cNvPr>
          <p:cNvSpPr/>
          <p:nvPr/>
        </p:nvSpPr>
        <p:spPr>
          <a:xfrm>
            <a:off x="4347326" y="2326644"/>
            <a:ext cx="3807903" cy="377083"/>
          </a:xfrm>
          <a:prstGeom prst="rightArrow">
            <a:avLst>
              <a:gd name="adj1" fmla="val 50000"/>
              <a:gd name="adj2" fmla="val 85595"/>
            </a:avLst>
          </a:prstGeom>
          <a:solidFill>
            <a:srgbClr val="264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934FFCA3-825A-55B7-AB17-4C7ECDA23A61}"/>
              </a:ext>
            </a:extLst>
          </p:cNvPr>
          <p:cNvPicPr>
            <a:picLocks noChangeAspect="1"/>
          </p:cNvPicPr>
          <p:nvPr/>
        </p:nvPicPr>
        <p:blipFill>
          <a:blip r:embed="rId11"/>
          <a:stretch>
            <a:fillRect/>
          </a:stretch>
        </p:blipFill>
        <p:spPr>
          <a:xfrm>
            <a:off x="149310" y="139477"/>
            <a:ext cx="656033" cy="653612"/>
          </a:xfrm>
          <a:prstGeom prst="rect">
            <a:avLst/>
          </a:prstGeom>
        </p:spPr>
      </p:pic>
    </p:spTree>
    <p:extLst>
      <p:ext uri="{BB962C8B-B14F-4D97-AF65-F5344CB8AC3E}">
        <p14:creationId xmlns:p14="http://schemas.microsoft.com/office/powerpoint/2010/main" val="316954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25868-CBD3-C930-6E06-1FAEBF219AE0}"/>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318C9557-8876-27A8-4D03-65203283A300}"/>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Entanglement distribution</a:t>
            </a:r>
          </a:p>
        </p:txBody>
      </p:sp>
      <p:cxnSp>
        <p:nvCxnSpPr>
          <p:cNvPr id="2" name="Connecteur droit 1">
            <a:extLst>
              <a:ext uri="{FF2B5EF4-FFF2-40B4-BE49-F238E27FC236}">
                <a16:creationId xmlns:a16="http://schemas.microsoft.com/office/drawing/2014/main" id="{9F87F516-EDA1-DB9D-F08A-5D32D2E26C1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18277E23-E3F8-A04F-B89B-581086E7B83E}"/>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1E8CFC5B-9309-B061-777A-EB55E527119D}"/>
              </a:ext>
            </a:extLst>
          </p:cNvPr>
          <p:cNvSpPr>
            <a:spLocks noGrp="1"/>
          </p:cNvSpPr>
          <p:nvPr>
            <p:ph type="sldNum" sz="quarter" idx="12"/>
          </p:nvPr>
        </p:nvSpPr>
        <p:spPr/>
        <p:txBody>
          <a:bodyPr/>
          <a:lstStyle/>
          <a:p>
            <a:fld id="{BC52D411-5A3D-D14A-AF34-D9B1C8ECD583}" type="slidenum">
              <a:rPr lang="fr-FR" smtClean="0"/>
              <a:pPr/>
              <a:t>15</a:t>
            </a:fld>
            <a:endParaRPr lang="fr-FR" dirty="0"/>
          </a:p>
        </p:txBody>
      </p:sp>
      <p:grpSp>
        <p:nvGrpSpPr>
          <p:cNvPr id="17" name="Groupe 16">
            <a:extLst>
              <a:ext uri="{FF2B5EF4-FFF2-40B4-BE49-F238E27FC236}">
                <a16:creationId xmlns:a16="http://schemas.microsoft.com/office/drawing/2014/main" id="{8E1A913C-4E42-71F9-7211-C0FD9F3216E5}"/>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66E9B5C2-049B-6D97-9608-C283220D5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0B2B807-D828-0BD0-8E69-C871F97B6647}"/>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Double flèche horizontale 18">
            <a:extLst>
              <a:ext uri="{FF2B5EF4-FFF2-40B4-BE49-F238E27FC236}">
                <a16:creationId xmlns:a16="http://schemas.microsoft.com/office/drawing/2014/main" id="{C44C88B8-F6EB-01B7-EB6B-29832D028CEB}"/>
              </a:ext>
            </a:extLst>
          </p:cNvPr>
          <p:cNvSpPr/>
          <p:nvPr/>
        </p:nvSpPr>
        <p:spPr>
          <a:xfrm>
            <a:off x="4347326" y="2080070"/>
            <a:ext cx="3830400" cy="370800"/>
          </a:xfrm>
          <a:prstGeom prst="leftRightArrow">
            <a:avLst>
              <a:gd name="adj1" fmla="val 44058"/>
              <a:gd name="adj2" fmla="val 94567"/>
            </a:avLst>
          </a:prstGeom>
          <a:solidFill>
            <a:srgbClr val="2748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Image 23">
            <a:extLst>
              <a:ext uri="{FF2B5EF4-FFF2-40B4-BE49-F238E27FC236}">
                <a16:creationId xmlns:a16="http://schemas.microsoft.com/office/drawing/2014/main" id="{0AB3F10F-4414-F13B-B420-AC1A387931C0}"/>
              </a:ext>
            </a:extLst>
          </p:cNvPr>
          <p:cNvPicPr>
            <a:picLocks noChangeAspect="1"/>
          </p:cNvPicPr>
          <p:nvPr/>
        </p:nvPicPr>
        <p:blipFill>
          <a:blip r:embed="rId4"/>
          <a:srcRect l="11005" t="762" r="6624" b="56344"/>
          <a:stretch/>
        </p:blipFill>
        <p:spPr>
          <a:xfrm>
            <a:off x="2524710" y="1141165"/>
            <a:ext cx="1489568" cy="1444292"/>
          </a:xfrm>
          <a:prstGeom prst="ellipse">
            <a:avLst/>
          </a:prstGeom>
        </p:spPr>
      </p:pic>
      <p:pic>
        <p:nvPicPr>
          <p:cNvPr id="25" name="Image 24">
            <a:extLst>
              <a:ext uri="{FF2B5EF4-FFF2-40B4-BE49-F238E27FC236}">
                <a16:creationId xmlns:a16="http://schemas.microsoft.com/office/drawing/2014/main" id="{91870DD6-60F4-1944-A96F-B1AFE88B844E}"/>
              </a:ext>
            </a:extLst>
          </p:cNvPr>
          <p:cNvPicPr>
            <a:picLocks noChangeAspect="1"/>
          </p:cNvPicPr>
          <p:nvPr/>
        </p:nvPicPr>
        <p:blipFill>
          <a:blip r:embed="rId5"/>
          <a:stretch>
            <a:fillRect/>
          </a:stretch>
        </p:blipFill>
        <p:spPr>
          <a:xfrm>
            <a:off x="8335078" y="1008330"/>
            <a:ext cx="1332212" cy="1885205"/>
          </a:xfrm>
          <a:prstGeom prst="rect">
            <a:avLst/>
          </a:prstGeom>
        </p:spPr>
      </p:pic>
      <p:grpSp>
        <p:nvGrpSpPr>
          <p:cNvPr id="30" name="Groupe 29">
            <a:extLst>
              <a:ext uri="{FF2B5EF4-FFF2-40B4-BE49-F238E27FC236}">
                <a16:creationId xmlns:a16="http://schemas.microsoft.com/office/drawing/2014/main" id="{6CCCEBE3-0569-7CFA-A9F0-2BDFF2FD6BF8}"/>
              </a:ext>
            </a:extLst>
          </p:cNvPr>
          <p:cNvGrpSpPr/>
          <p:nvPr/>
        </p:nvGrpSpPr>
        <p:grpSpPr>
          <a:xfrm>
            <a:off x="4426537" y="1199531"/>
            <a:ext cx="3549184" cy="844013"/>
            <a:chOff x="4426537" y="1496873"/>
            <a:chExt cx="3549184" cy="844013"/>
          </a:xfrm>
        </p:grpSpPr>
        <p:pic>
          <p:nvPicPr>
            <p:cNvPr id="31" name="Image 30">
              <a:extLst>
                <a:ext uri="{FF2B5EF4-FFF2-40B4-BE49-F238E27FC236}">
                  <a16:creationId xmlns:a16="http://schemas.microsoft.com/office/drawing/2014/main" id="{9C671430-915C-4325-258C-3813574FF114}"/>
                </a:ext>
              </a:extLst>
            </p:cNvPr>
            <p:cNvPicPr>
              <a:picLocks noChangeAspect="1"/>
            </p:cNvPicPr>
            <p:nvPr/>
          </p:nvPicPr>
          <p:blipFill>
            <a:blip r:embed="rId6"/>
            <a:stretch>
              <a:fillRect/>
            </a:stretch>
          </p:blipFill>
          <p:spPr>
            <a:xfrm rot="900000">
              <a:off x="4528917" y="1497136"/>
              <a:ext cx="399671" cy="843750"/>
            </a:xfrm>
            <a:prstGeom prst="rect">
              <a:avLst/>
            </a:prstGeom>
          </p:spPr>
        </p:pic>
        <p:pic>
          <p:nvPicPr>
            <p:cNvPr id="32" name="Image 31">
              <a:extLst>
                <a:ext uri="{FF2B5EF4-FFF2-40B4-BE49-F238E27FC236}">
                  <a16:creationId xmlns:a16="http://schemas.microsoft.com/office/drawing/2014/main" id="{FE20475B-597F-476D-AFC4-A320E4869B15}"/>
                </a:ext>
              </a:extLst>
            </p:cNvPr>
            <p:cNvPicPr>
              <a:picLocks noChangeAspect="1"/>
            </p:cNvPicPr>
            <p:nvPr/>
          </p:nvPicPr>
          <p:blipFill>
            <a:blip r:embed="rId7"/>
            <a:stretch>
              <a:fillRect/>
            </a:stretch>
          </p:blipFill>
          <p:spPr>
            <a:xfrm rot="900000">
              <a:off x="7451614" y="1496873"/>
              <a:ext cx="399671" cy="830688"/>
            </a:xfrm>
            <a:prstGeom prst="rect">
              <a:avLst/>
            </a:prstGeom>
          </p:spPr>
        </p:pic>
        <p:grpSp>
          <p:nvGrpSpPr>
            <p:cNvPr id="33" name="Groupe 32">
              <a:extLst>
                <a:ext uri="{FF2B5EF4-FFF2-40B4-BE49-F238E27FC236}">
                  <a16:creationId xmlns:a16="http://schemas.microsoft.com/office/drawing/2014/main" id="{7DA5D401-719B-F336-8ADF-29D366BA681A}"/>
                </a:ext>
              </a:extLst>
            </p:cNvPr>
            <p:cNvGrpSpPr/>
            <p:nvPr/>
          </p:nvGrpSpPr>
          <p:grpSpPr>
            <a:xfrm rot="16200000">
              <a:off x="5843590" y="184603"/>
              <a:ext cx="715077" cy="3549184"/>
              <a:chOff x="4742473" y="1156069"/>
              <a:chExt cx="640595" cy="1651808"/>
            </a:xfrm>
          </p:grpSpPr>
          <p:sp>
            <p:nvSpPr>
              <p:cNvPr id="36" name="Ellipse 35">
                <a:extLst>
                  <a:ext uri="{FF2B5EF4-FFF2-40B4-BE49-F238E27FC236}">
                    <a16:creationId xmlns:a16="http://schemas.microsoft.com/office/drawing/2014/main" id="{8F30EAB4-334F-8586-CE65-B583616336E1}"/>
                  </a:ext>
                </a:extLst>
              </p:cNvPr>
              <p:cNvSpPr/>
              <p:nvPr/>
            </p:nvSpPr>
            <p:spPr>
              <a:xfrm>
                <a:off x="4742473" y="1156069"/>
                <a:ext cx="640595" cy="912672"/>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Ellipse 36">
                <a:extLst>
                  <a:ext uri="{FF2B5EF4-FFF2-40B4-BE49-F238E27FC236}">
                    <a16:creationId xmlns:a16="http://schemas.microsoft.com/office/drawing/2014/main" id="{6755677E-A0D9-F5AE-4309-3DCC5CF0F71D}"/>
                  </a:ext>
                </a:extLst>
              </p:cNvPr>
              <p:cNvSpPr/>
              <p:nvPr/>
            </p:nvSpPr>
            <p:spPr>
              <a:xfrm>
                <a:off x="4797398" y="1895205"/>
                <a:ext cx="530744" cy="912672"/>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Ellipse 16">
                <a:extLst>
                  <a:ext uri="{FF2B5EF4-FFF2-40B4-BE49-F238E27FC236}">
                    <a16:creationId xmlns:a16="http://schemas.microsoft.com/office/drawing/2014/main" id="{4E986B85-5EE8-C63B-0429-974B08A2E6B9}"/>
                  </a:ext>
                </a:extLst>
              </p:cNvPr>
              <p:cNvSpPr/>
              <p:nvPr/>
            </p:nvSpPr>
            <p:spPr>
              <a:xfrm>
                <a:off x="5061339" y="1612405"/>
                <a:ext cx="320298" cy="456336"/>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34" name="Image 33">
              <a:extLst>
                <a:ext uri="{FF2B5EF4-FFF2-40B4-BE49-F238E27FC236}">
                  <a16:creationId xmlns:a16="http://schemas.microsoft.com/office/drawing/2014/main" id="{5A84B002-D346-98DF-8A7A-1EE03BBBE4A5}"/>
                </a:ext>
              </a:extLst>
            </p:cNvPr>
            <p:cNvPicPr>
              <a:picLocks noChangeAspect="1"/>
            </p:cNvPicPr>
            <p:nvPr/>
          </p:nvPicPr>
          <p:blipFill rotWithShape="1">
            <a:blip r:embed="rId6"/>
            <a:srcRect b="44811"/>
            <a:stretch/>
          </p:blipFill>
          <p:spPr>
            <a:xfrm rot="900000">
              <a:off x="4577846" y="1503091"/>
              <a:ext cx="399671" cy="465659"/>
            </a:xfrm>
            <a:prstGeom prst="rect">
              <a:avLst/>
            </a:prstGeom>
          </p:spPr>
        </p:pic>
        <p:pic>
          <p:nvPicPr>
            <p:cNvPr id="35" name="Image 34">
              <a:extLst>
                <a:ext uri="{FF2B5EF4-FFF2-40B4-BE49-F238E27FC236}">
                  <a16:creationId xmlns:a16="http://schemas.microsoft.com/office/drawing/2014/main" id="{DB067796-62CD-BF7B-AD2C-A4281A9D4B70}"/>
                </a:ext>
              </a:extLst>
            </p:cNvPr>
            <p:cNvPicPr>
              <a:picLocks noChangeAspect="1"/>
            </p:cNvPicPr>
            <p:nvPr/>
          </p:nvPicPr>
          <p:blipFill rotWithShape="1">
            <a:blip r:embed="rId7"/>
            <a:srcRect b="43252"/>
            <a:stretch/>
          </p:blipFill>
          <p:spPr>
            <a:xfrm rot="900000">
              <a:off x="7498109" y="1502508"/>
              <a:ext cx="399671" cy="471398"/>
            </a:xfrm>
            <a:prstGeom prst="rect">
              <a:avLst/>
            </a:prstGeom>
          </p:spPr>
        </p:pic>
      </p:grpSp>
      <p:pic>
        <p:nvPicPr>
          <p:cNvPr id="5" name="Image 4">
            <a:extLst>
              <a:ext uri="{FF2B5EF4-FFF2-40B4-BE49-F238E27FC236}">
                <a16:creationId xmlns:a16="http://schemas.microsoft.com/office/drawing/2014/main" id="{4FDDD054-E99E-27D7-5D1F-1EC529090A5F}"/>
              </a:ext>
            </a:extLst>
          </p:cNvPr>
          <p:cNvPicPr>
            <a:picLocks noChangeAspect="1"/>
          </p:cNvPicPr>
          <p:nvPr/>
        </p:nvPicPr>
        <p:blipFill>
          <a:blip r:embed="rId6"/>
          <a:stretch>
            <a:fillRect/>
          </a:stretch>
        </p:blipFill>
        <p:spPr>
          <a:xfrm>
            <a:off x="6530766" y="2734880"/>
            <a:ext cx="285578" cy="602888"/>
          </a:xfrm>
          <a:prstGeom prst="rect">
            <a:avLst/>
          </a:prstGeom>
        </p:spPr>
      </p:pic>
      <p:pic>
        <p:nvPicPr>
          <p:cNvPr id="6" name="Image 5">
            <a:extLst>
              <a:ext uri="{FF2B5EF4-FFF2-40B4-BE49-F238E27FC236}">
                <a16:creationId xmlns:a16="http://schemas.microsoft.com/office/drawing/2014/main" id="{41864369-3149-FF89-5283-BF2C4CF7685D}"/>
              </a:ext>
            </a:extLst>
          </p:cNvPr>
          <p:cNvPicPr>
            <a:picLocks noChangeAspect="1"/>
          </p:cNvPicPr>
          <p:nvPr/>
        </p:nvPicPr>
        <p:blipFill>
          <a:blip r:embed="rId6"/>
          <a:stretch>
            <a:fillRect/>
          </a:stretch>
        </p:blipFill>
        <p:spPr>
          <a:xfrm rot="5400000">
            <a:off x="7093718" y="2734880"/>
            <a:ext cx="285578" cy="602888"/>
          </a:xfrm>
          <a:prstGeom prst="rect">
            <a:avLst/>
          </a:prstGeom>
        </p:spPr>
      </p:pic>
      <p:sp>
        <p:nvSpPr>
          <p:cNvPr id="7" name="ZoneTexte 6">
            <a:extLst>
              <a:ext uri="{FF2B5EF4-FFF2-40B4-BE49-F238E27FC236}">
                <a16:creationId xmlns:a16="http://schemas.microsoft.com/office/drawing/2014/main" id="{2506D178-D4F8-DA04-938B-580A2467BC35}"/>
              </a:ext>
            </a:extLst>
          </p:cNvPr>
          <p:cNvSpPr txBox="1"/>
          <p:nvPr/>
        </p:nvSpPr>
        <p:spPr>
          <a:xfrm>
            <a:off x="7656670" y="2871811"/>
            <a:ext cx="420308" cy="369332"/>
          </a:xfrm>
          <a:prstGeom prst="rect">
            <a:avLst/>
          </a:prstGeom>
          <a:noFill/>
        </p:spPr>
        <p:txBody>
          <a:bodyPr wrap="none" rtlCol="0">
            <a:spAutoFit/>
          </a:bodyPr>
          <a:lstStyle/>
          <a:p>
            <a:r>
              <a:rPr lang="fr-FR" dirty="0"/>
              <a:t>: 1</a:t>
            </a:r>
          </a:p>
        </p:txBody>
      </p:sp>
      <p:pic>
        <p:nvPicPr>
          <p:cNvPr id="8" name="Image 7">
            <a:extLst>
              <a:ext uri="{FF2B5EF4-FFF2-40B4-BE49-F238E27FC236}">
                <a16:creationId xmlns:a16="http://schemas.microsoft.com/office/drawing/2014/main" id="{6009F940-553C-EC88-1E85-9E460E082C19}"/>
              </a:ext>
            </a:extLst>
          </p:cNvPr>
          <p:cNvPicPr>
            <a:picLocks noChangeAspect="1"/>
          </p:cNvPicPr>
          <p:nvPr/>
        </p:nvPicPr>
        <p:blipFill>
          <a:blip r:embed="rId6"/>
          <a:stretch>
            <a:fillRect/>
          </a:stretch>
        </p:blipFill>
        <p:spPr>
          <a:xfrm rot="10800000">
            <a:off x="4593996" y="2734880"/>
            <a:ext cx="285578" cy="602888"/>
          </a:xfrm>
          <a:prstGeom prst="rect">
            <a:avLst/>
          </a:prstGeom>
        </p:spPr>
      </p:pic>
      <p:pic>
        <p:nvPicPr>
          <p:cNvPr id="9" name="Image 8">
            <a:extLst>
              <a:ext uri="{FF2B5EF4-FFF2-40B4-BE49-F238E27FC236}">
                <a16:creationId xmlns:a16="http://schemas.microsoft.com/office/drawing/2014/main" id="{CD58487B-9261-900F-386A-8DAC39D18A9B}"/>
              </a:ext>
            </a:extLst>
          </p:cNvPr>
          <p:cNvPicPr>
            <a:picLocks noChangeAspect="1"/>
          </p:cNvPicPr>
          <p:nvPr/>
        </p:nvPicPr>
        <p:blipFill>
          <a:blip r:embed="rId6"/>
          <a:stretch>
            <a:fillRect/>
          </a:stretch>
        </p:blipFill>
        <p:spPr>
          <a:xfrm rot="16200000">
            <a:off x="5156948" y="2734880"/>
            <a:ext cx="285578" cy="602888"/>
          </a:xfrm>
          <a:prstGeom prst="rect">
            <a:avLst/>
          </a:prstGeom>
        </p:spPr>
      </p:pic>
      <p:sp>
        <p:nvSpPr>
          <p:cNvPr id="11" name="ZoneTexte 10">
            <a:extLst>
              <a:ext uri="{FF2B5EF4-FFF2-40B4-BE49-F238E27FC236}">
                <a16:creationId xmlns:a16="http://schemas.microsoft.com/office/drawing/2014/main" id="{8C084EC6-DE16-F360-68D9-F5506BE23D95}"/>
              </a:ext>
            </a:extLst>
          </p:cNvPr>
          <p:cNvSpPr txBox="1"/>
          <p:nvPr/>
        </p:nvSpPr>
        <p:spPr>
          <a:xfrm>
            <a:off x="5719900" y="2871811"/>
            <a:ext cx="420308" cy="369332"/>
          </a:xfrm>
          <a:prstGeom prst="rect">
            <a:avLst/>
          </a:prstGeom>
          <a:noFill/>
        </p:spPr>
        <p:txBody>
          <a:bodyPr wrap="none" rtlCol="0">
            <a:spAutoFit/>
          </a:bodyPr>
          <a:lstStyle/>
          <a:p>
            <a:r>
              <a:rPr lang="fr-FR" dirty="0"/>
              <a:t>: 0</a:t>
            </a:r>
          </a:p>
        </p:txBody>
      </p:sp>
      <p:grpSp>
        <p:nvGrpSpPr>
          <p:cNvPr id="21" name="Groupe 20">
            <a:extLst>
              <a:ext uri="{FF2B5EF4-FFF2-40B4-BE49-F238E27FC236}">
                <a16:creationId xmlns:a16="http://schemas.microsoft.com/office/drawing/2014/main" id="{ACBCD2C5-606A-9E3E-D037-67480660D295}"/>
              </a:ext>
            </a:extLst>
          </p:cNvPr>
          <p:cNvGrpSpPr/>
          <p:nvPr/>
        </p:nvGrpSpPr>
        <p:grpSpPr>
          <a:xfrm>
            <a:off x="3006117" y="4094261"/>
            <a:ext cx="1545012" cy="603077"/>
            <a:chOff x="894706" y="3013110"/>
            <a:chExt cx="1498127" cy="584776"/>
          </a:xfrm>
        </p:grpSpPr>
        <p:pic>
          <p:nvPicPr>
            <p:cNvPr id="22" name="Image 21">
              <a:extLst>
                <a:ext uri="{FF2B5EF4-FFF2-40B4-BE49-F238E27FC236}">
                  <a16:creationId xmlns:a16="http://schemas.microsoft.com/office/drawing/2014/main" id="{E1B93C4C-11B9-36D7-8EEC-F19EFD328344}"/>
                </a:ext>
              </a:extLst>
            </p:cNvPr>
            <p:cNvPicPr>
              <a:picLocks noChangeAspect="1"/>
            </p:cNvPicPr>
            <p:nvPr/>
          </p:nvPicPr>
          <p:blipFill>
            <a:blip r:embed="rId6"/>
            <a:stretch>
              <a:fillRect/>
            </a:stretch>
          </p:blipFill>
          <p:spPr>
            <a:xfrm rot="900000">
              <a:off x="1042481" y="3013293"/>
              <a:ext cx="276912" cy="584593"/>
            </a:xfrm>
            <a:prstGeom prst="rect">
              <a:avLst/>
            </a:prstGeom>
          </p:spPr>
        </p:pic>
        <p:pic>
          <p:nvPicPr>
            <p:cNvPr id="23" name="Image 22">
              <a:extLst>
                <a:ext uri="{FF2B5EF4-FFF2-40B4-BE49-F238E27FC236}">
                  <a16:creationId xmlns:a16="http://schemas.microsoft.com/office/drawing/2014/main" id="{37E87D1F-332E-175C-D1D0-84B3A5D56E55}"/>
                </a:ext>
              </a:extLst>
            </p:cNvPr>
            <p:cNvPicPr>
              <a:picLocks noChangeAspect="1"/>
            </p:cNvPicPr>
            <p:nvPr/>
          </p:nvPicPr>
          <p:blipFill>
            <a:blip r:embed="rId7"/>
            <a:stretch>
              <a:fillRect/>
            </a:stretch>
          </p:blipFill>
          <p:spPr>
            <a:xfrm rot="900000">
              <a:off x="2060742" y="3013110"/>
              <a:ext cx="276912" cy="575543"/>
            </a:xfrm>
            <a:prstGeom prst="rect">
              <a:avLst/>
            </a:prstGeom>
          </p:spPr>
        </p:pic>
        <p:grpSp>
          <p:nvGrpSpPr>
            <p:cNvPr id="27" name="Groupe 26">
              <a:extLst>
                <a:ext uri="{FF2B5EF4-FFF2-40B4-BE49-F238E27FC236}">
                  <a16:creationId xmlns:a16="http://schemas.microsoft.com/office/drawing/2014/main" id="{38BAD1CE-58EB-AC82-1F01-5782013DAAD9}"/>
                </a:ext>
              </a:extLst>
            </p:cNvPr>
            <p:cNvGrpSpPr/>
            <p:nvPr/>
          </p:nvGrpSpPr>
          <p:grpSpPr>
            <a:xfrm>
              <a:off x="894706" y="3178735"/>
              <a:ext cx="1498127" cy="301838"/>
              <a:chOff x="971546" y="1782607"/>
              <a:chExt cx="2459055" cy="495442"/>
            </a:xfrm>
          </p:grpSpPr>
          <p:sp>
            <p:nvSpPr>
              <p:cNvPr id="39" name="Ellipse 38">
                <a:extLst>
                  <a:ext uri="{FF2B5EF4-FFF2-40B4-BE49-F238E27FC236}">
                    <a16:creationId xmlns:a16="http://schemas.microsoft.com/office/drawing/2014/main" id="{C08D2129-B62B-17F8-87B3-2E3F7C4319C4}"/>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Ellipse 39">
                <a:extLst>
                  <a:ext uri="{FF2B5EF4-FFF2-40B4-BE49-F238E27FC236}">
                    <a16:creationId xmlns:a16="http://schemas.microsoft.com/office/drawing/2014/main" id="{FA3369BE-E756-EFBB-FE4B-9B8423930A4C}"/>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Ellipse 16">
                <a:extLst>
                  <a:ext uri="{FF2B5EF4-FFF2-40B4-BE49-F238E27FC236}">
                    <a16:creationId xmlns:a16="http://schemas.microsoft.com/office/drawing/2014/main" id="{85EAF643-EDE8-C4A3-EFF5-4B39835CF57A}"/>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28" name="Image 27">
              <a:extLst>
                <a:ext uri="{FF2B5EF4-FFF2-40B4-BE49-F238E27FC236}">
                  <a16:creationId xmlns:a16="http://schemas.microsoft.com/office/drawing/2014/main" id="{38DDF43F-7E81-9A09-D39A-8ABADD9F7A0A}"/>
                </a:ext>
              </a:extLst>
            </p:cNvPr>
            <p:cNvPicPr>
              <a:picLocks noChangeAspect="1"/>
            </p:cNvPicPr>
            <p:nvPr/>
          </p:nvPicPr>
          <p:blipFill rotWithShape="1">
            <a:blip r:embed="rId6"/>
            <a:srcRect b="44811"/>
            <a:stretch/>
          </p:blipFill>
          <p:spPr>
            <a:xfrm rot="900000">
              <a:off x="1076382" y="3017419"/>
              <a:ext cx="276912" cy="322632"/>
            </a:xfrm>
            <a:prstGeom prst="rect">
              <a:avLst/>
            </a:prstGeom>
          </p:spPr>
        </p:pic>
        <p:pic>
          <p:nvPicPr>
            <p:cNvPr id="29" name="Image 28">
              <a:extLst>
                <a:ext uri="{FF2B5EF4-FFF2-40B4-BE49-F238E27FC236}">
                  <a16:creationId xmlns:a16="http://schemas.microsoft.com/office/drawing/2014/main" id="{55D2E4D7-8AC0-E992-C790-AAC409C6A8CA}"/>
                </a:ext>
              </a:extLst>
            </p:cNvPr>
            <p:cNvPicPr>
              <a:picLocks noChangeAspect="1"/>
            </p:cNvPicPr>
            <p:nvPr/>
          </p:nvPicPr>
          <p:blipFill rotWithShape="1">
            <a:blip r:embed="rId7"/>
            <a:srcRect b="43252"/>
            <a:stretch/>
          </p:blipFill>
          <p:spPr>
            <a:xfrm rot="900000">
              <a:off x="2092956" y="3017014"/>
              <a:ext cx="276912" cy="326608"/>
            </a:xfrm>
            <a:prstGeom prst="rect">
              <a:avLst/>
            </a:prstGeom>
          </p:spPr>
        </p:pic>
      </p:grpSp>
      <p:sp>
        <p:nvSpPr>
          <p:cNvPr id="42" name="ZoneTexte 41">
            <a:extLst>
              <a:ext uri="{FF2B5EF4-FFF2-40B4-BE49-F238E27FC236}">
                <a16:creationId xmlns:a16="http://schemas.microsoft.com/office/drawing/2014/main" id="{BFC89219-8420-2A70-BCAD-FC85EB0178A7}"/>
              </a:ext>
            </a:extLst>
          </p:cNvPr>
          <p:cNvSpPr txBox="1"/>
          <p:nvPr/>
        </p:nvSpPr>
        <p:spPr>
          <a:xfrm>
            <a:off x="4656677" y="4211133"/>
            <a:ext cx="308098" cy="369332"/>
          </a:xfrm>
          <a:prstGeom prst="rect">
            <a:avLst/>
          </a:prstGeom>
          <a:noFill/>
        </p:spPr>
        <p:txBody>
          <a:bodyPr wrap="none" rtlCol="0">
            <a:spAutoFit/>
          </a:bodyPr>
          <a:lstStyle/>
          <a:p>
            <a:r>
              <a:rPr lang="fr-FR" dirty="0"/>
              <a:t>=</a:t>
            </a:r>
          </a:p>
        </p:txBody>
      </p:sp>
      <p:pic>
        <p:nvPicPr>
          <p:cNvPr id="43" name="Image 42">
            <a:extLst>
              <a:ext uri="{FF2B5EF4-FFF2-40B4-BE49-F238E27FC236}">
                <a16:creationId xmlns:a16="http://schemas.microsoft.com/office/drawing/2014/main" id="{6DEB9FAA-0495-3D43-28FA-6D8B9FEE6D3E}"/>
              </a:ext>
            </a:extLst>
          </p:cNvPr>
          <p:cNvPicPr>
            <a:picLocks noChangeAspect="1"/>
          </p:cNvPicPr>
          <p:nvPr/>
        </p:nvPicPr>
        <p:blipFill>
          <a:blip r:embed="rId6"/>
          <a:stretch>
            <a:fillRect/>
          </a:stretch>
        </p:blipFill>
        <p:spPr>
          <a:xfrm rot="5400000">
            <a:off x="7456587" y="4094355"/>
            <a:ext cx="285578" cy="602888"/>
          </a:xfrm>
          <a:prstGeom prst="rect">
            <a:avLst/>
          </a:prstGeom>
        </p:spPr>
      </p:pic>
      <p:pic>
        <p:nvPicPr>
          <p:cNvPr id="44" name="Image 43">
            <a:extLst>
              <a:ext uri="{FF2B5EF4-FFF2-40B4-BE49-F238E27FC236}">
                <a16:creationId xmlns:a16="http://schemas.microsoft.com/office/drawing/2014/main" id="{6C9262E4-5C31-EDFA-4D41-340220476764}"/>
              </a:ext>
            </a:extLst>
          </p:cNvPr>
          <p:cNvPicPr>
            <a:picLocks noChangeAspect="1"/>
          </p:cNvPicPr>
          <p:nvPr/>
        </p:nvPicPr>
        <p:blipFill>
          <a:blip r:embed="rId7"/>
          <a:stretch>
            <a:fillRect/>
          </a:stretch>
        </p:blipFill>
        <p:spPr>
          <a:xfrm rot="5400000">
            <a:off x="8107819" y="4099022"/>
            <a:ext cx="285578" cy="593555"/>
          </a:xfrm>
          <a:prstGeom prst="rect">
            <a:avLst/>
          </a:prstGeom>
        </p:spPr>
      </p:pic>
      <p:pic>
        <p:nvPicPr>
          <p:cNvPr id="46" name="Image 45">
            <a:extLst>
              <a:ext uri="{FF2B5EF4-FFF2-40B4-BE49-F238E27FC236}">
                <a16:creationId xmlns:a16="http://schemas.microsoft.com/office/drawing/2014/main" id="{D7F03444-07A9-E751-9F55-0736863382F9}"/>
              </a:ext>
            </a:extLst>
          </p:cNvPr>
          <p:cNvPicPr>
            <a:picLocks noChangeAspect="1"/>
          </p:cNvPicPr>
          <p:nvPr/>
        </p:nvPicPr>
        <p:blipFill>
          <a:blip r:embed="rId6"/>
          <a:stretch>
            <a:fillRect/>
          </a:stretch>
        </p:blipFill>
        <p:spPr>
          <a:xfrm rot="16200000">
            <a:off x="9212529" y="4094355"/>
            <a:ext cx="285578" cy="602888"/>
          </a:xfrm>
          <a:prstGeom prst="rect">
            <a:avLst/>
          </a:prstGeom>
        </p:spPr>
      </p:pic>
      <p:pic>
        <p:nvPicPr>
          <p:cNvPr id="47" name="Image 46">
            <a:extLst>
              <a:ext uri="{FF2B5EF4-FFF2-40B4-BE49-F238E27FC236}">
                <a16:creationId xmlns:a16="http://schemas.microsoft.com/office/drawing/2014/main" id="{47F19E7D-B217-AD64-BB32-8E986E1A03A6}"/>
              </a:ext>
            </a:extLst>
          </p:cNvPr>
          <p:cNvPicPr>
            <a:picLocks noChangeAspect="1"/>
          </p:cNvPicPr>
          <p:nvPr/>
        </p:nvPicPr>
        <p:blipFill>
          <a:blip r:embed="rId7"/>
          <a:stretch>
            <a:fillRect/>
          </a:stretch>
        </p:blipFill>
        <p:spPr>
          <a:xfrm rot="16200000">
            <a:off x="9909946" y="4099022"/>
            <a:ext cx="285578" cy="593555"/>
          </a:xfrm>
          <a:prstGeom prst="rect">
            <a:avLst/>
          </a:prstGeom>
        </p:spPr>
      </p:pic>
      <p:sp>
        <p:nvSpPr>
          <p:cNvPr id="48" name="ZoneTexte 47">
            <a:extLst>
              <a:ext uri="{FF2B5EF4-FFF2-40B4-BE49-F238E27FC236}">
                <a16:creationId xmlns:a16="http://schemas.microsoft.com/office/drawing/2014/main" id="{0EA7FC5A-ED39-AE61-E909-D8BC81C41D9F}"/>
              </a:ext>
            </a:extLst>
          </p:cNvPr>
          <p:cNvSpPr txBox="1"/>
          <p:nvPr/>
        </p:nvSpPr>
        <p:spPr>
          <a:xfrm>
            <a:off x="5842175" y="4211133"/>
            <a:ext cx="308098" cy="369332"/>
          </a:xfrm>
          <a:prstGeom prst="rect">
            <a:avLst/>
          </a:prstGeom>
          <a:noFill/>
        </p:spPr>
        <p:txBody>
          <a:bodyPr wrap="none" rtlCol="0">
            <a:spAutoFit/>
          </a:bodyPr>
          <a:lstStyle/>
          <a:p>
            <a:r>
              <a:rPr lang="fr-FR" dirty="0"/>
              <a:t>+</a:t>
            </a:r>
          </a:p>
        </p:txBody>
      </p:sp>
      <p:sp>
        <p:nvSpPr>
          <p:cNvPr id="49" name="ZoneTexte 48">
            <a:extLst>
              <a:ext uri="{FF2B5EF4-FFF2-40B4-BE49-F238E27FC236}">
                <a16:creationId xmlns:a16="http://schemas.microsoft.com/office/drawing/2014/main" id="{693D5068-4B6C-A990-98B6-EF8671A790B4}"/>
              </a:ext>
            </a:extLst>
          </p:cNvPr>
          <p:cNvSpPr txBox="1"/>
          <p:nvPr/>
        </p:nvSpPr>
        <p:spPr>
          <a:xfrm>
            <a:off x="6936823" y="4211133"/>
            <a:ext cx="308098" cy="369332"/>
          </a:xfrm>
          <a:prstGeom prst="rect">
            <a:avLst/>
          </a:prstGeom>
          <a:noFill/>
        </p:spPr>
        <p:txBody>
          <a:bodyPr wrap="none" rtlCol="0">
            <a:spAutoFit/>
          </a:bodyPr>
          <a:lstStyle/>
          <a:p>
            <a:r>
              <a:rPr lang="fr-FR" dirty="0"/>
              <a:t>=</a:t>
            </a:r>
          </a:p>
        </p:txBody>
      </p:sp>
      <p:sp>
        <p:nvSpPr>
          <p:cNvPr id="50" name="ZoneTexte 49">
            <a:extLst>
              <a:ext uri="{FF2B5EF4-FFF2-40B4-BE49-F238E27FC236}">
                <a16:creationId xmlns:a16="http://schemas.microsoft.com/office/drawing/2014/main" id="{50571787-85EF-2B0F-EDFF-8C5794054CD3}"/>
              </a:ext>
            </a:extLst>
          </p:cNvPr>
          <p:cNvSpPr txBox="1"/>
          <p:nvPr/>
        </p:nvSpPr>
        <p:spPr>
          <a:xfrm>
            <a:off x="8646581" y="4211133"/>
            <a:ext cx="308098" cy="369332"/>
          </a:xfrm>
          <a:prstGeom prst="rect">
            <a:avLst/>
          </a:prstGeom>
          <a:noFill/>
        </p:spPr>
        <p:txBody>
          <a:bodyPr wrap="none" rtlCol="0">
            <a:spAutoFit/>
          </a:bodyPr>
          <a:lstStyle/>
          <a:p>
            <a:r>
              <a:rPr lang="fr-FR" dirty="0"/>
              <a:t>+</a:t>
            </a:r>
          </a:p>
        </p:txBody>
      </p:sp>
      <p:pic>
        <p:nvPicPr>
          <p:cNvPr id="51" name="Image 50">
            <a:extLst>
              <a:ext uri="{FF2B5EF4-FFF2-40B4-BE49-F238E27FC236}">
                <a16:creationId xmlns:a16="http://schemas.microsoft.com/office/drawing/2014/main" id="{04AFA309-12B9-594A-9727-40FB19BF142D}"/>
              </a:ext>
            </a:extLst>
          </p:cNvPr>
          <p:cNvPicPr>
            <a:picLocks noChangeAspect="1"/>
          </p:cNvPicPr>
          <p:nvPr/>
        </p:nvPicPr>
        <p:blipFill>
          <a:blip r:embed="rId6"/>
          <a:stretch>
            <a:fillRect/>
          </a:stretch>
        </p:blipFill>
        <p:spPr>
          <a:xfrm>
            <a:off x="5070700" y="4094355"/>
            <a:ext cx="285578" cy="602888"/>
          </a:xfrm>
          <a:prstGeom prst="rect">
            <a:avLst/>
          </a:prstGeom>
        </p:spPr>
      </p:pic>
      <p:pic>
        <p:nvPicPr>
          <p:cNvPr id="52" name="Image 51">
            <a:extLst>
              <a:ext uri="{FF2B5EF4-FFF2-40B4-BE49-F238E27FC236}">
                <a16:creationId xmlns:a16="http://schemas.microsoft.com/office/drawing/2014/main" id="{7161B507-FCE5-ACD5-68F0-979051C54EAE}"/>
              </a:ext>
            </a:extLst>
          </p:cNvPr>
          <p:cNvPicPr>
            <a:picLocks noChangeAspect="1"/>
          </p:cNvPicPr>
          <p:nvPr/>
        </p:nvPicPr>
        <p:blipFill>
          <a:blip r:embed="rId7"/>
          <a:stretch>
            <a:fillRect/>
          </a:stretch>
        </p:blipFill>
        <p:spPr>
          <a:xfrm>
            <a:off x="5428506" y="4099022"/>
            <a:ext cx="285578" cy="593555"/>
          </a:xfrm>
          <a:prstGeom prst="rect">
            <a:avLst/>
          </a:prstGeom>
        </p:spPr>
      </p:pic>
      <p:pic>
        <p:nvPicPr>
          <p:cNvPr id="53" name="Image 52">
            <a:extLst>
              <a:ext uri="{FF2B5EF4-FFF2-40B4-BE49-F238E27FC236}">
                <a16:creationId xmlns:a16="http://schemas.microsoft.com/office/drawing/2014/main" id="{067A9232-622E-DBBC-B0FA-B54BD9839FB7}"/>
              </a:ext>
            </a:extLst>
          </p:cNvPr>
          <p:cNvPicPr>
            <a:picLocks noChangeAspect="1"/>
          </p:cNvPicPr>
          <p:nvPr/>
        </p:nvPicPr>
        <p:blipFill>
          <a:blip r:embed="rId6"/>
          <a:stretch>
            <a:fillRect/>
          </a:stretch>
        </p:blipFill>
        <p:spPr>
          <a:xfrm rot="10800000">
            <a:off x="6187698" y="4094355"/>
            <a:ext cx="285578" cy="602888"/>
          </a:xfrm>
          <a:prstGeom prst="rect">
            <a:avLst/>
          </a:prstGeom>
        </p:spPr>
      </p:pic>
      <p:pic>
        <p:nvPicPr>
          <p:cNvPr id="54" name="Image 53">
            <a:extLst>
              <a:ext uri="{FF2B5EF4-FFF2-40B4-BE49-F238E27FC236}">
                <a16:creationId xmlns:a16="http://schemas.microsoft.com/office/drawing/2014/main" id="{C9B20C42-A661-5196-640B-C4E833ED4E4C}"/>
              </a:ext>
            </a:extLst>
          </p:cNvPr>
          <p:cNvPicPr>
            <a:picLocks noChangeAspect="1"/>
          </p:cNvPicPr>
          <p:nvPr/>
        </p:nvPicPr>
        <p:blipFill>
          <a:blip r:embed="rId7"/>
          <a:stretch>
            <a:fillRect/>
          </a:stretch>
        </p:blipFill>
        <p:spPr>
          <a:xfrm rot="10800000">
            <a:off x="6545504" y="4099021"/>
            <a:ext cx="285578" cy="593555"/>
          </a:xfrm>
          <a:prstGeom prst="rect">
            <a:avLst/>
          </a:prstGeom>
        </p:spPr>
      </p:pic>
      <p:cxnSp>
        <p:nvCxnSpPr>
          <p:cNvPr id="56" name="Connecteur droit avec flèche 55">
            <a:extLst>
              <a:ext uri="{FF2B5EF4-FFF2-40B4-BE49-F238E27FC236}">
                <a16:creationId xmlns:a16="http://schemas.microsoft.com/office/drawing/2014/main" id="{0DF24689-99AD-194C-8D0B-A25842B3284C}"/>
              </a:ext>
            </a:extLst>
          </p:cNvPr>
          <p:cNvCxnSpPr>
            <a:cxnSpLocks/>
          </p:cNvCxnSpPr>
          <p:nvPr/>
        </p:nvCxnSpPr>
        <p:spPr>
          <a:xfrm flipH="1" flipV="1">
            <a:off x="4864794" y="4760603"/>
            <a:ext cx="928009" cy="573731"/>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Connecteur droit avec flèche 57">
            <a:extLst>
              <a:ext uri="{FF2B5EF4-FFF2-40B4-BE49-F238E27FC236}">
                <a16:creationId xmlns:a16="http://schemas.microsoft.com/office/drawing/2014/main" id="{575AF995-21E2-2989-9650-BB9BA5D41746}"/>
              </a:ext>
            </a:extLst>
          </p:cNvPr>
          <p:cNvCxnSpPr>
            <a:cxnSpLocks/>
          </p:cNvCxnSpPr>
          <p:nvPr/>
        </p:nvCxnSpPr>
        <p:spPr>
          <a:xfrm flipV="1">
            <a:off x="6157361" y="4703094"/>
            <a:ext cx="922638" cy="633646"/>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60" name="ZoneTexte 59">
            <a:extLst>
              <a:ext uri="{FF2B5EF4-FFF2-40B4-BE49-F238E27FC236}">
                <a16:creationId xmlns:a16="http://schemas.microsoft.com/office/drawing/2014/main" id="{68730F10-0A2D-06B8-4843-64AE0F7C43B8}"/>
              </a:ext>
            </a:extLst>
          </p:cNvPr>
          <p:cNvSpPr txBox="1"/>
          <p:nvPr/>
        </p:nvSpPr>
        <p:spPr>
          <a:xfrm>
            <a:off x="4151937" y="5418200"/>
            <a:ext cx="3792770" cy="307777"/>
          </a:xfrm>
          <a:prstGeom prst="rect">
            <a:avLst/>
          </a:prstGeom>
          <a:noFill/>
        </p:spPr>
        <p:txBody>
          <a:bodyPr wrap="none" rtlCol="0">
            <a:spAutoFit/>
          </a:bodyPr>
          <a:lstStyle/>
          <a:p>
            <a:r>
              <a:rPr lang="fr-FR" sz="1400" dirty="0" err="1"/>
              <a:t>Entanglement</a:t>
            </a:r>
            <a:r>
              <a:rPr lang="fr-FR" sz="1400" dirty="0"/>
              <a:t> = </a:t>
            </a:r>
            <a:r>
              <a:rPr lang="fr-FR" sz="1400" dirty="0" err="1"/>
              <a:t>Correlated</a:t>
            </a:r>
            <a:r>
              <a:rPr lang="fr-FR" sz="1400" dirty="0"/>
              <a:t> states in </a:t>
            </a:r>
            <a:r>
              <a:rPr lang="fr-FR" sz="1400" b="1" dirty="0"/>
              <a:t>ANY</a:t>
            </a:r>
            <a:r>
              <a:rPr lang="fr-FR" sz="1400" dirty="0"/>
              <a:t> basis</a:t>
            </a:r>
          </a:p>
        </p:txBody>
      </p:sp>
      <p:pic>
        <p:nvPicPr>
          <p:cNvPr id="3" name="Image 2">
            <a:extLst>
              <a:ext uri="{FF2B5EF4-FFF2-40B4-BE49-F238E27FC236}">
                <a16:creationId xmlns:a16="http://schemas.microsoft.com/office/drawing/2014/main" id="{5B713AE3-2764-5755-9E19-ADE1814E92EE}"/>
              </a:ext>
            </a:extLst>
          </p:cNvPr>
          <p:cNvPicPr>
            <a:picLocks noChangeAspect="1"/>
          </p:cNvPicPr>
          <p:nvPr/>
        </p:nvPicPr>
        <p:blipFill>
          <a:blip r:embed="rId8"/>
          <a:stretch>
            <a:fillRect/>
          </a:stretch>
        </p:blipFill>
        <p:spPr>
          <a:xfrm>
            <a:off x="149310" y="139477"/>
            <a:ext cx="656033" cy="653612"/>
          </a:xfrm>
          <a:prstGeom prst="rect">
            <a:avLst/>
          </a:prstGeom>
        </p:spPr>
      </p:pic>
      <p:sp>
        <p:nvSpPr>
          <p:cNvPr id="12" name="Espace réservé de la date 11">
            <a:extLst>
              <a:ext uri="{FF2B5EF4-FFF2-40B4-BE49-F238E27FC236}">
                <a16:creationId xmlns:a16="http://schemas.microsoft.com/office/drawing/2014/main" id="{CFEF2772-4233-9DF3-11D1-E1FA6C3C0915}"/>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74412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2" grpId="0"/>
      <p:bldP spid="48" grpId="0"/>
      <p:bldP spid="49" grpId="0"/>
      <p:bldP spid="50" grpId="0"/>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3CC04-B204-C18D-BC76-CF3C083D1D43}"/>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7241EBEB-F5CE-8694-A67A-D119C4E04D1E}"/>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Bell state measurement</a:t>
            </a:r>
          </a:p>
        </p:txBody>
      </p:sp>
      <p:cxnSp>
        <p:nvCxnSpPr>
          <p:cNvPr id="2" name="Connecteur droit 1">
            <a:extLst>
              <a:ext uri="{FF2B5EF4-FFF2-40B4-BE49-F238E27FC236}">
                <a16:creationId xmlns:a16="http://schemas.microsoft.com/office/drawing/2014/main" id="{56032FD6-F02D-DE66-9C25-63F147F668C7}"/>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F35970F0-AABA-6F8A-1517-3B6A164E26C0}"/>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F112A2F6-5D78-4CBF-F8C9-D9171E7B6043}"/>
              </a:ext>
            </a:extLst>
          </p:cNvPr>
          <p:cNvSpPr>
            <a:spLocks noGrp="1"/>
          </p:cNvSpPr>
          <p:nvPr>
            <p:ph type="sldNum" sz="quarter" idx="12"/>
          </p:nvPr>
        </p:nvSpPr>
        <p:spPr/>
        <p:txBody>
          <a:bodyPr/>
          <a:lstStyle/>
          <a:p>
            <a:fld id="{BC52D411-5A3D-D14A-AF34-D9B1C8ECD583}" type="slidenum">
              <a:rPr lang="fr-FR" smtClean="0"/>
              <a:pPr/>
              <a:t>16</a:t>
            </a:fld>
            <a:endParaRPr lang="fr-FR" dirty="0"/>
          </a:p>
        </p:txBody>
      </p:sp>
      <p:grpSp>
        <p:nvGrpSpPr>
          <p:cNvPr id="17" name="Groupe 16">
            <a:extLst>
              <a:ext uri="{FF2B5EF4-FFF2-40B4-BE49-F238E27FC236}">
                <a16:creationId xmlns:a16="http://schemas.microsoft.com/office/drawing/2014/main" id="{EA746F96-757B-4DC8-758B-ACD62498FA00}"/>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C244183E-CD42-A19F-8FD9-A55BC475B1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3935F86-B57B-DF8E-5DFE-5EA8100DA73D}"/>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3" name="Image 32">
            <a:extLst>
              <a:ext uri="{FF2B5EF4-FFF2-40B4-BE49-F238E27FC236}">
                <a16:creationId xmlns:a16="http://schemas.microsoft.com/office/drawing/2014/main" id="{0AF15199-99F7-44A0-FD50-CED660D65963}"/>
              </a:ext>
            </a:extLst>
          </p:cNvPr>
          <p:cNvPicPr>
            <a:picLocks noChangeAspect="1"/>
          </p:cNvPicPr>
          <p:nvPr/>
        </p:nvPicPr>
        <p:blipFill>
          <a:blip r:embed="rId4"/>
          <a:srcRect l="11005" t="762" r="6624" b="56344"/>
          <a:stretch/>
        </p:blipFill>
        <p:spPr>
          <a:xfrm>
            <a:off x="2524710" y="1141165"/>
            <a:ext cx="1489568" cy="1444292"/>
          </a:xfrm>
          <a:prstGeom prst="ellipse">
            <a:avLst/>
          </a:prstGeom>
        </p:spPr>
      </p:pic>
      <p:pic>
        <p:nvPicPr>
          <p:cNvPr id="34" name="Image 33">
            <a:extLst>
              <a:ext uri="{FF2B5EF4-FFF2-40B4-BE49-F238E27FC236}">
                <a16:creationId xmlns:a16="http://schemas.microsoft.com/office/drawing/2014/main" id="{5F8034E3-FD6E-9A34-833E-0D4E79964E11}"/>
              </a:ext>
            </a:extLst>
          </p:cNvPr>
          <p:cNvPicPr>
            <a:picLocks noChangeAspect="1"/>
          </p:cNvPicPr>
          <p:nvPr/>
        </p:nvPicPr>
        <p:blipFill>
          <a:blip r:embed="rId5"/>
          <a:stretch>
            <a:fillRect/>
          </a:stretch>
        </p:blipFill>
        <p:spPr>
          <a:xfrm>
            <a:off x="8335078" y="1008330"/>
            <a:ext cx="1332212" cy="1885205"/>
          </a:xfrm>
          <a:prstGeom prst="rect">
            <a:avLst/>
          </a:prstGeom>
        </p:spPr>
      </p:pic>
      <p:pic>
        <p:nvPicPr>
          <p:cNvPr id="38" name="Image 37">
            <a:extLst>
              <a:ext uri="{FF2B5EF4-FFF2-40B4-BE49-F238E27FC236}">
                <a16:creationId xmlns:a16="http://schemas.microsoft.com/office/drawing/2014/main" id="{AFC3ABF7-1B41-EA57-CC3A-5E82315B6999}"/>
              </a:ext>
            </a:extLst>
          </p:cNvPr>
          <p:cNvPicPr>
            <a:picLocks noChangeAspect="1"/>
          </p:cNvPicPr>
          <p:nvPr/>
        </p:nvPicPr>
        <p:blipFill>
          <a:blip r:embed="rId6"/>
          <a:srcRect l="35909" t="25952" r="38004" b="24492"/>
          <a:stretch/>
        </p:blipFill>
        <p:spPr>
          <a:xfrm>
            <a:off x="5789600" y="4510312"/>
            <a:ext cx="748118" cy="1421140"/>
          </a:xfrm>
          <a:prstGeom prst="rect">
            <a:avLst/>
          </a:prstGeom>
        </p:spPr>
      </p:pic>
      <p:sp>
        <p:nvSpPr>
          <p:cNvPr id="3" name="Flèche vers la droite 2">
            <a:extLst>
              <a:ext uri="{FF2B5EF4-FFF2-40B4-BE49-F238E27FC236}">
                <a16:creationId xmlns:a16="http://schemas.microsoft.com/office/drawing/2014/main" id="{166FAD13-F5C2-7E83-5037-F5BD93E89C39}"/>
              </a:ext>
            </a:extLst>
          </p:cNvPr>
          <p:cNvSpPr/>
          <p:nvPr/>
        </p:nvSpPr>
        <p:spPr>
          <a:xfrm rot="2700000">
            <a:off x="4477412" y="3914146"/>
            <a:ext cx="1382046"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B97D3F42-5731-955A-7C03-23D34F83CE07}"/>
              </a:ext>
            </a:extLst>
          </p:cNvPr>
          <p:cNvGrpSpPr/>
          <p:nvPr/>
        </p:nvGrpSpPr>
        <p:grpSpPr>
          <a:xfrm rot="2700000">
            <a:off x="3411117" y="2814716"/>
            <a:ext cx="1363572" cy="532254"/>
            <a:chOff x="894706" y="3013110"/>
            <a:chExt cx="1498127" cy="584776"/>
          </a:xfrm>
        </p:grpSpPr>
        <p:pic>
          <p:nvPicPr>
            <p:cNvPr id="31" name="Image 30">
              <a:extLst>
                <a:ext uri="{FF2B5EF4-FFF2-40B4-BE49-F238E27FC236}">
                  <a16:creationId xmlns:a16="http://schemas.microsoft.com/office/drawing/2014/main" id="{462ADB19-3F8D-2841-B83B-8A140461B9B4}"/>
                </a:ext>
              </a:extLst>
            </p:cNvPr>
            <p:cNvPicPr>
              <a:picLocks noChangeAspect="1"/>
            </p:cNvPicPr>
            <p:nvPr/>
          </p:nvPicPr>
          <p:blipFill>
            <a:blip r:embed="rId7"/>
            <a:stretch>
              <a:fillRect/>
            </a:stretch>
          </p:blipFill>
          <p:spPr>
            <a:xfrm rot="900000">
              <a:off x="1042481" y="3013293"/>
              <a:ext cx="276912" cy="584593"/>
            </a:xfrm>
            <a:prstGeom prst="rect">
              <a:avLst/>
            </a:prstGeom>
          </p:spPr>
        </p:pic>
        <p:pic>
          <p:nvPicPr>
            <p:cNvPr id="32" name="Image 31">
              <a:extLst>
                <a:ext uri="{FF2B5EF4-FFF2-40B4-BE49-F238E27FC236}">
                  <a16:creationId xmlns:a16="http://schemas.microsoft.com/office/drawing/2014/main" id="{D7A3C972-9F40-5825-4F04-E44F5D24B686}"/>
                </a:ext>
              </a:extLst>
            </p:cNvPr>
            <p:cNvPicPr>
              <a:picLocks noChangeAspect="1"/>
            </p:cNvPicPr>
            <p:nvPr/>
          </p:nvPicPr>
          <p:blipFill>
            <a:blip r:embed="rId8"/>
            <a:stretch>
              <a:fillRect/>
            </a:stretch>
          </p:blipFill>
          <p:spPr>
            <a:xfrm rot="900000">
              <a:off x="2060742" y="3013110"/>
              <a:ext cx="276912" cy="575543"/>
            </a:xfrm>
            <a:prstGeom prst="rect">
              <a:avLst/>
            </a:prstGeom>
          </p:spPr>
        </p:pic>
        <p:grpSp>
          <p:nvGrpSpPr>
            <p:cNvPr id="35" name="Groupe 34">
              <a:extLst>
                <a:ext uri="{FF2B5EF4-FFF2-40B4-BE49-F238E27FC236}">
                  <a16:creationId xmlns:a16="http://schemas.microsoft.com/office/drawing/2014/main" id="{A8DBB0FC-D53A-BAEC-7527-197DB97964AF}"/>
                </a:ext>
              </a:extLst>
            </p:cNvPr>
            <p:cNvGrpSpPr/>
            <p:nvPr/>
          </p:nvGrpSpPr>
          <p:grpSpPr>
            <a:xfrm>
              <a:off x="894706" y="3178735"/>
              <a:ext cx="1498127" cy="301838"/>
              <a:chOff x="971546" y="1782607"/>
              <a:chExt cx="2459055" cy="495442"/>
            </a:xfrm>
          </p:grpSpPr>
          <p:sp>
            <p:nvSpPr>
              <p:cNvPr id="39" name="Ellipse 38">
                <a:extLst>
                  <a:ext uri="{FF2B5EF4-FFF2-40B4-BE49-F238E27FC236}">
                    <a16:creationId xmlns:a16="http://schemas.microsoft.com/office/drawing/2014/main" id="{33832A1E-DFD6-828D-C1FD-BEC5581EEB52}"/>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Ellipse 39">
                <a:extLst>
                  <a:ext uri="{FF2B5EF4-FFF2-40B4-BE49-F238E27FC236}">
                    <a16:creationId xmlns:a16="http://schemas.microsoft.com/office/drawing/2014/main" id="{9A6F0ACA-E5EF-A1DD-4435-F687F937838D}"/>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Ellipse 16">
                <a:extLst>
                  <a:ext uri="{FF2B5EF4-FFF2-40B4-BE49-F238E27FC236}">
                    <a16:creationId xmlns:a16="http://schemas.microsoft.com/office/drawing/2014/main" id="{5AD831B8-C7FB-2268-D078-25864F045107}"/>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36" name="Image 35">
              <a:extLst>
                <a:ext uri="{FF2B5EF4-FFF2-40B4-BE49-F238E27FC236}">
                  <a16:creationId xmlns:a16="http://schemas.microsoft.com/office/drawing/2014/main" id="{30CFB882-B941-ABE1-0D12-7EC99D65EC01}"/>
                </a:ext>
              </a:extLst>
            </p:cNvPr>
            <p:cNvPicPr>
              <a:picLocks noChangeAspect="1"/>
            </p:cNvPicPr>
            <p:nvPr/>
          </p:nvPicPr>
          <p:blipFill rotWithShape="1">
            <a:blip r:embed="rId7"/>
            <a:srcRect b="44811"/>
            <a:stretch/>
          </p:blipFill>
          <p:spPr>
            <a:xfrm rot="900000">
              <a:off x="1076382" y="3017419"/>
              <a:ext cx="276912" cy="322632"/>
            </a:xfrm>
            <a:prstGeom prst="rect">
              <a:avLst/>
            </a:prstGeom>
          </p:spPr>
        </p:pic>
        <p:pic>
          <p:nvPicPr>
            <p:cNvPr id="37" name="Image 36">
              <a:extLst>
                <a:ext uri="{FF2B5EF4-FFF2-40B4-BE49-F238E27FC236}">
                  <a16:creationId xmlns:a16="http://schemas.microsoft.com/office/drawing/2014/main" id="{7D6A5B1A-3C63-8095-289C-6AF31876EAC7}"/>
                </a:ext>
              </a:extLst>
            </p:cNvPr>
            <p:cNvPicPr>
              <a:picLocks noChangeAspect="1"/>
            </p:cNvPicPr>
            <p:nvPr/>
          </p:nvPicPr>
          <p:blipFill rotWithShape="1">
            <a:blip r:embed="rId8"/>
            <a:srcRect b="43252"/>
            <a:stretch/>
          </p:blipFill>
          <p:spPr>
            <a:xfrm rot="900000">
              <a:off x="2092956" y="3017014"/>
              <a:ext cx="276912" cy="326608"/>
            </a:xfrm>
            <a:prstGeom prst="rect">
              <a:avLst/>
            </a:prstGeom>
          </p:spPr>
        </p:pic>
      </p:grpSp>
      <p:sp>
        <p:nvSpPr>
          <p:cNvPr id="44" name="Flèche vers la droite 43">
            <a:extLst>
              <a:ext uri="{FF2B5EF4-FFF2-40B4-BE49-F238E27FC236}">
                <a16:creationId xmlns:a16="http://schemas.microsoft.com/office/drawing/2014/main" id="{91F99401-41D6-9AC1-2590-368BF3EC36DD}"/>
              </a:ext>
            </a:extLst>
          </p:cNvPr>
          <p:cNvSpPr/>
          <p:nvPr/>
        </p:nvSpPr>
        <p:spPr>
          <a:xfrm rot="8100000">
            <a:off x="6454150" y="3932821"/>
            <a:ext cx="1382046"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6" name="Groupe 45">
            <a:extLst>
              <a:ext uri="{FF2B5EF4-FFF2-40B4-BE49-F238E27FC236}">
                <a16:creationId xmlns:a16="http://schemas.microsoft.com/office/drawing/2014/main" id="{189825C3-FDC5-552F-C4E2-99AC0746C01B}"/>
              </a:ext>
            </a:extLst>
          </p:cNvPr>
          <p:cNvGrpSpPr/>
          <p:nvPr/>
        </p:nvGrpSpPr>
        <p:grpSpPr>
          <a:xfrm rot="18900000">
            <a:off x="7544967" y="2676194"/>
            <a:ext cx="1363572" cy="532254"/>
            <a:chOff x="894706" y="3013110"/>
            <a:chExt cx="1498127" cy="584776"/>
          </a:xfrm>
        </p:grpSpPr>
        <p:pic>
          <p:nvPicPr>
            <p:cNvPr id="48" name="Image 47">
              <a:extLst>
                <a:ext uri="{FF2B5EF4-FFF2-40B4-BE49-F238E27FC236}">
                  <a16:creationId xmlns:a16="http://schemas.microsoft.com/office/drawing/2014/main" id="{A24BD8E3-5655-F727-AC96-B3144EFF9FBA}"/>
                </a:ext>
              </a:extLst>
            </p:cNvPr>
            <p:cNvPicPr>
              <a:picLocks noChangeAspect="1"/>
            </p:cNvPicPr>
            <p:nvPr/>
          </p:nvPicPr>
          <p:blipFill>
            <a:blip r:embed="rId7"/>
            <a:stretch>
              <a:fillRect/>
            </a:stretch>
          </p:blipFill>
          <p:spPr>
            <a:xfrm rot="900000">
              <a:off x="1042481" y="3013293"/>
              <a:ext cx="276912" cy="584593"/>
            </a:xfrm>
            <a:prstGeom prst="rect">
              <a:avLst/>
            </a:prstGeom>
          </p:spPr>
        </p:pic>
        <p:pic>
          <p:nvPicPr>
            <p:cNvPr id="49" name="Image 48">
              <a:extLst>
                <a:ext uri="{FF2B5EF4-FFF2-40B4-BE49-F238E27FC236}">
                  <a16:creationId xmlns:a16="http://schemas.microsoft.com/office/drawing/2014/main" id="{690F4D2D-8FEB-8028-1A91-AC35F4F5B099}"/>
                </a:ext>
              </a:extLst>
            </p:cNvPr>
            <p:cNvPicPr>
              <a:picLocks noChangeAspect="1"/>
            </p:cNvPicPr>
            <p:nvPr/>
          </p:nvPicPr>
          <p:blipFill>
            <a:blip r:embed="rId8"/>
            <a:stretch>
              <a:fillRect/>
            </a:stretch>
          </p:blipFill>
          <p:spPr>
            <a:xfrm rot="900000">
              <a:off x="2060742" y="3013110"/>
              <a:ext cx="276912" cy="575543"/>
            </a:xfrm>
            <a:prstGeom prst="rect">
              <a:avLst/>
            </a:prstGeom>
          </p:spPr>
        </p:pic>
        <p:grpSp>
          <p:nvGrpSpPr>
            <p:cNvPr id="50" name="Groupe 49">
              <a:extLst>
                <a:ext uri="{FF2B5EF4-FFF2-40B4-BE49-F238E27FC236}">
                  <a16:creationId xmlns:a16="http://schemas.microsoft.com/office/drawing/2014/main" id="{5B5E6CC9-53FE-43E0-7944-B6655474C4A6}"/>
                </a:ext>
              </a:extLst>
            </p:cNvPr>
            <p:cNvGrpSpPr/>
            <p:nvPr/>
          </p:nvGrpSpPr>
          <p:grpSpPr>
            <a:xfrm>
              <a:off x="894706" y="3178735"/>
              <a:ext cx="1498127" cy="301838"/>
              <a:chOff x="971546" y="1782607"/>
              <a:chExt cx="2459055" cy="495442"/>
            </a:xfrm>
          </p:grpSpPr>
          <p:sp>
            <p:nvSpPr>
              <p:cNvPr id="53" name="Ellipse 52">
                <a:extLst>
                  <a:ext uri="{FF2B5EF4-FFF2-40B4-BE49-F238E27FC236}">
                    <a16:creationId xmlns:a16="http://schemas.microsoft.com/office/drawing/2014/main" id="{963F28F2-30A5-641F-30D7-D5930FDC8E5B}"/>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Ellipse 53">
                <a:extLst>
                  <a:ext uri="{FF2B5EF4-FFF2-40B4-BE49-F238E27FC236}">
                    <a16:creationId xmlns:a16="http://schemas.microsoft.com/office/drawing/2014/main" id="{DF83376B-5F02-0E38-491D-64A0EC3AA93F}"/>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5" name="Ellipse 16">
                <a:extLst>
                  <a:ext uri="{FF2B5EF4-FFF2-40B4-BE49-F238E27FC236}">
                    <a16:creationId xmlns:a16="http://schemas.microsoft.com/office/drawing/2014/main" id="{5A8AAB0E-1035-9C16-14EF-5A56006182D0}"/>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1" name="Image 50">
              <a:extLst>
                <a:ext uri="{FF2B5EF4-FFF2-40B4-BE49-F238E27FC236}">
                  <a16:creationId xmlns:a16="http://schemas.microsoft.com/office/drawing/2014/main" id="{CF1CFDB0-25DB-1B41-D1B2-4C2D0D507F27}"/>
                </a:ext>
              </a:extLst>
            </p:cNvPr>
            <p:cNvPicPr>
              <a:picLocks noChangeAspect="1"/>
            </p:cNvPicPr>
            <p:nvPr/>
          </p:nvPicPr>
          <p:blipFill rotWithShape="1">
            <a:blip r:embed="rId7"/>
            <a:srcRect b="44811"/>
            <a:stretch/>
          </p:blipFill>
          <p:spPr>
            <a:xfrm rot="900000">
              <a:off x="1076382" y="3017419"/>
              <a:ext cx="276912" cy="322632"/>
            </a:xfrm>
            <a:prstGeom prst="rect">
              <a:avLst/>
            </a:prstGeom>
          </p:spPr>
        </p:pic>
        <p:pic>
          <p:nvPicPr>
            <p:cNvPr id="52" name="Image 51">
              <a:extLst>
                <a:ext uri="{FF2B5EF4-FFF2-40B4-BE49-F238E27FC236}">
                  <a16:creationId xmlns:a16="http://schemas.microsoft.com/office/drawing/2014/main" id="{B9D059A6-F57F-1932-2DAA-55B0BF00D6B1}"/>
                </a:ext>
              </a:extLst>
            </p:cNvPr>
            <p:cNvPicPr>
              <a:picLocks noChangeAspect="1"/>
            </p:cNvPicPr>
            <p:nvPr/>
          </p:nvPicPr>
          <p:blipFill rotWithShape="1">
            <a:blip r:embed="rId8"/>
            <a:srcRect b="43252"/>
            <a:stretch/>
          </p:blipFill>
          <p:spPr>
            <a:xfrm rot="900000">
              <a:off x="2092956" y="3017014"/>
              <a:ext cx="276912" cy="326608"/>
            </a:xfrm>
            <a:prstGeom prst="rect">
              <a:avLst/>
            </a:prstGeom>
          </p:spPr>
        </p:pic>
      </p:grpSp>
      <p:sp>
        <p:nvSpPr>
          <p:cNvPr id="7" name="ZoneTexte 6">
            <a:extLst>
              <a:ext uri="{FF2B5EF4-FFF2-40B4-BE49-F238E27FC236}">
                <a16:creationId xmlns:a16="http://schemas.microsoft.com/office/drawing/2014/main" id="{39FE9E8E-96A2-2912-4AB3-A824B3AA5AAF}"/>
              </a:ext>
            </a:extLst>
          </p:cNvPr>
          <p:cNvSpPr txBox="1"/>
          <p:nvPr/>
        </p:nvSpPr>
        <p:spPr>
          <a:xfrm>
            <a:off x="718405" y="2595174"/>
            <a:ext cx="1779590" cy="369332"/>
          </a:xfrm>
          <a:prstGeom prst="rect">
            <a:avLst/>
          </a:prstGeom>
          <a:noFill/>
        </p:spPr>
        <p:txBody>
          <a:bodyPr wrap="none" rtlCol="0">
            <a:spAutoFit/>
          </a:bodyPr>
          <a:lstStyle/>
          <a:p>
            <a:r>
              <a:rPr lang="fr-FR" b="1" dirty="0"/>
              <a:t>Bell state basis</a:t>
            </a:r>
          </a:p>
        </p:txBody>
      </p:sp>
      <p:pic>
        <p:nvPicPr>
          <p:cNvPr id="8" name="Image 7">
            <a:extLst>
              <a:ext uri="{FF2B5EF4-FFF2-40B4-BE49-F238E27FC236}">
                <a16:creationId xmlns:a16="http://schemas.microsoft.com/office/drawing/2014/main" id="{78E46147-0BC3-AE13-CF2B-04A1B63A8886}"/>
              </a:ext>
            </a:extLst>
          </p:cNvPr>
          <p:cNvPicPr>
            <a:picLocks noChangeAspect="1"/>
          </p:cNvPicPr>
          <p:nvPr/>
        </p:nvPicPr>
        <p:blipFill>
          <a:blip r:embed="rId9"/>
          <a:stretch>
            <a:fillRect/>
          </a:stretch>
        </p:blipFill>
        <p:spPr>
          <a:xfrm>
            <a:off x="536416" y="3128822"/>
            <a:ext cx="2028409" cy="1200088"/>
          </a:xfrm>
          <a:prstGeom prst="rect">
            <a:avLst/>
          </a:prstGeom>
        </p:spPr>
      </p:pic>
      <p:sp>
        <p:nvSpPr>
          <p:cNvPr id="9" name="Bulle rectangulaire à coins arrondis 8">
            <a:extLst>
              <a:ext uri="{FF2B5EF4-FFF2-40B4-BE49-F238E27FC236}">
                <a16:creationId xmlns:a16="http://schemas.microsoft.com/office/drawing/2014/main" id="{B81C710C-D3DC-596A-BE6B-C3240D379D2D}"/>
              </a:ext>
            </a:extLst>
          </p:cNvPr>
          <p:cNvSpPr/>
          <p:nvPr/>
        </p:nvSpPr>
        <p:spPr>
          <a:xfrm flipH="1">
            <a:off x="2345665" y="4902237"/>
            <a:ext cx="1332212" cy="324719"/>
          </a:xfrm>
          <a:prstGeom prst="wedgeRoundRectCallout">
            <a:avLst>
              <a:gd name="adj1" fmla="val -67549"/>
              <a:gd name="adj2" fmla="val 88"/>
              <a:gd name="adj3" fmla="val 16667"/>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0817598-61B2-4265-2235-3B2F940C6C9A}"/>
              </a:ext>
            </a:extLst>
          </p:cNvPr>
          <p:cNvSpPr txBox="1"/>
          <p:nvPr/>
        </p:nvSpPr>
        <p:spPr>
          <a:xfrm flipH="1">
            <a:off x="2321131" y="4911230"/>
            <a:ext cx="1434176" cy="307777"/>
          </a:xfrm>
          <a:prstGeom prst="rect">
            <a:avLst/>
          </a:prstGeom>
          <a:noFill/>
        </p:spPr>
        <p:txBody>
          <a:bodyPr wrap="square" rtlCol="0">
            <a:spAutoFit/>
          </a:bodyPr>
          <a:lstStyle/>
          <a:p>
            <a:r>
              <a:rPr lang="fr-FR" sz="1400" dirty="0"/>
              <a:t>Bell State </a:t>
            </a:r>
            <a:r>
              <a:rPr lang="fr-FR" sz="1400" dirty="0" err="1"/>
              <a:t>Meas</a:t>
            </a:r>
            <a:r>
              <a:rPr lang="fr-FR" sz="1400" dirty="0"/>
              <a:t>.</a:t>
            </a:r>
          </a:p>
        </p:txBody>
      </p:sp>
      <p:sp>
        <p:nvSpPr>
          <p:cNvPr id="16" name="ZoneTexte 15">
            <a:extLst>
              <a:ext uri="{FF2B5EF4-FFF2-40B4-BE49-F238E27FC236}">
                <a16:creationId xmlns:a16="http://schemas.microsoft.com/office/drawing/2014/main" id="{3D369B85-4138-3A4B-4D8E-AF556454A4E8}"/>
              </a:ext>
            </a:extLst>
          </p:cNvPr>
          <p:cNvSpPr txBox="1"/>
          <p:nvPr/>
        </p:nvSpPr>
        <p:spPr>
          <a:xfrm>
            <a:off x="3972852" y="4857624"/>
            <a:ext cx="354584" cy="369332"/>
          </a:xfrm>
          <a:prstGeom prst="rect">
            <a:avLst/>
          </a:prstGeom>
          <a:noFill/>
        </p:spPr>
        <p:txBody>
          <a:bodyPr wrap="none" rtlCol="0">
            <a:spAutoFit/>
          </a:bodyPr>
          <a:lstStyle/>
          <a:p>
            <a:r>
              <a:rPr lang="fr-FR" dirty="0"/>
              <a:t>= </a:t>
            </a:r>
          </a:p>
        </p:txBody>
      </p:sp>
      <p:sp>
        <p:nvSpPr>
          <p:cNvPr id="5" name="Bulle rectangulaire à coins arrondis 4">
            <a:extLst>
              <a:ext uri="{FF2B5EF4-FFF2-40B4-BE49-F238E27FC236}">
                <a16:creationId xmlns:a16="http://schemas.microsoft.com/office/drawing/2014/main" id="{18E36BB3-05E7-5C94-A572-839416603D1C}"/>
              </a:ext>
            </a:extLst>
          </p:cNvPr>
          <p:cNvSpPr/>
          <p:nvPr/>
        </p:nvSpPr>
        <p:spPr>
          <a:xfrm flipH="1">
            <a:off x="4336122" y="4897128"/>
            <a:ext cx="1058641" cy="324719"/>
          </a:xfrm>
          <a:prstGeom prst="wedgeRoundRectCallout">
            <a:avLst>
              <a:gd name="adj1" fmla="val -68283"/>
              <a:gd name="adj2" fmla="val 2359"/>
              <a:gd name="adj3" fmla="val 16667"/>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A2DA4A3-BAC1-C95B-BF90-A7A6B06A1C27}"/>
              </a:ext>
            </a:extLst>
          </p:cNvPr>
          <p:cNvSpPr txBox="1"/>
          <p:nvPr/>
        </p:nvSpPr>
        <p:spPr>
          <a:xfrm>
            <a:off x="4290286" y="4912795"/>
            <a:ext cx="1209815" cy="307777"/>
          </a:xfrm>
          <a:prstGeom prst="rect">
            <a:avLst/>
          </a:prstGeom>
          <a:noFill/>
        </p:spPr>
        <p:txBody>
          <a:bodyPr wrap="square" rtlCol="0">
            <a:spAutoFit/>
          </a:bodyPr>
          <a:lstStyle/>
          <a:p>
            <a:r>
              <a:rPr lang="fr-FR" sz="1400" dirty="0" err="1"/>
              <a:t>Entangled</a:t>
            </a:r>
            <a:r>
              <a:rPr lang="fr-FR" sz="1400" dirty="0"/>
              <a:t> ? </a:t>
            </a:r>
          </a:p>
        </p:txBody>
      </p:sp>
      <p:pic>
        <p:nvPicPr>
          <p:cNvPr id="19" name="Image 18">
            <a:extLst>
              <a:ext uri="{FF2B5EF4-FFF2-40B4-BE49-F238E27FC236}">
                <a16:creationId xmlns:a16="http://schemas.microsoft.com/office/drawing/2014/main" id="{AAE77207-9957-DD86-B780-3F8153D12E3C}"/>
              </a:ext>
            </a:extLst>
          </p:cNvPr>
          <p:cNvPicPr>
            <a:picLocks noChangeAspect="1"/>
          </p:cNvPicPr>
          <p:nvPr/>
        </p:nvPicPr>
        <p:blipFill>
          <a:blip r:embed="rId10"/>
          <a:stretch>
            <a:fillRect/>
          </a:stretch>
        </p:blipFill>
        <p:spPr>
          <a:xfrm>
            <a:off x="4257383" y="2492669"/>
            <a:ext cx="956820" cy="452315"/>
          </a:xfrm>
          <a:prstGeom prst="rect">
            <a:avLst/>
          </a:prstGeom>
        </p:spPr>
      </p:pic>
      <p:pic>
        <p:nvPicPr>
          <p:cNvPr id="20" name="Image 19">
            <a:extLst>
              <a:ext uri="{FF2B5EF4-FFF2-40B4-BE49-F238E27FC236}">
                <a16:creationId xmlns:a16="http://schemas.microsoft.com/office/drawing/2014/main" id="{E52A1437-1139-8CE5-402D-80BACC36DE5A}"/>
              </a:ext>
            </a:extLst>
          </p:cNvPr>
          <p:cNvPicPr>
            <a:picLocks noChangeAspect="1"/>
          </p:cNvPicPr>
          <p:nvPr/>
        </p:nvPicPr>
        <p:blipFill>
          <a:blip r:embed="rId11"/>
          <a:stretch>
            <a:fillRect/>
          </a:stretch>
        </p:blipFill>
        <p:spPr>
          <a:xfrm>
            <a:off x="7241852" y="2447456"/>
            <a:ext cx="811871" cy="380336"/>
          </a:xfrm>
          <a:prstGeom prst="rect">
            <a:avLst/>
          </a:prstGeom>
        </p:spPr>
      </p:pic>
      <p:pic>
        <p:nvPicPr>
          <p:cNvPr id="23" name="Image 22">
            <a:extLst>
              <a:ext uri="{FF2B5EF4-FFF2-40B4-BE49-F238E27FC236}">
                <a16:creationId xmlns:a16="http://schemas.microsoft.com/office/drawing/2014/main" id="{82F84B24-D192-E9E4-2F42-B6D6A8A81EFE}"/>
              </a:ext>
            </a:extLst>
          </p:cNvPr>
          <p:cNvPicPr>
            <a:picLocks noChangeAspect="1"/>
          </p:cNvPicPr>
          <p:nvPr/>
        </p:nvPicPr>
        <p:blipFill>
          <a:blip r:embed="rId12"/>
          <a:stretch>
            <a:fillRect/>
          </a:stretch>
        </p:blipFill>
        <p:spPr>
          <a:xfrm>
            <a:off x="6906492" y="4722748"/>
            <a:ext cx="5084616" cy="836501"/>
          </a:xfrm>
          <a:prstGeom prst="rect">
            <a:avLst/>
          </a:prstGeom>
        </p:spPr>
      </p:pic>
      <p:sp>
        <p:nvSpPr>
          <p:cNvPr id="24" name="ZoneTexte 23">
            <a:extLst>
              <a:ext uri="{FF2B5EF4-FFF2-40B4-BE49-F238E27FC236}">
                <a16:creationId xmlns:a16="http://schemas.microsoft.com/office/drawing/2014/main" id="{63D392FD-5747-E4D3-4DAA-9B3AFB1BB046}"/>
              </a:ext>
            </a:extLst>
          </p:cNvPr>
          <p:cNvSpPr txBox="1"/>
          <p:nvPr/>
        </p:nvSpPr>
        <p:spPr>
          <a:xfrm>
            <a:off x="8900926" y="4190168"/>
            <a:ext cx="1532727" cy="369332"/>
          </a:xfrm>
          <a:prstGeom prst="rect">
            <a:avLst/>
          </a:prstGeom>
          <a:noFill/>
        </p:spPr>
        <p:txBody>
          <a:bodyPr wrap="none" rtlCol="0">
            <a:spAutoFit/>
          </a:bodyPr>
          <a:lstStyle/>
          <a:p>
            <a:r>
              <a:rPr lang="fr-FR" b="1" dirty="0"/>
              <a:t>4-spins state</a:t>
            </a:r>
          </a:p>
        </p:txBody>
      </p:sp>
      <p:sp>
        <p:nvSpPr>
          <p:cNvPr id="26" name="Accolade ouvrante 25">
            <a:extLst>
              <a:ext uri="{FF2B5EF4-FFF2-40B4-BE49-F238E27FC236}">
                <a16:creationId xmlns:a16="http://schemas.microsoft.com/office/drawing/2014/main" id="{5A7E10D5-9309-8962-25DB-FBC86875C40E}"/>
              </a:ext>
            </a:extLst>
          </p:cNvPr>
          <p:cNvSpPr/>
          <p:nvPr/>
        </p:nvSpPr>
        <p:spPr>
          <a:xfrm rot="16200000">
            <a:off x="3677940" y="3910433"/>
            <a:ext cx="340468" cy="3303854"/>
          </a:xfrm>
          <a:prstGeom prst="leftBrace">
            <a:avLst>
              <a:gd name="adj1" fmla="val 98642"/>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7" name="ZoneTexte 26">
            <a:extLst>
              <a:ext uri="{FF2B5EF4-FFF2-40B4-BE49-F238E27FC236}">
                <a16:creationId xmlns:a16="http://schemas.microsoft.com/office/drawing/2014/main" id="{42D1292A-BAF2-D75F-843D-012D179A4289}"/>
              </a:ext>
            </a:extLst>
          </p:cNvPr>
          <p:cNvSpPr txBox="1"/>
          <p:nvPr/>
        </p:nvSpPr>
        <p:spPr>
          <a:xfrm>
            <a:off x="2398130" y="5869709"/>
            <a:ext cx="3031214" cy="307777"/>
          </a:xfrm>
          <a:prstGeom prst="rect">
            <a:avLst/>
          </a:prstGeom>
          <a:noFill/>
        </p:spPr>
        <p:txBody>
          <a:bodyPr wrap="none" rtlCol="0">
            <a:spAutoFit/>
          </a:bodyPr>
          <a:lstStyle/>
          <a:p>
            <a:r>
              <a:rPr lang="fr-FR" sz="1400" dirty="0"/>
              <a:t>Projection </a:t>
            </a:r>
            <a:r>
              <a:rPr lang="fr-FR" sz="1400" dirty="0" err="1"/>
              <a:t>along</a:t>
            </a:r>
            <a:r>
              <a:rPr lang="fr-FR" sz="1400" dirty="0"/>
              <a:t> 1 of the 4 Bell states</a:t>
            </a:r>
          </a:p>
        </p:txBody>
      </p:sp>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D13F636F-9092-8206-1223-AFCB17500D89}"/>
                  </a:ext>
                </a:extLst>
              </p:cNvPr>
              <p:cNvSpPr txBox="1"/>
              <p:nvPr/>
            </p:nvSpPr>
            <p:spPr>
              <a:xfrm>
                <a:off x="7419549" y="5796603"/>
                <a:ext cx="4495480" cy="954107"/>
              </a:xfrm>
              <a:prstGeom prst="rect">
                <a:avLst/>
              </a:prstGeom>
              <a:noFill/>
            </p:spPr>
            <p:txBody>
              <a:bodyPr wrap="square" rtlCol="0">
                <a:spAutoFit/>
              </a:bodyPr>
              <a:lstStyle/>
              <a:p>
                <a:pPr marL="285750" indent="-285750">
                  <a:buClr>
                    <a:srgbClr val="00BEFF"/>
                  </a:buClr>
                  <a:buFont typeface="Wingdings" pitchFamily="2" charset="2"/>
                  <a:buChar char="v"/>
                </a:pPr>
                <a:r>
                  <a:rPr lang="fr-FR" sz="1400" dirty="0"/>
                  <a:t>The </a:t>
                </a:r>
                <a:r>
                  <a:rPr lang="fr-FR" sz="1400" dirty="0" err="1"/>
                  <a:t>two</a:t>
                </a:r>
                <a:r>
                  <a:rPr lang="fr-FR" sz="1400" dirty="0"/>
                  <a:t> photons states </a:t>
                </a:r>
                <a14:m>
                  <m:oMath xmlns:m="http://schemas.openxmlformats.org/officeDocument/2006/math">
                    <m:r>
                      <a:rPr lang="fr-FR" sz="1400" i="1">
                        <a:latin typeface="Cambria Math" panose="02040503050406030204" pitchFamily="18" charset="0"/>
                      </a:rPr>
                      <m:t>|</m:t>
                    </m:r>
                    <m:d>
                      <m:dPr>
                        <m:begChr m:val=""/>
                        <m:endChr m:val="⟩"/>
                        <m:ctrlPr>
                          <a:rPr lang="fr-FR" sz="1400" i="1">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𝜓</m:t>
                        </m:r>
                      </m:e>
                    </m:d>
                    <m:r>
                      <a:rPr lang="fr-FR" sz="1400" i="1" baseline="-25000">
                        <a:latin typeface="Cambria Math" panose="02040503050406030204" pitchFamily="18" charset="0"/>
                        <a:ea typeface="Cambria Math" panose="02040503050406030204" pitchFamily="18" charset="0"/>
                      </a:rPr>
                      <m:t>14</m:t>
                    </m:r>
                  </m:oMath>
                </a14:m>
                <a:r>
                  <a:rPr lang="en-US" sz="1400" baseline="-25000" dirty="0"/>
                  <a:t> </a:t>
                </a:r>
                <a:r>
                  <a:rPr lang="en-US" sz="1400" dirty="0"/>
                  <a:t>is projected (randomly) in 1of the 4 Bell states  </a:t>
                </a:r>
                <a:endParaRPr lang="fr-FR" sz="1400" dirty="0"/>
              </a:p>
              <a:p>
                <a:pPr marL="285750" indent="-285750">
                  <a:buClr>
                    <a:srgbClr val="00BEFF"/>
                  </a:buClr>
                  <a:buFont typeface="Wingdings" pitchFamily="2" charset="2"/>
                  <a:buChar char="v"/>
                </a:pPr>
                <a:r>
                  <a:rPr lang="fr-FR" sz="1400" dirty="0"/>
                  <a:t>If photons 2,3 </a:t>
                </a:r>
                <a:r>
                  <a:rPr lang="fr-FR" sz="1400" dirty="0" err="1"/>
                  <a:t>entangled</a:t>
                </a:r>
                <a:r>
                  <a:rPr lang="fr-FR" sz="1400" dirty="0"/>
                  <a:t>  ⟹ 1,4 </a:t>
                </a:r>
                <a:r>
                  <a:rPr lang="fr-FR" sz="1400" dirty="0" err="1"/>
                  <a:t>entangled</a:t>
                </a:r>
                <a:endParaRPr lang="fr-FR" sz="1400" dirty="0"/>
              </a:p>
              <a:p>
                <a:pPr marL="285750" indent="-285750">
                  <a:buClr>
                    <a:srgbClr val="00BEFF"/>
                  </a:buClr>
                  <a:buFont typeface="Wingdings" pitchFamily="2" charset="2"/>
                  <a:buChar char="v"/>
                </a:pPr>
                <a:endParaRPr lang="fr-FR" sz="1400" dirty="0"/>
              </a:p>
            </p:txBody>
          </p:sp>
        </mc:Choice>
        <mc:Fallback xmlns="">
          <p:sp>
            <p:nvSpPr>
              <p:cNvPr id="28" name="ZoneTexte 27">
                <a:extLst>
                  <a:ext uri="{FF2B5EF4-FFF2-40B4-BE49-F238E27FC236}">
                    <a16:creationId xmlns:a16="http://schemas.microsoft.com/office/drawing/2014/main" id="{D13F636F-9092-8206-1223-AFCB17500D89}"/>
                  </a:ext>
                </a:extLst>
              </p:cNvPr>
              <p:cNvSpPr txBox="1">
                <a:spLocks noRot="1" noChangeAspect="1" noMove="1" noResize="1" noEditPoints="1" noAdjustHandles="1" noChangeArrowheads="1" noChangeShapeType="1" noTextEdit="1"/>
              </p:cNvSpPr>
              <p:nvPr/>
            </p:nvSpPr>
            <p:spPr>
              <a:xfrm>
                <a:off x="7419549" y="5796603"/>
                <a:ext cx="4495480" cy="954107"/>
              </a:xfrm>
              <a:prstGeom prst="rect">
                <a:avLst/>
              </a:prstGeom>
              <a:blipFill>
                <a:blip r:embed="rId13"/>
                <a:stretch>
                  <a:fillRect l="-282" t="-34211"/>
                </a:stretch>
              </a:blipFill>
            </p:spPr>
            <p:txBody>
              <a:bodyPr/>
              <a:lstStyle/>
              <a:p>
                <a:r>
                  <a:rPr lang="fr-FR">
                    <a:noFill/>
                  </a:rPr>
                  <a:t> </a:t>
                </a:r>
              </a:p>
            </p:txBody>
          </p:sp>
        </mc:Fallback>
      </mc:AlternateContent>
      <p:pic>
        <p:nvPicPr>
          <p:cNvPr id="18" name="Image 17">
            <a:extLst>
              <a:ext uri="{FF2B5EF4-FFF2-40B4-BE49-F238E27FC236}">
                <a16:creationId xmlns:a16="http://schemas.microsoft.com/office/drawing/2014/main" id="{4FBC1F88-235B-E6C6-F37F-CE6CB1E01239}"/>
              </a:ext>
            </a:extLst>
          </p:cNvPr>
          <p:cNvPicPr>
            <a:picLocks noChangeAspect="1"/>
          </p:cNvPicPr>
          <p:nvPr/>
        </p:nvPicPr>
        <p:blipFill>
          <a:blip r:embed="rId14"/>
          <a:stretch>
            <a:fillRect/>
          </a:stretch>
        </p:blipFill>
        <p:spPr>
          <a:xfrm>
            <a:off x="149310" y="139477"/>
            <a:ext cx="656033" cy="653612"/>
          </a:xfrm>
          <a:prstGeom prst="rect">
            <a:avLst/>
          </a:prstGeom>
        </p:spPr>
      </p:pic>
      <p:sp>
        <p:nvSpPr>
          <p:cNvPr id="22" name="Espace réservé de la date 11">
            <a:extLst>
              <a:ext uri="{FF2B5EF4-FFF2-40B4-BE49-F238E27FC236}">
                <a16:creationId xmlns:a16="http://schemas.microsoft.com/office/drawing/2014/main" id="{B4E6D5AB-C250-A736-9F53-4CBD51656FDD}"/>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13594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p:bldP spid="16" grpId="0"/>
      <p:bldP spid="5" grpId="0" animBg="1"/>
      <p:bldP spid="6" grpId="0"/>
      <p:bldP spid="24" grpId="0"/>
      <p:bldP spid="26" grpId="0" animBg="1"/>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D2BA-60A1-B24B-A903-89CCE2CAE588}"/>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A6E28B83-6323-6531-2C27-05207768CAA1}"/>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Bell state measurement</a:t>
            </a:r>
          </a:p>
        </p:txBody>
      </p:sp>
      <p:cxnSp>
        <p:nvCxnSpPr>
          <p:cNvPr id="2" name="Connecteur droit 1">
            <a:extLst>
              <a:ext uri="{FF2B5EF4-FFF2-40B4-BE49-F238E27FC236}">
                <a16:creationId xmlns:a16="http://schemas.microsoft.com/office/drawing/2014/main" id="{0DD9A947-6A7B-80EB-B31C-A8B317BE70B5}"/>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993B10A8-C0DF-3DF4-0B56-C66397681D77}"/>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4AC399E5-7A76-B56A-79AB-D957288F61ED}"/>
              </a:ext>
            </a:extLst>
          </p:cNvPr>
          <p:cNvSpPr>
            <a:spLocks noGrp="1"/>
          </p:cNvSpPr>
          <p:nvPr>
            <p:ph type="sldNum" sz="quarter" idx="12"/>
          </p:nvPr>
        </p:nvSpPr>
        <p:spPr/>
        <p:txBody>
          <a:bodyPr/>
          <a:lstStyle/>
          <a:p>
            <a:fld id="{BC52D411-5A3D-D14A-AF34-D9B1C8ECD583}" type="slidenum">
              <a:rPr lang="fr-FR" smtClean="0"/>
              <a:pPr/>
              <a:t>17</a:t>
            </a:fld>
            <a:endParaRPr lang="fr-FR" dirty="0"/>
          </a:p>
        </p:txBody>
      </p:sp>
      <p:grpSp>
        <p:nvGrpSpPr>
          <p:cNvPr id="17" name="Groupe 16">
            <a:extLst>
              <a:ext uri="{FF2B5EF4-FFF2-40B4-BE49-F238E27FC236}">
                <a16:creationId xmlns:a16="http://schemas.microsoft.com/office/drawing/2014/main" id="{6FBAA50B-E045-BF08-6B51-461BD91601CA}"/>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4C4DDD06-BAF5-2460-2DB9-524189A66F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6D5DC89-E900-2C12-CA47-2FE65F921D57}"/>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3" name="Image 32">
            <a:extLst>
              <a:ext uri="{FF2B5EF4-FFF2-40B4-BE49-F238E27FC236}">
                <a16:creationId xmlns:a16="http://schemas.microsoft.com/office/drawing/2014/main" id="{04E2467A-3B1C-8E98-2052-E73818F45D79}"/>
              </a:ext>
            </a:extLst>
          </p:cNvPr>
          <p:cNvPicPr>
            <a:picLocks noChangeAspect="1"/>
          </p:cNvPicPr>
          <p:nvPr/>
        </p:nvPicPr>
        <p:blipFill>
          <a:blip r:embed="rId4"/>
          <a:srcRect l="11005" t="762" r="6624" b="56344"/>
          <a:stretch/>
        </p:blipFill>
        <p:spPr>
          <a:xfrm>
            <a:off x="2524710" y="1141165"/>
            <a:ext cx="1489568" cy="1444292"/>
          </a:xfrm>
          <a:prstGeom prst="ellipse">
            <a:avLst/>
          </a:prstGeom>
        </p:spPr>
      </p:pic>
      <p:pic>
        <p:nvPicPr>
          <p:cNvPr id="34" name="Image 33">
            <a:extLst>
              <a:ext uri="{FF2B5EF4-FFF2-40B4-BE49-F238E27FC236}">
                <a16:creationId xmlns:a16="http://schemas.microsoft.com/office/drawing/2014/main" id="{9D0CFC82-EE9D-6FFB-0406-B836F29EC512}"/>
              </a:ext>
            </a:extLst>
          </p:cNvPr>
          <p:cNvPicPr>
            <a:picLocks noChangeAspect="1"/>
          </p:cNvPicPr>
          <p:nvPr/>
        </p:nvPicPr>
        <p:blipFill>
          <a:blip r:embed="rId5"/>
          <a:stretch>
            <a:fillRect/>
          </a:stretch>
        </p:blipFill>
        <p:spPr>
          <a:xfrm>
            <a:off x="8335078" y="1008330"/>
            <a:ext cx="1332212" cy="1885205"/>
          </a:xfrm>
          <a:prstGeom prst="rect">
            <a:avLst/>
          </a:prstGeom>
        </p:spPr>
      </p:pic>
      <p:pic>
        <p:nvPicPr>
          <p:cNvPr id="38" name="Image 37">
            <a:extLst>
              <a:ext uri="{FF2B5EF4-FFF2-40B4-BE49-F238E27FC236}">
                <a16:creationId xmlns:a16="http://schemas.microsoft.com/office/drawing/2014/main" id="{A3086B58-57FA-5DE6-6128-669BFF8F9202}"/>
              </a:ext>
            </a:extLst>
          </p:cNvPr>
          <p:cNvPicPr>
            <a:picLocks noChangeAspect="1"/>
          </p:cNvPicPr>
          <p:nvPr/>
        </p:nvPicPr>
        <p:blipFill>
          <a:blip r:embed="rId6"/>
          <a:srcRect l="35909" t="25952" r="38004" b="24492"/>
          <a:stretch/>
        </p:blipFill>
        <p:spPr>
          <a:xfrm>
            <a:off x="5789600" y="4510312"/>
            <a:ext cx="748118" cy="1421140"/>
          </a:xfrm>
          <a:prstGeom prst="rect">
            <a:avLst/>
          </a:prstGeom>
        </p:spPr>
      </p:pic>
      <p:sp>
        <p:nvSpPr>
          <p:cNvPr id="3" name="Flèche vers la droite 2">
            <a:extLst>
              <a:ext uri="{FF2B5EF4-FFF2-40B4-BE49-F238E27FC236}">
                <a16:creationId xmlns:a16="http://schemas.microsoft.com/office/drawing/2014/main" id="{1E753FC4-3A1C-980D-FFF2-09AEFD26E9D7}"/>
              </a:ext>
            </a:extLst>
          </p:cNvPr>
          <p:cNvSpPr/>
          <p:nvPr/>
        </p:nvSpPr>
        <p:spPr>
          <a:xfrm rot="2700000">
            <a:off x="4182320" y="3791915"/>
            <a:ext cx="1727768"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lèche vers la droite 43">
            <a:extLst>
              <a:ext uri="{FF2B5EF4-FFF2-40B4-BE49-F238E27FC236}">
                <a16:creationId xmlns:a16="http://schemas.microsoft.com/office/drawing/2014/main" id="{D6396CD2-713F-26CD-E3AB-B4A9B910F4E8}"/>
              </a:ext>
            </a:extLst>
          </p:cNvPr>
          <p:cNvSpPr/>
          <p:nvPr/>
        </p:nvSpPr>
        <p:spPr>
          <a:xfrm rot="8100000">
            <a:off x="6393816" y="3787160"/>
            <a:ext cx="1794034"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a:extLst>
              <a:ext uri="{FF2B5EF4-FFF2-40B4-BE49-F238E27FC236}">
                <a16:creationId xmlns:a16="http://schemas.microsoft.com/office/drawing/2014/main" id="{EEB27866-B834-BB85-7F13-5B150F69FEB8}"/>
              </a:ext>
            </a:extLst>
          </p:cNvPr>
          <p:cNvGrpSpPr/>
          <p:nvPr/>
        </p:nvGrpSpPr>
        <p:grpSpPr>
          <a:xfrm>
            <a:off x="4053664" y="2165640"/>
            <a:ext cx="4041058" cy="590248"/>
            <a:chOff x="4053664" y="2165640"/>
            <a:chExt cx="4041058" cy="590248"/>
          </a:xfrm>
        </p:grpSpPr>
        <p:pic>
          <p:nvPicPr>
            <p:cNvPr id="25" name="Image 24">
              <a:extLst>
                <a:ext uri="{FF2B5EF4-FFF2-40B4-BE49-F238E27FC236}">
                  <a16:creationId xmlns:a16="http://schemas.microsoft.com/office/drawing/2014/main" id="{B20A94ED-95C5-D4D1-6E78-8850F5BA2244}"/>
                </a:ext>
              </a:extLst>
            </p:cNvPr>
            <p:cNvPicPr>
              <a:picLocks noChangeAspect="1"/>
            </p:cNvPicPr>
            <p:nvPr/>
          </p:nvPicPr>
          <p:blipFill>
            <a:blip r:embed="rId7"/>
            <a:stretch>
              <a:fillRect/>
            </a:stretch>
          </p:blipFill>
          <p:spPr>
            <a:xfrm rot="900000">
              <a:off x="4257184" y="2165640"/>
              <a:ext cx="257071" cy="542705"/>
            </a:xfrm>
            <a:prstGeom prst="rect">
              <a:avLst/>
            </a:prstGeom>
          </p:spPr>
        </p:pic>
        <p:pic>
          <p:nvPicPr>
            <p:cNvPr id="26" name="Image 25">
              <a:extLst>
                <a:ext uri="{FF2B5EF4-FFF2-40B4-BE49-F238E27FC236}">
                  <a16:creationId xmlns:a16="http://schemas.microsoft.com/office/drawing/2014/main" id="{1FD678C7-067F-9834-D25B-AE342D530621}"/>
                </a:ext>
              </a:extLst>
            </p:cNvPr>
            <p:cNvPicPr>
              <a:picLocks noChangeAspect="1"/>
            </p:cNvPicPr>
            <p:nvPr/>
          </p:nvPicPr>
          <p:blipFill>
            <a:blip r:embed="rId8"/>
            <a:stretch>
              <a:fillRect/>
            </a:stretch>
          </p:blipFill>
          <p:spPr>
            <a:xfrm rot="900000">
              <a:off x="7658732" y="2221585"/>
              <a:ext cx="257071" cy="534303"/>
            </a:xfrm>
            <a:prstGeom prst="rect">
              <a:avLst/>
            </a:prstGeom>
          </p:spPr>
        </p:pic>
        <p:grpSp>
          <p:nvGrpSpPr>
            <p:cNvPr id="27" name="Groupe 26">
              <a:extLst>
                <a:ext uri="{FF2B5EF4-FFF2-40B4-BE49-F238E27FC236}">
                  <a16:creationId xmlns:a16="http://schemas.microsoft.com/office/drawing/2014/main" id="{E7F635E2-C46A-0895-B890-DB5FA9CF716F}"/>
                </a:ext>
              </a:extLst>
            </p:cNvPr>
            <p:cNvGrpSpPr/>
            <p:nvPr/>
          </p:nvGrpSpPr>
          <p:grpSpPr>
            <a:xfrm rot="16200000">
              <a:off x="5844222" y="441525"/>
              <a:ext cx="459942" cy="4041058"/>
              <a:chOff x="4742473" y="1156069"/>
              <a:chExt cx="640595" cy="1651808"/>
            </a:xfrm>
          </p:grpSpPr>
          <p:sp>
            <p:nvSpPr>
              <p:cNvPr id="30" name="Ellipse 29">
                <a:extLst>
                  <a:ext uri="{FF2B5EF4-FFF2-40B4-BE49-F238E27FC236}">
                    <a16:creationId xmlns:a16="http://schemas.microsoft.com/office/drawing/2014/main" id="{9F4EEA34-8680-E76F-BFEE-1AFC236A49D7}"/>
                  </a:ext>
                </a:extLst>
              </p:cNvPr>
              <p:cNvSpPr/>
              <p:nvPr/>
            </p:nvSpPr>
            <p:spPr>
              <a:xfrm>
                <a:off x="4742473" y="1156069"/>
                <a:ext cx="640595" cy="912672"/>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Ellipse 41">
                <a:extLst>
                  <a:ext uri="{FF2B5EF4-FFF2-40B4-BE49-F238E27FC236}">
                    <a16:creationId xmlns:a16="http://schemas.microsoft.com/office/drawing/2014/main" id="{9E09BBB0-DA75-EA11-FC46-D06B84DF41C4}"/>
                  </a:ext>
                </a:extLst>
              </p:cNvPr>
              <p:cNvSpPr/>
              <p:nvPr/>
            </p:nvSpPr>
            <p:spPr>
              <a:xfrm>
                <a:off x="4797398" y="1895205"/>
                <a:ext cx="530744" cy="912672"/>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Ellipse 16">
                <a:extLst>
                  <a:ext uri="{FF2B5EF4-FFF2-40B4-BE49-F238E27FC236}">
                    <a16:creationId xmlns:a16="http://schemas.microsoft.com/office/drawing/2014/main" id="{B21EC8B1-0B5E-317F-3474-39FBD36DAA26}"/>
                  </a:ext>
                </a:extLst>
              </p:cNvPr>
              <p:cNvSpPr/>
              <p:nvPr/>
            </p:nvSpPr>
            <p:spPr>
              <a:xfrm>
                <a:off x="5061339" y="1612405"/>
                <a:ext cx="320298" cy="456336"/>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28" name="Image 27">
              <a:extLst>
                <a:ext uri="{FF2B5EF4-FFF2-40B4-BE49-F238E27FC236}">
                  <a16:creationId xmlns:a16="http://schemas.microsoft.com/office/drawing/2014/main" id="{0FEC05EB-2105-91CA-1411-C6066E2E714B}"/>
                </a:ext>
              </a:extLst>
            </p:cNvPr>
            <p:cNvPicPr>
              <a:picLocks noChangeAspect="1"/>
            </p:cNvPicPr>
            <p:nvPr/>
          </p:nvPicPr>
          <p:blipFill rotWithShape="1">
            <a:blip r:embed="rId7"/>
            <a:srcRect b="44811"/>
            <a:stretch/>
          </p:blipFill>
          <p:spPr>
            <a:xfrm rot="900000">
              <a:off x="4288656" y="2169470"/>
              <a:ext cx="257071" cy="299515"/>
            </a:xfrm>
            <a:prstGeom prst="rect">
              <a:avLst/>
            </a:prstGeom>
          </p:spPr>
        </p:pic>
        <p:pic>
          <p:nvPicPr>
            <p:cNvPr id="29" name="Image 28">
              <a:extLst>
                <a:ext uri="{FF2B5EF4-FFF2-40B4-BE49-F238E27FC236}">
                  <a16:creationId xmlns:a16="http://schemas.microsoft.com/office/drawing/2014/main" id="{B1E1905A-0E18-239B-727F-1BB28D4C18DA}"/>
                </a:ext>
              </a:extLst>
            </p:cNvPr>
            <p:cNvPicPr>
              <a:picLocks noChangeAspect="1"/>
            </p:cNvPicPr>
            <p:nvPr/>
          </p:nvPicPr>
          <p:blipFill rotWithShape="1">
            <a:blip r:embed="rId8"/>
            <a:srcRect b="43252"/>
            <a:stretch/>
          </p:blipFill>
          <p:spPr>
            <a:xfrm rot="900000">
              <a:off x="7688638" y="2225209"/>
              <a:ext cx="257071" cy="303206"/>
            </a:xfrm>
            <a:prstGeom prst="rect">
              <a:avLst/>
            </a:prstGeom>
          </p:spPr>
        </p:pic>
      </p:grpSp>
      <p:grpSp>
        <p:nvGrpSpPr>
          <p:cNvPr id="56" name="Groupe 55">
            <a:extLst>
              <a:ext uri="{FF2B5EF4-FFF2-40B4-BE49-F238E27FC236}">
                <a16:creationId xmlns:a16="http://schemas.microsoft.com/office/drawing/2014/main" id="{9DA2C992-4FC9-0550-8243-AE0F292CE5F2}"/>
              </a:ext>
            </a:extLst>
          </p:cNvPr>
          <p:cNvGrpSpPr/>
          <p:nvPr/>
        </p:nvGrpSpPr>
        <p:grpSpPr>
          <a:xfrm flipH="1">
            <a:off x="5667993" y="3969796"/>
            <a:ext cx="927384" cy="361993"/>
            <a:chOff x="894706" y="3013110"/>
            <a:chExt cx="1498127" cy="584776"/>
          </a:xfrm>
        </p:grpSpPr>
        <p:pic>
          <p:nvPicPr>
            <p:cNvPr id="57" name="Image 56">
              <a:extLst>
                <a:ext uri="{FF2B5EF4-FFF2-40B4-BE49-F238E27FC236}">
                  <a16:creationId xmlns:a16="http://schemas.microsoft.com/office/drawing/2014/main" id="{486306B5-59B4-E278-C8CE-D084C0DFE713}"/>
                </a:ext>
              </a:extLst>
            </p:cNvPr>
            <p:cNvPicPr>
              <a:picLocks noChangeAspect="1"/>
            </p:cNvPicPr>
            <p:nvPr/>
          </p:nvPicPr>
          <p:blipFill>
            <a:blip r:embed="rId7"/>
            <a:stretch>
              <a:fillRect/>
            </a:stretch>
          </p:blipFill>
          <p:spPr>
            <a:xfrm rot="900000">
              <a:off x="1042481" y="3013293"/>
              <a:ext cx="276912" cy="584593"/>
            </a:xfrm>
            <a:prstGeom prst="rect">
              <a:avLst/>
            </a:prstGeom>
          </p:spPr>
        </p:pic>
        <p:pic>
          <p:nvPicPr>
            <p:cNvPr id="58" name="Image 57">
              <a:extLst>
                <a:ext uri="{FF2B5EF4-FFF2-40B4-BE49-F238E27FC236}">
                  <a16:creationId xmlns:a16="http://schemas.microsoft.com/office/drawing/2014/main" id="{2CCAE79E-8CE3-47C2-9AFE-0D3360320EC9}"/>
                </a:ext>
              </a:extLst>
            </p:cNvPr>
            <p:cNvPicPr>
              <a:picLocks noChangeAspect="1"/>
            </p:cNvPicPr>
            <p:nvPr/>
          </p:nvPicPr>
          <p:blipFill>
            <a:blip r:embed="rId8"/>
            <a:stretch>
              <a:fillRect/>
            </a:stretch>
          </p:blipFill>
          <p:spPr>
            <a:xfrm rot="900000">
              <a:off x="2060742" y="3013110"/>
              <a:ext cx="276912" cy="575543"/>
            </a:xfrm>
            <a:prstGeom prst="rect">
              <a:avLst/>
            </a:prstGeom>
          </p:spPr>
        </p:pic>
        <p:grpSp>
          <p:nvGrpSpPr>
            <p:cNvPr id="61" name="Groupe 60">
              <a:extLst>
                <a:ext uri="{FF2B5EF4-FFF2-40B4-BE49-F238E27FC236}">
                  <a16:creationId xmlns:a16="http://schemas.microsoft.com/office/drawing/2014/main" id="{43857C41-B633-A3B8-F39A-CB9F2BB86A9D}"/>
                </a:ext>
              </a:extLst>
            </p:cNvPr>
            <p:cNvGrpSpPr/>
            <p:nvPr/>
          </p:nvGrpSpPr>
          <p:grpSpPr>
            <a:xfrm>
              <a:off x="894706" y="3178735"/>
              <a:ext cx="1498127" cy="301838"/>
              <a:chOff x="971546" y="1782607"/>
              <a:chExt cx="2459055" cy="495442"/>
            </a:xfrm>
          </p:grpSpPr>
          <p:sp>
            <p:nvSpPr>
              <p:cNvPr id="67" name="Ellipse 66">
                <a:extLst>
                  <a:ext uri="{FF2B5EF4-FFF2-40B4-BE49-F238E27FC236}">
                    <a16:creationId xmlns:a16="http://schemas.microsoft.com/office/drawing/2014/main" id="{6A2B7BC6-1007-0BD2-3806-AE42BCA96E20}"/>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Ellipse 67">
                <a:extLst>
                  <a:ext uri="{FF2B5EF4-FFF2-40B4-BE49-F238E27FC236}">
                    <a16:creationId xmlns:a16="http://schemas.microsoft.com/office/drawing/2014/main" id="{E6160EF6-7A2D-4B97-C514-C85CAED5C9A1}"/>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Ellipse 16">
                <a:extLst>
                  <a:ext uri="{FF2B5EF4-FFF2-40B4-BE49-F238E27FC236}">
                    <a16:creationId xmlns:a16="http://schemas.microsoft.com/office/drawing/2014/main" id="{98D0777C-1E42-0244-6E12-89487B5DB011}"/>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65" name="Image 64">
              <a:extLst>
                <a:ext uri="{FF2B5EF4-FFF2-40B4-BE49-F238E27FC236}">
                  <a16:creationId xmlns:a16="http://schemas.microsoft.com/office/drawing/2014/main" id="{F338949E-A37B-0D0B-86C9-4727024813A7}"/>
                </a:ext>
              </a:extLst>
            </p:cNvPr>
            <p:cNvPicPr>
              <a:picLocks noChangeAspect="1"/>
            </p:cNvPicPr>
            <p:nvPr/>
          </p:nvPicPr>
          <p:blipFill rotWithShape="1">
            <a:blip r:embed="rId7"/>
            <a:srcRect b="44811"/>
            <a:stretch/>
          </p:blipFill>
          <p:spPr>
            <a:xfrm rot="900000">
              <a:off x="1076382" y="3017419"/>
              <a:ext cx="276912" cy="322632"/>
            </a:xfrm>
            <a:prstGeom prst="rect">
              <a:avLst/>
            </a:prstGeom>
          </p:spPr>
        </p:pic>
        <p:pic>
          <p:nvPicPr>
            <p:cNvPr id="66" name="Image 65">
              <a:extLst>
                <a:ext uri="{FF2B5EF4-FFF2-40B4-BE49-F238E27FC236}">
                  <a16:creationId xmlns:a16="http://schemas.microsoft.com/office/drawing/2014/main" id="{2DD99DF3-6729-73E3-095B-319EF0009811}"/>
                </a:ext>
              </a:extLst>
            </p:cNvPr>
            <p:cNvPicPr>
              <a:picLocks noChangeAspect="1"/>
            </p:cNvPicPr>
            <p:nvPr/>
          </p:nvPicPr>
          <p:blipFill rotWithShape="1">
            <a:blip r:embed="rId8"/>
            <a:srcRect b="43252"/>
            <a:stretch/>
          </p:blipFill>
          <p:spPr>
            <a:xfrm rot="900000">
              <a:off x="2092956" y="3017014"/>
              <a:ext cx="276912" cy="326608"/>
            </a:xfrm>
            <a:prstGeom prst="rect">
              <a:avLst/>
            </a:prstGeom>
          </p:spPr>
        </p:pic>
      </p:grpSp>
      <p:sp>
        <p:nvSpPr>
          <p:cNvPr id="12" name="Arc 11">
            <a:extLst>
              <a:ext uri="{FF2B5EF4-FFF2-40B4-BE49-F238E27FC236}">
                <a16:creationId xmlns:a16="http://schemas.microsoft.com/office/drawing/2014/main" id="{C56A574B-BA37-4A1B-80F9-18360834C2DA}"/>
              </a:ext>
            </a:extLst>
          </p:cNvPr>
          <p:cNvSpPr/>
          <p:nvPr/>
        </p:nvSpPr>
        <p:spPr>
          <a:xfrm rot="13500000">
            <a:off x="2988385" y="3268468"/>
            <a:ext cx="3139143" cy="1458178"/>
          </a:xfrm>
          <a:prstGeom prst="arc">
            <a:avLst>
              <a:gd name="adj1" fmla="val 11534885"/>
              <a:gd name="adj2" fmla="val 21233559"/>
            </a:avLst>
          </a:prstGeom>
          <a:ln w="31750">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8" name="Arc 17">
            <a:extLst>
              <a:ext uri="{FF2B5EF4-FFF2-40B4-BE49-F238E27FC236}">
                <a16:creationId xmlns:a16="http://schemas.microsoft.com/office/drawing/2014/main" id="{C6938268-E67A-6CF8-D9E2-C4104563EAA5}"/>
              </a:ext>
            </a:extLst>
          </p:cNvPr>
          <p:cNvSpPr/>
          <p:nvPr/>
        </p:nvSpPr>
        <p:spPr>
          <a:xfrm rot="8100000" flipH="1">
            <a:off x="6253831" y="3235373"/>
            <a:ext cx="3139143" cy="1458178"/>
          </a:xfrm>
          <a:prstGeom prst="arc">
            <a:avLst>
              <a:gd name="adj1" fmla="val 11354369"/>
              <a:gd name="adj2" fmla="val 21233559"/>
            </a:avLst>
          </a:prstGeom>
          <a:ln w="31750">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9" name="Bulle rectangulaire à coins arrondis 18">
            <a:extLst>
              <a:ext uri="{FF2B5EF4-FFF2-40B4-BE49-F238E27FC236}">
                <a16:creationId xmlns:a16="http://schemas.microsoft.com/office/drawing/2014/main" id="{7B7EDBCB-BA08-5011-F073-20B02D082360}"/>
              </a:ext>
            </a:extLst>
          </p:cNvPr>
          <p:cNvSpPr/>
          <p:nvPr/>
        </p:nvSpPr>
        <p:spPr>
          <a:xfrm>
            <a:off x="6811848" y="5411923"/>
            <a:ext cx="1245810" cy="324719"/>
          </a:xfrm>
          <a:prstGeom prst="wedgeRoundRectCallout">
            <a:avLst>
              <a:gd name="adj1" fmla="val -68283"/>
              <a:gd name="adj2" fmla="val 2359"/>
              <a:gd name="adj3" fmla="val 16667"/>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6D1E97B1-4C44-3656-E3D8-5C4E92274AD2}"/>
              </a:ext>
            </a:extLst>
          </p:cNvPr>
          <p:cNvSpPr txBox="1"/>
          <p:nvPr/>
        </p:nvSpPr>
        <p:spPr>
          <a:xfrm>
            <a:off x="6806178" y="5410720"/>
            <a:ext cx="1347222" cy="307777"/>
          </a:xfrm>
          <a:prstGeom prst="rect">
            <a:avLst/>
          </a:prstGeom>
          <a:noFill/>
        </p:spPr>
        <p:txBody>
          <a:bodyPr wrap="square" rtlCol="0">
            <a:spAutoFit/>
          </a:bodyPr>
          <a:lstStyle/>
          <a:p>
            <a:r>
              <a:rPr lang="fr-FR" sz="1400" dirty="0"/>
              <a:t>I </a:t>
            </a:r>
            <a:r>
              <a:rPr lang="fr-FR" sz="1400" dirty="0" err="1"/>
              <a:t>measured</a:t>
            </a:r>
            <a:r>
              <a:rPr lang="fr-FR" sz="1400" dirty="0"/>
              <a:t>  X ! </a:t>
            </a:r>
          </a:p>
        </p:txBody>
      </p:sp>
      <p:pic>
        <p:nvPicPr>
          <p:cNvPr id="23" name="Image 22">
            <a:extLst>
              <a:ext uri="{FF2B5EF4-FFF2-40B4-BE49-F238E27FC236}">
                <a16:creationId xmlns:a16="http://schemas.microsoft.com/office/drawing/2014/main" id="{4FE3CBE8-72D2-3D2A-13D3-6A7B82DCE6BA}"/>
              </a:ext>
            </a:extLst>
          </p:cNvPr>
          <p:cNvPicPr>
            <a:picLocks noChangeAspect="1"/>
          </p:cNvPicPr>
          <p:nvPr/>
        </p:nvPicPr>
        <p:blipFill>
          <a:blip r:embed="rId9"/>
          <a:stretch>
            <a:fillRect/>
          </a:stretch>
        </p:blipFill>
        <p:spPr>
          <a:xfrm>
            <a:off x="5462580" y="1685431"/>
            <a:ext cx="908345" cy="425531"/>
          </a:xfrm>
          <a:prstGeom prst="rect">
            <a:avLst/>
          </a:prstGeom>
        </p:spPr>
      </p:pic>
      <p:pic>
        <p:nvPicPr>
          <p:cNvPr id="5" name="Image 4">
            <a:extLst>
              <a:ext uri="{FF2B5EF4-FFF2-40B4-BE49-F238E27FC236}">
                <a16:creationId xmlns:a16="http://schemas.microsoft.com/office/drawing/2014/main" id="{8931C523-3FCC-E298-2CF3-D27F42D95F57}"/>
              </a:ext>
            </a:extLst>
          </p:cNvPr>
          <p:cNvPicPr>
            <a:picLocks noChangeAspect="1"/>
          </p:cNvPicPr>
          <p:nvPr/>
        </p:nvPicPr>
        <p:blipFill>
          <a:blip r:embed="rId10"/>
          <a:stretch>
            <a:fillRect/>
          </a:stretch>
        </p:blipFill>
        <p:spPr>
          <a:xfrm>
            <a:off x="149310" y="139477"/>
            <a:ext cx="656033" cy="653612"/>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8E948A73-E578-DE18-479D-31A9BF81C01D}"/>
                  </a:ext>
                </a:extLst>
              </p:cNvPr>
              <p:cNvSpPr txBox="1"/>
              <p:nvPr/>
            </p:nvSpPr>
            <p:spPr>
              <a:xfrm>
                <a:off x="265408" y="5326081"/>
                <a:ext cx="5319652" cy="954107"/>
              </a:xfrm>
              <a:prstGeom prst="rect">
                <a:avLst/>
              </a:prstGeom>
              <a:noFill/>
            </p:spPr>
            <p:txBody>
              <a:bodyPr wrap="square" rtlCol="0">
                <a:spAutoFit/>
              </a:bodyPr>
              <a:lstStyle/>
              <a:p>
                <a:pPr marL="285750" indent="-285750">
                  <a:buClr>
                    <a:srgbClr val="00BEFF"/>
                  </a:buClr>
                  <a:buFont typeface="Wingdings" pitchFamily="2" charset="2"/>
                  <a:buChar char="v"/>
                </a:pPr>
                <a:r>
                  <a:rPr lang="fr-FR" sz="1400" dirty="0"/>
                  <a:t>Thanks to Charlie information, A. &amp; B. can </a:t>
                </a:r>
                <a:r>
                  <a:rPr lang="fr-FR" sz="1400" dirty="0" err="1"/>
                  <a:t>recover</a:t>
                </a:r>
                <a:r>
                  <a:rPr lang="fr-FR" sz="1400" dirty="0"/>
                  <a:t> the </a:t>
                </a:r>
                <a:r>
                  <a:rPr lang="fr-FR" sz="1400" dirty="0" err="1"/>
                  <a:t>entangled</a:t>
                </a:r>
                <a:r>
                  <a:rPr lang="fr-FR" sz="1400" dirty="0"/>
                  <a:t> state </a:t>
                </a:r>
                <a14:m>
                  <m:oMath xmlns:m="http://schemas.openxmlformats.org/officeDocument/2006/math">
                    <m:r>
                      <a:rPr lang="fr-FR" sz="1400" i="1">
                        <a:latin typeface="Cambria Math" panose="02040503050406030204" pitchFamily="18" charset="0"/>
                      </a:rPr>
                      <m:t>|</m:t>
                    </m:r>
                    <m:sSub>
                      <m:sSubPr>
                        <m:ctrlPr>
                          <a:rPr lang="fr-FR" sz="1400" i="1">
                            <a:latin typeface="Cambria Math" panose="02040503050406030204" pitchFamily="18" charset="0"/>
                            <a:ea typeface="Cambria Math" panose="02040503050406030204" pitchFamily="18" charset="0"/>
                          </a:rPr>
                        </m:ctrlPr>
                      </m:sSubPr>
                      <m:e>
                        <m:d>
                          <m:dPr>
                            <m:begChr m:val=""/>
                            <m:endChr m:val="⟩"/>
                            <m:ctrlPr>
                              <a:rPr lang="fr-FR" sz="1400" i="1">
                                <a:latin typeface="Cambria Math" panose="02040503050406030204" pitchFamily="18" charset="0"/>
                                <a:ea typeface="Cambria Math" panose="02040503050406030204" pitchFamily="18" charset="0"/>
                              </a:rPr>
                            </m:ctrlPr>
                          </m:dPr>
                          <m:e>
                            <m:sSup>
                              <m:sSupPr>
                                <m:ctrlPr>
                                  <a:rPr lang="fr-FR" sz="1400" i="1">
                                    <a:latin typeface="Cambria Math" panose="02040503050406030204" pitchFamily="18" charset="0"/>
                                    <a:ea typeface="Cambria Math" panose="02040503050406030204" pitchFamily="18" charset="0"/>
                                  </a:rPr>
                                </m:ctrlPr>
                              </m:sSupPr>
                              <m:e>
                                <m:r>
                                  <m:rPr>
                                    <m:sty m:val="p"/>
                                  </m:rPr>
                                  <a:rPr lang="fr-FR" sz="1400" i="1">
                                    <a:latin typeface="Cambria Math" panose="02040503050406030204" pitchFamily="18" charset="0"/>
                                    <a:ea typeface="Cambria Math" panose="02040503050406030204" pitchFamily="18" charset="0"/>
                                  </a:rPr>
                                  <m:t>Φ</m:t>
                                </m:r>
                              </m:e>
                              <m:sup>
                                <m:r>
                                  <a:rPr lang="fr-FR" sz="1400" i="1">
                                    <a:latin typeface="Cambria Math" panose="02040503050406030204" pitchFamily="18" charset="0"/>
                                    <a:ea typeface="Cambria Math" panose="02040503050406030204" pitchFamily="18" charset="0"/>
                                  </a:rPr>
                                  <m:t>+</m:t>
                                </m:r>
                              </m:sup>
                            </m:sSup>
                          </m:e>
                        </m:d>
                      </m:e>
                      <m:sub>
                        <m:r>
                          <a:rPr lang="fr-FR" sz="1400" i="1">
                            <a:latin typeface="Cambria Math" panose="02040503050406030204" pitchFamily="18" charset="0"/>
                            <a:ea typeface="Cambria Math" panose="02040503050406030204" pitchFamily="18" charset="0"/>
                          </a:rPr>
                          <m:t>14</m:t>
                        </m:r>
                      </m:sub>
                    </m:sSub>
                  </m:oMath>
                </a14:m>
                <a:endParaRPr lang="fr-FR" sz="1400" dirty="0">
                  <a:ea typeface="Cambria Math" panose="02040503050406030204" pitchFamily="18" charset="0"/>
                </a:endParaRPr>
              </a:p>
              <a:p>
                <a:pPr marL="285750" indent="-285750">
                  <a:buClr>
                    <a:srgbClr val="00BEFF"/>
                  </a:buClr>
                  <a:buFont typeface="Wingdings" pitchFamily="2" charset="2"/>
                  <a:buChar char="v"/>
                </a:pPr>
                <a:r>
                  <a:rPr lang="fr-FR" sz="1400" dirty="0"/>
                  <a:t>Charlie </a:t>
                </a:r>
                <a:r>
                  <a:rPr lang="fr-FR" sz="1400" dirty="0" err="1"/>
                  <a:t>doesn’t</a:t>
                </a:r>
                <a:r>
                  <a:rPr lang="fr-FR" sz="1400" dirty="0"/>
                  <a:t> know the state of the photon of A. &amp; B.</a:t>
                </a:r>
              </a:p>
              <a:p>
                <a:pPr marL="285750" indent="-285750">
                  <a:buClr>
                    <a:srgbClr val="00BEFF"/>
                  </a:buClr>
                  <a:buFont typeface="Wingdings" pitchFamily="2" charset="2"/>
                  <a:buChar char="v"/>
                </a:pPr>
                <a:endParaRPr lang="fr-FR" sz="1400" dirty="0"/>
              </a:p>
            </p:txBody>
          </p:sp>
        </mc:Choice>
        <mc:Fallback xmlns="">
          <p:sp>
            <p:nvSpPr>
              <p:cNvPr id="8" name="ZoneTexte 7">
                <a:extLst>
                  <a:ext uri="{FF2B5EF4-FFF2-40B4-BE49-F238E27FC236}">
                    <a16:creationId xmlns:a16="http://schemas.microsoft.com/office/drawing/2014/main" id="{8E948A73-E578-DE18-479D-31A9BF81C01D}"/>
                  </a:ext>
                </a:extLst>
              </p:cNvPr>
              <p:cNvSpPr txBox="1">
                <a:spLocks noRot="1" noChangeAspect="1" noMove="1" noResize="1" noEditPoints="1" noAdjustHandles="1" noChangeArrowheads="1" noChangeShapeType="1" noTextEdit="1"/>
              </p:cNvSpPr>
              <p:nvPr/>
            </p:nvSpPr>
            <p:spPr>
              <a:xfrm>
                <a:off x="265408" y="5326081"/>
                <a:ext cx="5319652" cy="954107"/>
              </a:xfrm>
              <a:prstGeom prst="rect">
                <a:avLst/>
              </a:prstGeom>
              <a:blipFill>
                <a:blip r:embed="rId11"/>
                <a:stretch>
                  <a:fillRect l="-477" t="-13158" b="-9211"/>
                </a:stretch>
              </a:blipFill>
            </p:spPr>
            <p:txBody>
              <a:bodyPr/>
              <a:lstStyle/>
              <a:p>
                <a:r>
                  <a:rPr lang="fr-FR">
                    <a:noFill/>
                  </a:rPr>
                  <a:t> </a:t>
                </a:r>
              </a:p>
            </p:txBody>
          </p:sp>
        </mc:Fallback>
      </mc:AlternateContent>
      <p:sp>
        <p:nvSpPr>
          <p:cNvPr id="31" name="ZoneTexte 30">
            <a:extLst>
              <a:ext uri="{FF2B5EF4-FFF2-40B4-BE49-F238E27FC236}">
                <a16:creationId xmlns:a16="http://schemas.microsoft.com/office/drawing/2014/main" id="{B1D00065-9F6F-E164-DDE2-8CE1CA67ABA5}"/>
              </a:ext>
            </a:extLst>
          </p:cNvPr>
          <p:cNvSpPr txBox="1"/>
          <p:nvPr/>
        </p:nvSpPr>
        <p:spPr>
          <a:xfrm>
            <a:off x="718405" y="2595174"/>
            <a:ext cx="1779590" cy="369332"/>
          </a:xfrm>
          <a:prstGeom prst="rect">
            <a:avLst/>
          </a:prstGeom>
          <a:noFill/>
        </p:spPr>
        <p:txBody>
          <a:bodyPr wrap="none" rtlCol="0">
            <a:spAutoFit/>
          </a:bodyPr>
          <a:lstStyle/>
          <a:p>
            <a:r>
              <a:rPr lang="fr-FR" b="1" dirty="0"/>
              <a:t>Bell state basis</a:t>
            </a:r>
          </a:p>
        </p:txBody>
      </p:sp>
      <p:pic>
        <p:nvPicPr>
          <p:cNvPr id="32" name="Image 31">
            <a:extLst>
              <a:ext uri="{FF2B5EF4-FFF2-40B4-BE49-F238E27FC236}">
                <a16:creationId xmlns:a16="http://schemas.microsoft.com/office/drawing/2014/main" id="{AC742AF0-B441-203B-7389-A74BD331BD13}"/>
              </a:ext>
            </a:extLst>
          </p:cNvPr>
          <p:cNvPicPr>
            <a:picLocks noChangeAspect="1"/>
          </p:cNvPicPr>
          <p:nvPr/>
        </p:nvPicPr>
        <p:blipFill>
          <a:blip r:embed="rId12"/>
          <a:stretch>
            <a:fillRect/>
          </a:stretch>
        </p:blipFill>
        <p:spPr>
          <a:xfrm>
            <a:off x="536416" y="3128822"/>
            <a:ext cx="2028409" cy="1200088"/>
          </a:xfrm>
          <a:prstGeom prst="rect">
            <a:avLst/>
          </a:prstGeom>
        </p:spPr>
      </p:pic>
      <p:sp>
        <p:nvSpPr>
          <p:cNvPr id="37" name="Espace réservé de la date 11">
            <a:extLst>
              <a:ext uri="{FF2B5EF4-FFF2-40B4-BE49-F238E27FC236}">
                <a16:creationId xmlns:a16="http://schemas.microsoft.com/office/drawing/2014/main" id="{C02089ED-1925-94BC-7DD4-9E13683014AA}"/>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93986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5AAA2-76D4-6882-BC67-811685710883}"/>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6154DF93-C929-344C-AADE-1D261FBBECFB}"/>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Loss in fiber</a:t>
            </a:r>
          </a:p>
        </p:txBody>
      </p:sp>
      <p:cxnSp>
        <p:nvCxnSpPr>
          <p:cNvPr id="2" name="Connecteur droit 1">
            <a:extLst>
              <a:ext uri="{FF2B5EF4-FFF2-40B4-BE49-F238E27FC236}">
                <a16:creationId xmlns:a16="http://schemas.microsoft.com/office/drawing/2014/main" id="{2DCEC614-405D-C7FA-B96A-61502A5C374A}"/>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ED02DA55-F6EA-5AFE-1DBB-03E262C310C8}"/>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DDB8614F-ED01-EDF5-31C2-3988546230C7}"/>
              </a:ext>
            </a:extLst>
          </p:cNvPr>
          <p:cNvSpPr>
            <a:spLocks noGrp="1"/>
          </p:cNvSpPr>
          <p:nvPr>
            <p:ph type="sldNum" sz="quarter" idx="12"/>
          </p:nvPr>
        </p:nvSpPr>
        <p:spPr/>
        <p:txBody>
          <a:bodyPr/>
          <a:lstStyle/>
          <a:p>
            <a:fld id="{BC52D411-5A3D-D14A-AF34-D9B1C8ECD583}" type="slidenum">
              <a:rPr lang="fr-FR" smtClean="0"/>
              <a:pPr/>
              <a:t>18</a:t>
            </a:fld>
            <a:endParaRPr lang="fr-FR" dirty="0"/>
          </a:p>
        </p:txBody>
      </p:sp>
      <p:grpSp>
        <p:nvGrpSpPr>
          <p:cNvPr id="17" name="Groupe 16">
            <a:extLst>
              <a:ext uri="{FF2B5EF4-FFF2-40B4-BE49-F238E27FC236}">
                <a16:creationId xmlns:a16="http://schemas.microsoft.com/office/drawing/2014/main" id="{C95474A8-D362-77F7-1C75-579F4592FDA7}"/>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7CA42C85-BB45-ACB6-D811-1F2091A569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CC7D335-4F39-EBC7-4977-D0763BFF83C5}"/>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3" name="Image 32">
            <a:extLst>
              <a:ext uri="{FF2B5EF4-FFF2-40B4-BE49-F238E27FC236}">
                <a16:creationId xmlns:a16="http://schemas.microsoft.com/office/drawing/2014/main" id="{8748F4AA-5F38-78EB-6B8F-FF5C6D777A08}"/>
              </a:ext>
            </a:extLst>
          </p:cNvPr>
          <p:cNvPicPr>
            <a:picLocks noChangeAspect="1"/>
          </p:cNvPicPr>
          <p:nvPr/>
        </p:nvPicPr>
        <p:blipFill>
          <a:blip r:embed="rId4"/>
          <a:srcRect l="11005" t="762" r="6624" b="56344"/>
          <a:stretch/>
        </p:blipFill>
        <p:spPr>
          <a:xfrm>
            <a:off x="2524710" y="1141165"/>
            <a:ext cx="1489568" cy="1444292"/>
          </a:xfrm>
          <a:prstGeom prst="ellipse">
            <a:avLst/>
          </a:prstGeom>
        </p:spPr>
      </p:pic>
      <p:pic>
        <p:nvPicPr>
          <p:cNvPr id="34" name="Image 33">
            <a:extLst>
              <a:ext uri="{FF2B5EF4-FFF2-40B4-BE49-F238E27FC236}">
                <a16:creationId xmlns:a16="http://schemas.microsoft.com/office/drawing/2014/main" id="{FF51E232-C9F0-9E94-E6E8-DFF6B317284C}"/>
              </a:ext>
            </a:extLst>
          </p:cNvPr>
          <p:cNvPicPr>
            <a:picLocks noChangeAspect="1"/>
          </p:cNvPicPr>
          <p:nvPr/>
        </p:nvPicPr>
        <p:blipFill>
          <a:blip r:embed="rId5"/>
          <a:stretch>
            <a:fillRect/>
          </a:stretch>
        </p:blipFill>
        <p:spPr>
          <a:xfrm>
            <a:off x="8335078" y="1008330"/>
            <a:ext cx="1332212" cy="1885205"/>
          </a:xfrm>
          <a:prstGeom prst="rect">
            <a:avLst/>
          </a:prstGeom>
        </p:spPr>
      </p:pic>
      <p:pic>
        <p:nvPicPr>
          <p:cNvPr id="38" name="Image 37">
            <a:extLst>
              <a:ext uri="{FF2B5EF4-FFF2-40B4-BE49-F238E27FC236}">
                <a16:creationId xmlns:a16="http://schemas.microsoft.com/office/drawing/2014/main" id="{6F90CDD2-058C-64B0-A976-335BAFE5EAF5}"/>
              </a:ext>
            </a:extLst>
          </p:cNvPr>
          <p:cNvPicPr>
            <a:picLocks noChangeAspect="1"/>
          </p:cNvPicPr>
          <p:nvPr/>
        </p:nvPicPr>
        <p:blipFill>
          <a:blip r:embed="rId6"/>
          <a:srcRect l="35909" t="25952" r="38004" b="24492"/>
          <a:stretch/>
        </p:blipFill>
        <p:spPr>
          <a:xfrm>
            <a:off x="5789600" y="4510312"/>
            <a:ext cx="748118" cy="1421140"/>
          </a:xfrm>
          <a:prstGeom prst="rect">
            <a:avLst/>
          </a:prstGeom>
        </p:spPr>
      </p:pic>
      <p:sp>
        <p:nvSpPr>
          <p:cNvPr id="3" name="Flèche vers la droite 2">
            <a:extLst>
              <a:ext uri="{FF2B5EF4-FFF2-40B4-BE49-F238E27FC236}">
                <a16:creationId xmlns:a16="http://schemas.microsoft.com/office/drawing/2014/main" id="{282CCD6A-C45F-205B-D380-F39A447F01C6}"/>
              </a:ext>
            </a:extLst>
          </p:cNvPr>
          <p:cNvSpPr/>
          <p:nvPr/>
        </p:nvSpPr>
        <p:spPr>
          <a:xfrm rot="2700000">
            <a:off x="4182320" y="3791915"/>
            <a:ext cx="1727768"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lèche vers la droite 43">
            <a:extLst>
              <a:ext uri="{FF2B5EF4-FFF2-40B4-BE49-F238E27FC236}">
                <a16:creationId xmlns:a16="http://schemas.microsoft.com/office/drawing/2014/main" id="{3248A6C7-AAD7-70A8-15E6-29AF505D4762}"/>
              </a:ext>
            </a:extLst>
          </p:cNvPr>
          <p:cNvSpPr/>
          <p:nvPr/>
        </p:nvSpPr>
        <p:spPr>
          <a:xfrm rot="8100000">
            <a:off x="6393816" y="3787160"/>
            <a:ext cx="1794034"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a:extLst>
              <a:ext uri="{FF2B5EF4-FFF2-40B4-BE49-F238E27FC236}">
                <a16:creationId xmlns:a16="http://schemas.microsoft.com/office/drawing/2014/main" id="{C3921BF9-55BF-6B9C-71D0-D07DC0169578}"/>
              </a:ext>
            </a:extLst>
          </p:cNvPr>
          <p:cNvGrpSpPr/>
          <p:nvPr/>
        </p:nvGrpSpPr>
        <p:grpSpPr>
          <a:xfrm>
            <a:off x="4053664" y="2165640"/>
            <a:ext cx="4041058" cy="590248"/>
            <a:chOff x="4053664" y="2165640"/>
            <a:chExt cx="4041058" cy="590248"/>
          </a:xfrm>
        </p:grpSpPr>
        <p:pic>
          <p:nvPicPr>
            <p:cNvPr id="25" name="Image 24">
              <a:extLst>
                <a:ext uri="{FF2B5EF4-FFF2-40B4-BE49-F238E27FC236}">
                  <a16:creationId xmlns:a16="http://schemas.microsoft.com/office/drawing/2014/main" id="{B8DD0A5B-1A2F-36EE-7138-A9967ACB8D09}"/>
                </a:ext>
              </a:extLst>
            </p:cNvPr>
            <p:cNvPicPr>
              <a:picLocks noChangeAspect="1"/>
            </p:cNvPicPr>
            <p:nvPr/>
          </p:nvPicPr>
          <p:blipFill>
            <a:blip r:embed="rId7"/>
            <a:stretch>
              <a:fillRect/>
            </a:stretch>
          </p:blipFill>
          <p:spPr>
            <a:xfrm rot="900000">
              <a:off x="4257184" y="2165640"/>
              <a:ext cx="257071" cy="542705"/>
            </a:xfrm>
            <a:prstGeom prst="rect">
              <a:avLst/>
            </a:prstGeom>
          </p:spPr>
        </p:pic>
        <p:pic>
          <p:nvPicPr>
            <p:cNvPr id="26" name="Image 25">
              <a:extLst>
                <a:ext uri="{FF2B5EF4-FFF2-40B4-BE49-F238E27FC236}">
                  <a16:creationId xmlns:a16="http://schemas.microsoft.com/office/drawing/2014/main" id="{1DC86FCD-E77C-7AD0-F8DB-3402979C947B}"/>
                </a:ext>
              </a:extLst>
            </p:cNvPr>
            <p:cNvPicPr>
              <a:picLocks noChangeAspect="1"/>
            </p:cNvPicPr>
            <p:nvPr/>
          </p:nvPicPr>
          <p:blipFill>
            <a:blip r:embed="rId8"/>
            <a:stretch>
              <a:fillRect/>
            </a:stretch>
          </p:blipFill>
          <p:spPr>
            <a:xfrm rot="900000">
              <a:off x="7658732" y="2221585"/>
              <a:ext cx="257071" cy="534303"/>
            </a:xfrm>
            <a:prstGeom prst="rect">
              <a:avLst/>
            </a:prstGeom>
          </p:spPr>
        </p:pic>
        <p:grpSp>
          <p:nvGrpSpPr>
            <p:cNvPr id="27" name="Groupe 26">
              <a:extLst>
                <a:ext uri="{FF2B5EF4-FFF2-40B4-BE49-F238E27FC236}">
                  <a16:creationId xmlns:a16="http://schemas.microsoft.com/office/drawing/2014/main" id="{87709053-9833-8320-7771-BB002AAC04A1}"/>
                </a:ext>
              </a:extLst>
            </p:cNvPr>
            <p:cNvGrpSpPr/>
            <p:nvPr/>
          </p:nvGrpSpPr>
          <p:grpSpPr>
            <a:xfrm rot="16200000">
              <a:off x="5844222" y="441525"/>
              <a:ext cx="459942" cy="4041058"/>
              <a:chOff x="4742473" y="1156069"/>
              <a:chExt cx="640595" cy="1651808"/>
            </a:xfrm>
          </p:grpSpPr>
          <p:sp>
            <p:nvSpPr>
              <p:cNvPr id="30" name="Ellipse 29">
                <a:extLst>
                  <a:ext uri="{FF2B5EF4-FFF2-40B4-BE49-F238E27FC236}">
                    <a16:creationId xmlns:a16="http://schemas.microsoft.com/office/drawing/2014/main" id="{7A9945B2-D3FA-E564-F09C-9C8011DA1497}"/>
                  </a:ext>
                </a:extLst>
              </p:cNvPr>
              <p:cNvSpPr/>
              <p:nvPr/>
            </p:nvSpPr>
            <p:spPr>
              <a:xfrm>
                <a:off x="4742473" y="1156069"/>
                <a:ext cx="640595" cy="912672"/>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Ellipse 41">
                <a:extLst>
                  <a:ext uri="{FF2B5EF4-FFF2-40B4-BE49-F238E27FC236}">
                    <a16:creationId xmlns:a16="http://schemas.microsoft.com/office/drawing/2014/main" id="{835901CF-9F88-DB49-4C8C-BB28C1B836FA}"/>
                  </a:ext>
                </a:extLst>
              </p:cNvPr>
              <p:cNvSpPr/>
              <p:nvPr/>
            </p:nvSpPr>
            <p:spPr>
              <a:xfrm>
                <a:off x="4797398" y="1895205"/>
                <a:ext cx="530744" cy="912672"/>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Ellipse 16">
                <a:extLst>
                  <a:ext uri="{FF2B5EF4-FFF2-40B4-BE49-F238E27FC236}">
                    <a16:creationId xmlns:a16="http://schemas.microsoft.com/office/drawing/2014/main" id="{57D387E2-51AA-DA3F-E4E4-AA6957269096}"/>
                  </a:ext>
                </a:extLst>
              </p:cNvPr>
              <p:cNvSpPr/>
              <p:nvPr/>
            </p:nvSpPr>
            <p:spPr>
              <a:xfrm>
                <a:off x="5061339" y="1612405"/>
                <a:ext cx="320298" cy="456336"/>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28" name="Image 27">
              <a:extLst>
                <a:ext uri="{FF2B5EF4-FFF2-40B4-BE49-F238E27FC236}">
                  <a16:creationId xmlns:a16="http://schemas.microsoft.com/office/drawing/2014/main" id="{9082C104-C4D7-C033-5702-BEA0B0F3F3A0}"/>
                </a:ext>
              </a:extLst>
            </p:cNvPr>
            <p:cNvPicPr>
              <a:picLocks noChangeAspect="1"/>
            </p:cNvPicPr>
            <p:nvPr/>
          </p:nvPicPr>
          <p:blipFill rotWithShape="1">
            <a:blip r:embed="rId7"/>
            <a:srcRect b="44811"/>
            <a:stretch/>
          </p:blipFill>
          <p:spPr>
            <a:xfrm rot="900000">
              <a:off x="4288656" y="2169470"/>
              <a:ext cx="257071" cy="299515"/>
            </a:xfrm>
            <a:prstGeom prst="rect">
              <a:avLst/>
            </a:prstGeom>
          </p:spPr>
        </p:pic>
        <p:pic>
          <p:nvPicPr>
            <p:cNvPr id="29" name="Image 28">
              <a:extLst>
                <a:ext uri="{FF2B5EF4-FFF2-40B4-BE49-F238E27FC236}">
                  <a16:creationId xmlns:a16="http://schemas.microsoft.com/office/drawing/2014/main" id="{73208ECE-3AB6-D783-65B7-147EB0CB9E2A}"/>
                </a:ext>
              </a:extLst>
            </p:cNvPr>
            <p:cNvPicPr>
              <a:picLocks noChangeAspect="1"/>
            </p:cNvPicPr>
            <p:nvPr/>
          </p:nvPicPr>
          <p:blipFill rotWithShape="1">
            <a:blip r:embed="rId8"/>
            <a:srcRect b="43252"/>
            <a:stretch/>
          </p:blipFill>
          <p:spPr>
            <a:xfrm rot="900000">
              <a:off x="7688638" y="2225209"/>
              <a:ext cx="257071" cy="303206"/>
            </a:xfrm>
            <a:prstGeom prst="rect">
              <a:avLst/>
            </a:prstGeom>
          </p:spPr>
        </p:pic>
      </p:grpSp>
      <p:grpSp>
        <p:nvGrpSpPr>
          <p:cNvPr id="56" name="Groupe 55">
            <a:extLst>
              <a:ext uri="{FF2B5EF4-FFF2-40B4-BE49-F238E27FC236}">
                <a16:creationId xmlns:a16="http://schemas.microsoft.com/office/drawing/2014/main" id="{814100AA-C871-7091-D5CD-9DB894005746}"/>
              </a:ext>
            </a:extLst>
          </p:cNvPr>
          <p:cNvGrpSpPr/>
          <p:nvPr/>
        </p:nvGrpSpPr>
        <p:grpSpPr>
          <a:xfrm flipH="1">
            <a:off x="5667993" y="3969796"/>
            <a:ext cx="927384" cy="361993"/>
            <a:chOff x="894706" y="3013110"/>
            <a:chExt cx="1498127" cy="584776"/>
          </a:xfrm>
        </p:grpSpPr>
        <p:pic>
          <p:nvPicPr>
            <p:cNvPr id="57" name="Image 56">
              <a:extLst>
                <a:ext uri="{FF2B5EF4-FFF2-40B4-BE49-F238E27FC236}">
                  <a16:creationId xmlns:a16="http://schemas.microsoft.com/office/drawing/2014/main" id="{2DB36748-9D47-BE7E-6DD5-8242D14FBA17}"/>
                </a:ext>
              </a:extLst>
            </p:cNvPr>
            <p:cNvPicPr>
              <a:picLocks noChangeAspect="1"/>
            </p:cNvPicPr>
            <p:nvPr/>
          </p:nvPicPr>
          <p:blipFill>
            <a:blip r:embed="rId7"/>
            <a:stretch>
              <a:fillRect/>
            </a:stretch>
          </p:blipFill>
          <p:spPr>
            <a:xfrm rot="900000">
              <a:off x="1042481" y="3013293"/>
              <a:ext cx="276912" cy="584593"/>
            </a:xfrm>
            <a:prstGeom prst="rect">
              <a:avLst/>
            </a:prstGeom>
          </p:spPr>
        </p:pic>
        <p:pic>
          <p:nvPicPr>
            <p:cNvPr id="58" name="Image 57">
              <a:extLst>
                <a:ext uri="{FF2B5EF4-FFF2-40B4-BE49-F238E27FC236}">
                  <a16:creationId xmlns:a16="http://schemas.microsoft.com/office/drawing/2014/main" id="{6B5FC479-621B-C9D0-630D-3D126352DA9F}"/>
                </a:ext>
              </a:extLst>
            </p:cNvPr>
            <p:cNvPicPr>
              <a:picLocks noChangeAspect="1"/>
            </p:cNvPicPr>
            <p:nvPr/>
          </p:nvPicPr>
          <p:blipFill>
            <a:blip r:embed="rId8"/>
            <a:stretch>
              <a:fillRect/>
            </a:stretch>
          </p:blipFill>
          <p:spPr>
            <a:xfrm rot="900000">
              <a:off x="2060742" y="3013110"/>
              <a:ext cx="276912" cy="575543"/>
            </a:xfrm>
            <a:prstGeom prst="rect">
              <a:avLst/>
            </a:prstGeom>
          </p:spPr>
        </p:pic>
        <p:grpSp>
          <p:nvGrpSpPr>
            <p:cNvPr id="61" name="Groupe 60">
              <a:extLst>
                <a:ext uri="{FF2B5EF4-FFF2-40B4-BE49-F238E27FC236}">
                  <a16:creationId xmlns:a16="http://schemas.microsoft.com/office/drawing/2014/main" id="{2A7AE8FD-FC44-F1C6-3FD0-1A241EA8CE68}"/>
                </a:ext>
              </a:extLst>
            </p:cNvPr>
            <p:cNvGrpSpPr/>
            <p:nvPr/>
          </p:nvGrpSpPr>
          <p:grpSpPr>
            <a:xfrm>
              <a:off x="894706" y="3178735"/>
              <a:ext cx="1498127" cy="301838"/>
              <a:chOff x="971546" y="1782607"/>
              <a:chExt cx="2459055" cy="495442"/>
            </a:xfrm>
          </p:grpSpPr>
          <p:sp>
            <p:nvSpPr>
              <p:cNvPr id="67" name="Ellipse 66">
                <a:extLst>
                  <a:ext uri="{FF2B5EF4-FFF2-40B4-BE49-F238E27FC236}">
                    <a16:creationId xmlns:a16="http://schemas.microsoft.com/office/drawing/2014/main" id="{B15EE915-BEBD-45D9-265D-EDAD7FADF2B9}"/>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Ellipse 67">
                <a:extLst>
                  <a:ext uri="{FF2B5EF4-FFF2-40B4-BE49-F238E27FC236}">
                    <a16:creationId xmlns:a16="http://schemas.microsoft.com/office/drawing/2014/main" id="{4D04EF1F-D326-794B-CC00-1715AD689883}"/>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Ellipse 16">
                <a:extLst>
                  <a:ext uri="{FF2B5EF4-FFF2-40B4-BE49-F238E27FC236}">
                    <a16:creationId xmlns:a16="http://schemas.microsoft.com/office/drawing/2014/main" id="{3C671085-61A1-57C9-566B-DB476FF817C4}"/>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65" name="Image 64">
              <a:extLst>
                <a:ext uri="{FF2B5EF4-FFF2-40B4-BE49-F238E27FC236}">
                  <a16:creationId xmlns:a16="http://schemas.microsoft.com/office/drawing/2014/main" id="{495C4EB9-A116-3A86-B275-C4A9B5F23B58}"/>
                </a:ext>
              </a:extLst>
            </p:cNvPr>
            <p:cNvPicPr>
              <a:picLocks noChangeAspect="1"/>
            </p:cNvPicPr>
            <p:nvPr/>
          </p:nvPicPr>
          <p:blipFill rotWithShape="1">
            <a:blip r:embed="rId7"/>
            <a:srcRect b="44811"/>
            <a:stretch/>
          </p:blipFill>
          <p:spPr>
            <a:xfrm rot="900000">
              <a:off x="1076382" y="3017419"/>
              <a:ext cx="276912" cy="322632"/>
            </a:xfrm>
            <a:prstGeom prst="rect">
              <a:avLst/>
            </a:prstGeom>
          </p:spPr>
        </p:pic>
        <p:pic>
          <p:nvPicPr>
            <p:cNvPr id="66" name="Image 65">
              <a:extLst>
                <a:ext uri="{FF2B5EF4-FFF2-40B4-BE49-F238E27FC236}">
                  <a16:creationId xmlns:a16="http://schemas.microsoft.com/office/drawing/2014/main" id="{9D0332EB-5BAF-1186-878A-ECE151EA4A4E}"/>
                </a:ext>
              </a:extLst>
            </p:cNvPr>
            <p:cNvPicPr>
              <a:picLocks noChangeAspect="1"/>
            </p:cNvPicPr>
            <p:nvPr/>
          </p:nvPicPr>
          <p:blipFill rotWithShape="1">
            <a:blip r:embed="rId8"/>
            <a:srcRect b="43252"/>
            <a:stretch/>
          </p:blipFill>
          <p:spPr>
            <a:xfrm rot="900000">
              <a:off x="2092956" y="3017014"/>
              <a:ext cx="276912" cy="326608"/>
            </a:xfrm>
            <a:prstGeom prst="rect">
              <a:avLst/>
            </a:prstGeom>
          </p:spPr>
        </p:pic>
      </p:grpSp>
      <p:sp>
        <p:nvSpPr>
          <p:cNvPr id="19" name="ZoneTexte 18">
            <a:extLst>
              <a:ext uri="{FF2B5EF4-FFF2-40B4-BE49-F238E27FC236}">
                <a16:creationId xmlns:a16="http://schemas.microsoft.com/office/drawing/2014/main" id="{44ABAEC4-025E-5D16-3C8F-9C12D3AD6FB5}"/>
              </a:ext>
            </a:extLst>
          </p:cNvPr>
          <p:cNvSpPr txBox="1"/>
          <p:nvPr/>
        </p:nvSpPr>
        <p:spPr>
          <a:xfrm>
            <a:off x="1640031" y="2497150"/>
            <a:ext cx="1236236" cy="369332"/>
          </a:xfrm>
          <a:prstGeom prst="rect">
            <a:avLst/>
          </a:prstGeom>
          <a:noFill/>
        </p:spPr>
        <p:txBody>
          <a:bodyPr wrap="none" rtlCol="0">
            <a:spAutoFit/>
          </a:bodyPr>
          <a:lstStyle/>
          <a:p>
            <a:r>
              <a:rPr lang="fr-FR" b="1" dirty="0" err="1"/>
              <a:t>Problem</a:t>
            </a:r>
            <a:r>
              <a:rPr lang="fr-FR" b="1" dirty="0"/>
              <a:t> :</a:t>
            </a:r>
          </a:p>
        </p:txBody>
      </p:sp>
      <p:pic>
        <p:nvPicPr>
          <p:cNvPr id="20" name="Image 19">
            <a:extLst>
              <a:ext uri="{FF2B5EF4-FFF2-40B4-BE49-F238E27FC236}">
                <a16:creationId xmlns:a16="http://schemas.microsoft.com/office/drawing/2014/main" id="{1BBE1D45-29AC-2601-7D7D-821B1B53403F}"/>
              </a:ext>
            </a:extLst>
          </p:cNvPr>
          <p:cNvPicPr>
            <a:picLocks noChangeAspect="1"/>
          </p:cNvPicPr>
          <p:nvPr/>
        </p:nvPicPr>
        <p:blipFill>
          <a:blip r:embed="rId9"/>
          <a:stretch>
            <a:fillRect/>
          </a:stretch>
        </p:blipFill>
        <p:spPr>
          <a:xfrm>
            <a:off x="589412" y="3119261"/>
            <a:ext cx="3174512" cy="221199"/>
          </a:xfrm>
          <a:prstGeom prst="rect">
            <a:avLst/>
          </a:prstGeom>
        </p:spPr>
      </p:pic>
      <p:pic>
        <p:nvPicPr>
          <p:cNvPr id="35" name="Image 34">
            <a:extLst>
              <a:ext uri="{FF2B5EF4-FFF2-40B4-BE49-F238E27FC236}">
                <a16:creationId xmlns:a16="http://schemas.microsoft.com/office/drawing/2014/main" id="{CD1A1F36-9931-95AB-B4B8-9A2EAA36F648}"/>
              </a:ext>
            </a:extLst>
          </p:cNvPr>
          <p:cNvPicPr>
            <a:picLocks noChangeAspect="1"/>
          </p:cNvPicPr>
          <p:nvPr/>
        </p:nvPicPr>
        <p:blipFill>
          <a:blip r:embed="rId10"/>
          <a:stretch>
            <a:fillRect/>
          </a:stretch>
        </p:blipFill>
        <p:spPr>
          <a:xfrm>
            <a:off x="171189" y="3566012"/>
            <a:ext cx="3924300" cy="3048000"/>
          </a:xfrm>
          <a:prstGeom prst="rect">
            <a:avLst/>
          </a:prstGeom>
        </p:spPr>
      </p:pic>
      <p:pic>
        <p:nvPicPr>
          <p:cNvPr id="5" name="Image 4">
            <a:extLst>
              <a:ext uri="{FF2B5EF4-FFF2-40B4-BE49-F238E27FC236}">
                <a16:creationId xmlns:a16="http://schemas.microsoft.com/office/drawing/2014/main" id="{07AE58C4-5E83-BF9C-DB64-2F307D6CB67F}"/>
              </a:ext>
            </a:extLst>
          </p:cNvPr>
          <p:cNvPicPr>
            <a:picLocks noChangeAspect="1"/>
          </p:cNvPicPr>
          <p:nvPr/>
        </p:nvPicPr>
        <p:blipFill>
          <a:blip r:embed="rId11"/>
          <a:stretch>
            <a:fillRect/>
          </a:stretch>
        </p:blipFill>
        <p:spPr>
          <a:xfrm>
            <a:off x="149310" y="139477"/>
            <a:ext cx="656033" cy="653612"/>
          </a:xfrm>
          <a:prstGeom prst="rect">
            <a:avLst/>
          </a:prstGeom>
        </p:spPr>
      </p:pic>
      <p:pic>
        <p:nvPicPr>
          <p:cNvPr id="11" name="Image 10">
            <a:extLst>
              <a:ext uri="{FF2B5EF4-FFF2-40B4-BE49-F238E27FC236}">
                <a16:creationId xmlns:a16="http://schemas.microsoft.com/office/drawing/2014/main" id="{E7B8355B-1B9C-2B56-E496-C275DF48DE7E}"/>
              </a:ext>
            </a:extLst>
          </p:cNvPr>
          <p:cNvPicPr>
            <a:picLocks noChangeAspect="1"/>
          </p:cNvPicPr>
          <p:nvPr/>
        </p:nvPicPr>
        <p:blipFill>
          <a:blip r:embed="rId12"/>
          <a:stretch>
            <a:fillRect/>
          </a:stretch>
        </p:blipFill>
        <p:spPr>
          <a:xfrm>
            <a:off x="194049" y="3566012"/>
            <a:ext cx="3911600" cy="3048000"/>
          </a:xfrm>
          <a:prstGeom prst="rect">
            <a:avLst/>
          </a:prstGeom>
          <a:solidFill>
            <a:schemeClr val="bg1"/>
          </a:solidFill>
        </p:spPr>
      </p:pic>
      <p:pic>
        <p:nvPicPr>
          <p:cNvPr id="12" name="Image 11">
            <a:extLst>
              <a:ext uri="{FF2B5EF4-FFF2-40B4-BE49-F238E27FC236}">
                <a16:creationId xmlns:a16="http://schemas.microsoft.com/office/drawing/2014/main" id="{EB89929D-C0F8-BB6F-9A6B-96422A95CD44}"/>
              </a:ext>
            </a:extLst>
          </p:cNvPr>
          <p:cNvPicPr>
            <a:picLocks noChangeAspect="1"/>
          </p:cNvPicPr>
          <p:nvPr/>
        </p:nvPicPr>
        <p:blipFill>
          <a:blip r:embed="rId13"/>
          <a:stretch>
            <a:fillRect/>
          </a:stretch>
        </p:blipFill>
        <p:spPr>
          <a:xfrm>
            <a:off x="2411832" y="5422904"/>
            <a:ext cx="1326451" cy="474190"/>
          </a:xfrm>
          <a:prstGeom prst="rect">
            <a:avLst/>
          </a:prstGeom>
        </p:spPr>
      </p:pic>
      <p:sp>
        <p:nvSpPr>
          <p:cNvPr id="16" name="Ellipse 15">
            <a:extLst>
              <a:ext uri="{FF2B5EF4-FFF2-40B4-BE49-F238E27FC236}">
                <a16:creationId xmlns:a16="http://schemas.microsoft.com/office/drawing/2014/main" id="{1B3DB379-5376-BE0F-E2CB-8A6E5EEE927A}"/>
              </a:ext>
            </a:extLst>
          </p:cNvPr>
          <p:cNvSpPr/>
          <p:nvPr/>
        </p:nvSpPr>
        <p:spPr>
          <a:xfrm>
            <a:off x="3708287" y="3612097"/>
            <a:ext cx="325831" cy="32332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7FBA93F6-0299-1E54-1542-BDA20A3247B5}"/>
              </a:ext>
            </a:extLst>
          </p:cNvPr>
          <p:cNvSpPr txBox="1"/>
          <p:nvPr/>
        </p:nvSpPr>
        <p:spPr>
          <a:xfrm>
            <a:off x="2605622" y="3661113"/>
            <a:ext cx="1112805" cy="307777"/>
          </a:xfrm>
          <a:prstGeom prst="rect">
            <a:avLst/>
          </a:prstGeom>
          <a:noFill/>
        </p:spPr>
        <p:txBody>
          <a:bodyPr wrap="none" rtlCol="0">
            <a:spAutoFit/>
          </a:bodyPr>
          <a:lstStyle/>
          <a:p>
            <a:r>
              <a:rPr lang="fr-FR" sz="1400" dirty="0"/>
              <a:t>~ 10 billions</a:t>
            </a:r>
          </a:p>
        </p:txBody>
      </p:sp>
      <p:sp>
        <p:nvSpPr>
          <p:cNvPr id="21" name="ZoneTexte 20">
            <a:extLst>
              <a:ext uri="{FF2B5EF4-FFF2-40B4-BE49-F238E27FC236}">
                <a16:creationId xmlns:a16="http://schemas.microsoft.com/office/drawing/2014/main" id="{0A351A1C-DB56-476D-6490-E83A376328C0}"/>
              </a:ext>
            </a:extLst>
          </p:cNvPr>
          <p:cNvSpPr txBox="1"/>
          <p:nvPr/>
        </p:nvSpPr>
        <p:spPr>
          <a:xfrm>
            <a:off x="4234832" y="5935830"/>
            <a:ext cx="1111586" cy="307777"/>
          </a:xfrm>
          <a:prstGeom prst="rect">
            <a:avLst/>
          </a:prstGeom>
          <a:noFill/>
        </p:spPr>
        <p:txBody>
          <a:bodyPr wrap="none" rtlCol="0">
            <a:spAutoFit/>
          </a:bodyPr>
          <a:lstStyle/>
          <a:p>
            <a:r>
              <a:rPr lang="fr-FR" sz="1400" dirty="0"/>
              <a:t>Paris - Dijon</a:t>
            </a:r>
          </a:p>
        </p:txBody>
      </p:sp>
      <p:cxnSp>
        <p:nvCxnSpPr>
          <p:cNvPr id="22" name="Connecteur droit avec flèche 21">
            <a:extLst>
              <a:ext uri="{FF2B5EF4-FFF2-40B4-BE49-F238E27FC236}">
                <a16:creationId xmlns:a16="http://schemas.microsoft.com/office/drawing/2014/main" id="{DA3E338F-3745-DDB8-B58C-857F74A553F8}"/>
              </a:ext>
            </a:extLst>
          </p:cNvPr>
          <p:cNvCxnSpPr>
            <a:cxnSpLocks/>
          </p:cNvCxnSpPr>
          <p:nvPr/>
        </p:nvCxnSpPr>
        <p:spPr>
          <a:xfrm flipH="1">
            <a:off x="4037502" y="6170293"/>
            <a:ext cx="280177" cy="16413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3" name="Espace réservé de la date 11">
            <a:extLst>
              <a:ext uri="{FF2B5EF4-FFF2-40B4-BE49-F238E27FC236}">
                <a16:creationId xmlns:a16="http://schemas.microsoft.com/office/drawing/2014/main" id="{A816164F-314F-200E-CDB9-35ACFEB6E30B}"/>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4089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BC608-3AA7-29D8-C3A2-324259513E8F}"/>
            </a:ext>
          </a:extLst>
        </p:cNvPr>
        <p:cNvGrpSpPr/>
        <p:nvPr/>
      </p:nvGrpSpPr>
      <p:grpSpPr>
        <a:xfrm>
          <a:off x="0" y="0"/>
          <a:ext cx="0" cy="0"/>
          <a:chOff x="0" y="0"/>
          <a:chExt cx="0" cy="0"/>
        </a:xfrm>
      </p:grpSpPr>
      <p:pic>
        <p:nvPicPr>
          <p:cNvPr id="106" name="Image 105">
            <a:extLst>
              <a:ext uri="{FF2B5EF4-FFF2-40B4-BE49-F238E27FC236}">
                <a16:creationId xmlns:a16="http://schemas.microsoft.com/office/drawing/2014/main" id="{FFF40523-5A44-EA06-2D29-29C2AA27EDE7}"/>
              </a:ext>
            </a:extLst>
          </p:cNvPr>
          <p:cNvPicPr>
            <a:picLocks noChangeAspect="1"/>
          </p:cNvPicPr>
          <p:nvPr/>
        </p:nvPicPr>
        <p:blipFill>
          <a:blip r:embed="rId3"/>
          <a:stretch>
            <a:fillRect/>
          </a:stretch>
        </p:blipFill>
        <p:spPr>
          <a:xfrm>
            <a:off x="194049" y="3566012"/>
            <a:ext cx="3911600" cy="3048000"/>
          </a:xfrm>
          <a:prstGeom prst="rect">
            <a:avLst/>
          </a:prstGeom>
        </p:spPr>
      </p:pic>
      <p:sp>
        <p:nvSpPr>
          <p:cNvPr id="45" name="ZoneTexte 44">
            <a:extLst>
              <a:ext uri="{FF2B5EF4-FFF2-40B4-BE49-F238E27FC236}">
                <a16:creationId xmlns:a16="http://schemas.microsoft.com/office/drawing/2014/main" id="{D671E0F2-402F-83AB-C507-8C5B8BDEA63F}"/>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Loss in fiber</a:t>
            </a:r>
          </a:p>
        </p:txBody>
      </p:sp>
      <p:cxnSp>
        <p:nvCxnSpPr>
          <p:cNvPr id="2" name="Connecteur droit 1">
            <a:extLst>
              <a:ext uri="{FF2B5EF4-FFF2-40B4-BE49-F238E27FC236}">
                <a16:creationId xmlns:a16="http://schemas.microsoft.com/office/drawing/2014/main" id="{A05D679C-FD3A-2E70-2C19-CBCD33DFE11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4B3F6F0A-E934-623F-2E38-4A738F42CDEE}"/>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EB8E48DC-A67F-B98F-97FC-2267FFF735FC}"/>
              </a:ext>
            </a:extLst>
          </p:cNvPr>
          <p:cNvSpPr>
            <a:spLocks noGrp="1"/>
          </p:cNvSpPr>
          <p:nvPr>
            <p:ph type="sldNum" sz="quarter" idx="12"/>
          </p:nvPr>
        </p:nvSpPr>
        <p:spPr/>
        <p:txBody>
          <a:bodyPr/>
          <a:lstStyle/>
          <a:p>
            <a:fld id="{BC52D411-5A3D-D14A-AF34-D9B1C8ECD583}" type="slidenum">
              <a:rPr lang="fr-FR" smtClean="0"/>
              <a:pPr/>
              <a:t>19</a:t>
            </a:fld>
            <a:endParaRPr lang="fr-FR" dirty="0"/>
          </a:p>
        </p:txBody>
      </p:sp>
      <p:grpSp>
        <p:nvGrpSpPr>
          <p:cNvPr id="17" name="Groupe 16">
            <a:extLst>
              <a:ext uri="{FF2B5EF4-FFF2-40B4-BE49-F238E27FC236}">
                <a16:creationId xmlns:a16="http://schemas.microsoft.com/office/drawing/2014/main" id="{13171269-3F7C-4E54-9D25-5E5F0A05B6B8}"/>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A58E75C6-40F9-C24F-B1D3-124168B40F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ED5B1C-4740-9FD1-3A28-D31880DA86F0}"/>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3" name="Image 32">
            <a:extLst>
              <a:ext uri="{FF2B5EF4-FFF2-40B4-BE49-F238E27FC236}">
                <a16:creationId xmlns:a16="http://schemas.microsoft.com/office/drawing/2014/main" id="{36D1FD60-7FFA-0FF0-DA65-B5DEB6544F55}"/>
              </a:ext>
            </a:extLst>
          </p:cNvPr>
          <p:cNvPicPr>
            <a:picLocks noChangeAspect="1"/>
          </p:cNvPicPr>
          <p:nvPr/>
        </p:nvPicPr>
        <p:blipFill>
          <a:blip r:embed="rId5"/>
          <a:srcRect l="11005" t="762" r="6624" b="56344"/>
          <a:stretch/>
        </p:blipFill>
        <p:spPr>
          <a:xfrm>
            <a:off x="2524710" y="1141165"/>
            <a:ext cx="1489568" cy="1444292"/>
          </a:xfrm>
          <a:prstGeom prst="ellipse">
            <a:avLst/>
          </a:prstGeom>
        </p:spPr>
      </p:pic>
      <p:pic>
        <p:nvPicPr>
          <p:cNvPr id="34" name="Image 33">
            <a:extLst>
              <a:ext uri="{FF2B5EF4-FFF2-40B4-BE49-F238E27FC236}">
                <a16:creationId xmlns:a16="http://schemas.microsoft.com/office/drawing/2014/main" id="{22D67BE3-0ABE-4B9B-D4E7-A522C4F4F548}"/>
              </a:ext>
            </a:extLst>
          </p:cNvPr>
          <p:cNvPicPr>
            <a:picLocks noChangeAspect="1"/>
          </p:cNvPicPr>
          <p:nvPr/>
        </p:nvPicPr>
        <p:blipFill>
          <a:blip r:embed="rId6"/>
          <a:stretch>
            <a:fillRect/>
          </a:stretch>
        </p:blipFill>
        <p:spPr>
          <a:xfrm>
            <a:off x="8335078" y="1008330"/>
            <a:ext cx="1332212" cy="1885205"/>
          </a:xfrm>
          <a:prstGeom prst="rect">
            <a:avLst/>
          </a:prstGeom>
        </p:spPr>
      </p:pic>
      <p:pic>
        <p:nvPicPr>
          <p:cNvPr id="38" name="Image 37">
            <a:extLst>
              <a:ext uri="{FF2B5EF4-FFF2-40B4-BE49-F238E27FC236}">
                <a16:creationId xmlns:a16="http://schemas.microsoft.com/office/drawing/2014/main" id="{4130204A-EFCC-DA4D-EEED-CC17CBF37E3E}"/>
              </a:ext>
            </a:extLst>
          </p:cNvPr>
          <p:cNvPicPr>
            <a:picLocks noChangeAspect="1"/>
          </p:cNvPicPr>
          <p:nvPr/>
        </p:nvPicPr>
        <p:blipFill>
          <a:blip r:embed="rId7"/>
          <a:srcRect l="35909" t="25952" r="38004" b="24492"/>
          <a:stretch/>
        </p:blipFill>
        <p:spPr>
          <a:xfrm>
            <a:off x="5789600" y="4510312"/>
            <a:ext cx="748118" cy="1421140"/>
          </a:xfrm>
          <a:prstGeom prst="rect">
            <a:avLst/>
          </a:prstGeom>
        </p:spPr>
      </p:pic>
      <p:sp>
        <p:nvSpPr>
          <p:cNvPr id="3" name="Flèche vers la droite 2">
            <a:extLst>
              <a:ext uri="{FF2B5EF4-FFF2-40B4-BE49-F238E27FC236}">
                <a16:creationId xmlns:a16="http://schemas.microsoft.com/office/drawing/2014/main" id="{0D78D1C7-380F-736E-AD61-826BEF812FBE}"/>
              </a:ext>
            </a:extLst>
          </p:cNvPr>
          <p:cNvSpPr/>
          <p:nvPr/>
        </p:nvSpPr>
        <p:spPr>
          <a:xfrm rot="2700000">
            <a:off x="4477412" y="3914146"/>
            <a:ext cx="1382046"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5BB880AC-55F6-69F3-0A81-F60399F951A1}"/>
              </a:ext>
            </a:extLst>
          </p:cNvPr>
          <p:cNvGrpSpPr/>
          <p:nvPr/>
        </p:nvGrpSpPr>
        <p:grpSpPr>
          <a:xfrm rot="2700000">
            <a:off x="3411117" y="2814716"/>
            <a:ext cx="1363572" cy="532254"/>
            <a:chOff x="894706" y="3013110"/>
            <a:chExt cx="1498127" cy="584776"/>
          </a:xfrm>
        </p:grpSpPr>
        <p:pic>
          <p:nvPicPr>
            <p:cNvPr id="31" name="Image 30">
              <a:extLst>
                <a:ext uri="{FF2B5EF4-FFF2-40B4-BE49-F238E27FC236}">
                  <a16:creationId xmlns:a16="http://schemas.microsoft.com/office/drawing/2014/main" id="{280F4088-18F4-F591-2B92-A3B5B29FC014}"/>
                </a:ext>
              </a:extLst>
            </p:cNvPr>
            <p:cNvPicPr>
              <a:picLocks noChangeAspect="1"/>
            </p:cNvPicPr>
            <p:nvPr/>
          </p:nvPicPr>
          <p:blipFill>
            <a:blip r:embed="rId8"/>
            <a:stretch>
              <a:fillRect/>
            </a:stretch>
          </p:blipFill>
          <p:spPr>
            <a:xfrm rot="900000">
              <a:off x="1042481" y="3013293"/>
              <a:ext cx="276912" cy="584593"/>
            </a:xfrm>
            <a:prstGeom prst="rect">
              <a:avLst/>
            </a:prstGeom>
          </p:spPr>
        </p:pic>
        <p:pic>
          <p:nvPicPr>
            <p:cNvPr id="32" name="Image 31">
              <a:extLst>
                <a:ext uri="{FF2B5EF4-FFF2-40B4-BE49-F238E27FC236}">
                  <a16:creationId xmlns:a16="http://schemas.microsoft.com/office/drawing/2014/main" id="{85719088-C285-149A-0BF0-688C59C61D3C}"/>
                </a:ext>
              </a:extLst>
            </p:cNvPr>
            <p:cNvPicPr>
              <a:picLocks noChangeAspect="1"/>
            </p:cNvPicPr>
            <p:nvPr/>
          </p:nvPicPr>
          <p:blipFill>
            <a:blip r:embed="rId9"/>
            <a:stretch>
              <a:fillRect/>
            </a:stretch>
          </p:blipFill>
          <p:spPr>
            <a:xfrm rot="900000">
              <a:off x="2060742" y="3013110"/>
              <a:ext cx="276912" cy="575543"/>
            </a:xfrm>
            <a:prstGeom prst="rect">
              <a:avLst/>
            </a:prstGeom>
          </p:spPr>
        </p:pic>
        <p:grpSp>
          <p:nvGrpSpPr>
            <p:cNvPr id="35" name="Groupe 34">
              <a:extLst>
                <a:ext uri="{FF2B5EF4-FFF2-40B4-BE49-F238E27FC236}">
                  <a16:creationId xmlns:a16="http://schemas.microsoft.com/office/drawing/2014/main" id="{DF98ECBF-BAEB-D5A5-C20B-A848B993A9F0}"/>
                </a:ext>
              </a:extLst>
            </p:cNvPr>
            <p:cNvGrpSpPr/>
            <p:nvPr/>
          </p:nvGrpSpPr>
          <p:grpSpPr>
            <a:xfrm>
              <a:off x="894706" y="3178735"/>
              <a:ext cx="1498127" cy="301838"/>
              <a:chOff x="971546" y="1782607"/>
              <a:chExt cx="2459055" cy="495442"/>
            </a:xfrm>
          </p:grpSpPr>
          <p:sp>
            <p:nvSpPr>
              <p:cNvPr id="39" name="Ellipse 38">
                <a:extLst>
                  <a:ext uri="{FF2B5EF4-FFF2-40B4-BE49-F238E27FC236}">
                    <a16:creationId xmlns:a16="http://schemas.microsoft.com/office/drawing/2014/main" id="{ED743D2D-265B-1FC4-A9B7-52A5F63DC422}"/>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Ellipse 39">
                <a:extLst>
                  <a:ext uri="{FF2B5EF4-FFF2-40B4-BE49-F238E27FC236}">
                    <a16:creationId xmlns:a16="http://schemas.microsoft.com/office/drawing/2014/main" id="{3878FA1F-9570-889C-9009-01C868CC34E4}"/>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Ellipse 16">
                <a:extLst>
                  <a:ext uri="{FF2B5EF4-FFF2-40B4-BE49-F238E27FC236}">
                    <a16:creationId xmlns:a16="http://schemas.microsoft.com/office/drawing/2014/main" id="{E8A537A7-856C-F6F6-86C3-F2A37C6F9F1D}"/>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36" name="Image 35">
              <a:extLst>
                <a:ext uri="{FF2B5EF4-FFF2-40B4-BE49-F238E27FC236}">
                  <a16:creationId xmlns:a16="http://schemas.microsoft.com/office/drawing/2014/main" id="{BBBCB798-F575-84BA-AFAC-227100E142DE}"/>
                </a:ext>
              </a:extLst>
            </p:cNvPr>
            <p:cNvPicPr>
              <a:picLocks noChangeAspect="1"/>
            </p:cNvPicPr>
            <p:nvPr/>
          </p:nvPicPr>
          <p:blipFill rotWithShape="1">
            <a:blip r:embed="rId8"/>
            <a:srcRect b="44811"/>
            <a:stretch/>
          </p:blipFill>
          <p:spPr>
            <a:xfrm rot="900000">
              <a:off x="1076382" y="3017419"/>
              <a:ext cx="276912" cy="322632"/>
            </a:xfrm>
            <a:prstGeom prst="rect">
              <a:avLst/>
            </a:prstGeom>
          </p:spPr>
        </p:pic>
        <p:pic>
          <p:nvPicPr>
            <p:cNvPr id="37" name="Image 36">
              <a:extLst>
                <a:ext uri="{FF2B5EF4-FFF2-40B4-BE49-F238E27FC236}">
                  <a16:creationId xmlns:a16="http://schemas.microsoft.com/office/drawing/2014/main" id="{6ABB9267-0D38-4AF7-67A5-78151291D9D2}"/>
                </a:ext>
              </a:extLst>
            </p:cNvPr>
            <p:cNvPicPr>
              <a:picLocks noChangeAspect="1"/>
            </p:cNvPicPr>
            <p:nvPr/>
          </p:nvPicPr>
          <p:blipFill rotWithShape="1">
            <a:blip r:embed="rId9"/>
            <a:srcRect b="43252"/>
            <a:stretch/>
          </p:blipFill>
          <p:spPr>
            <a:xfrm rot="900000">
              <a:off x="2092956" y="3017014"/>
              <a:ext cx="276912" cy="326608"/>
            </a:xfrm>
            <a:prstGeom prst="rect">
              <a:avLst/>
            </a:prstGeom>
          </p:spPr>
        </p:pic>
      </p:grpSp>
      <p:sp>
        <p:nvSpPr>
          <p:cNvPr id="44" name="Flèche vers la droite 43">
            <a:extLst>
              <a:ext uri="{FF2B5EF4-FFF2-40B4-BE49-F238E27FC236}">
                <a16:creationId xmlns:a16="http://schemas.microsoft.com/office/drawing/2014/main" id="{BD262D7F-0063-D56A-C012-4CC76A94211F}"/>
              </a:ext>
            </a:extLst>
          </p:cNvPr>
          <p:cNvSpPr/>
          <p:nvPr/>
        </p:nvSpPr>
        <p:spPr>
          <a:xfrm rot="8100000">
            <a:off x="6454150" y="3932821"/>
            <a:ext cx="1382046"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6" name="Groupe 45">
            <a:extLst>
              <a:ext uri="{FF2B5EF4-FFF2-40B4-BE49-F238E27FC236}">
                <a16:creationId xmlns:a16="http://schemas.microsoft.com/office/drawing/2014/main" id="{1A76ACF8-28BB-48EE-499C-4D09FBD3B346}"/>
              </a:ext>
            </a:extLst>
          </p:cNvPr>
          <p:cNvGrpSpPr/>
          <p:nvPr/>
        </p:nvGrpSpPr>
        <p:grpSpPr>
          <a:xfrm rot="18900000">
            <a:off x="7544967" y="2676194"/>
            <a:ext cx="1363572" cy="532254"/>
            <a:chOff x="894706" y="3013110"/>
            <a:chExt cx="1498127" cy="584776"/>
          </a:xfrm>
        </p:grpSpPr>
        <p:pic>
          <p:nvPicPr>
            <p:cNvPr id="48" name="Image 47">
              <a:extLst>
                <a:ext uri="{FF2B5EF4-FFF2-40B4-BE49-F238E27FC236}">
                  <a16:creationId xmlns:a16="http://schemas.microsoft.com/office/drawing/2014/main" id="{90E8E7B9-D373-80DC-AA24-B2822528C412}"/>
                </a:ext>
              </a:extLst>
            </p:cNvPr>
            <p:cNvPicPr>
              <a:picLocks noChangeAspect="1"/>
            </p:cNvPicPr>
            <p:nvPr/>
          </p:nvPicPr>
          <p:blipFill>
            <a:blip r:embed="rId8"/>
            <a:stretch>
              <a:fillRect/>
            </a:stretch>
          </p:blipFill>
          <p:spPr>
            <a:xfrm rot="900000">
              <a:off x="1042481" y="3013293"/>
              <a:ext cx="276912" cy="584593"/>
            </a:xfrm>
            <a:prstGeom prst="rect">
              <a:avLst/>
            </a:prstGeom>
          </p:spPr>
        </p:pic>
        <p:pic>
          <p:nvPicPr>
            <p:cNvPr id="49" name="Image 48">
              <a:extLst>
                <a:ext uri="{FF2B5EF4-FFF2-40B4-BE49-F238E27FC236}">
                  <a16:creationId xmlns:a16="http://schemas.microsoft.com/office/drawing/2014/main" id="{9AE48ABF-0076-26F3-3859-9F219AEB6D1E}"/>
                </a:ext>
              </a:extLst>
            </p:cNvPr>
            <p:cNvPicPr>
              <a:picLocks noChangeAspect="1"/>
            </p:cNvPicPr>
            <p:nvPr/>
          </p:nvPicPr>
          <p:blipFill>
            <a:blip r:embed="rId9"/>
            <a:stretch>
              <a:fillRect/>
            </a:stretch>
          </p:blipFill>
          <p:spPr>
            <a:xfrm rot="900000">
              <a:off x="2060742" y="3013110"/>
              <a:ext cx="276912" cy="575543"/>
            </a:xfrm>
            <a:prstGeom prst="rect">
              <a:avLst/>
            </a:prstGeom>
          </p:spPr>
        </p:pic>
        <p:grpSp>
          <p:nvGrpSpPr>
            <p:cNvPr id="50" name="Groupe 49">
              <a:extLst>
                <a:ext uri="{FF2B5EF4-FFF2-40B4-BE49-F238E27FC236}">
                  <a16:creationId xmlns:a16="http://schemas.microsoft.com/office/drawing/2014/main" id="{A77ED852-57F0-6FFC-0D0C-00719FA9D39A}"/>
                </a:ext>
              </a:extLst>
            </p:cNvPr>
            <p:cNvGrpSpPr/>
            <p:nvPr/>
          </p:nvGrpSpPr>
          <p:grpSpPr>
            <a:xfrm>
              <a:off x="894706" y="3178735"/>
              <a:ext cx="1498127" cy="301838"/>
              <a:chOff x="971546" y="1782607"/>
              <a:chExt cx="2459055" cy="495442"/>
            </a:xfrm>
          </p:grpSpPr>
          <p:sp>
            <p:nvSpPr>
              <p:cNvPr id="53" name="Ellipse 52">
                <a:extLst>
                  <a:ext uri="{FF2B5EF4-FFF2-40B4-BE49-F238E27FC236}">
                    <a16:creationId xmlns:a16="http://schemas.microsoft.com/office/drawing/2014/main" id="{05D19F96-5D7C-FC2D-3B4C-618DB454DC98}"/>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Ellipse 53">
                <a:extLst>
                  <a:ext uri="{FF2B5EF4-FFF2-40B4-BE49-F238E27FC236}">
                    <a16:creationId xmlns:a16="http://schemas.microsoft.com/office/drawing/2014/main" id="{F8D83B18-0868-EB2E-A63B-F9CE6322AA5C}"/>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5" name="Ellipse 16">
                <a:extLst>
                  <a:ext uri="{FF2B5EF4-FFF2-40B4-BE49-F238E27FC236}">
                    <a16:creationId xmlns:a16="http://schemas.microsoft.com/office/drawing/2014/main" id="{EC8C8088-5703-6F73-832C-19CD4D3A6690}"/>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1" name="Image 50">
              <a:extLst>
                <a:ext uri="{FF2B5EF4-FFF2-40B4-BE49-F238E27FC236}">
                  <a16:creationId xmlns:a16="http://schemas.microsoft.com/office/drawing/2014/main" id="{3C1F3286-6301-BCDB-2066-3F33393EA9BD}"/>
                </a:ext>
              </a:extLst>
            </p:cNvPr>
            <p:cNvPicPr>
              <a:picLocks noChangeAspect="1"/>
            </p:cNvPicPr>
            <p:nvPr/>
          </p:nvPicPr>
          <p:blipFill rotWithShape="1">
            <a:blip r:embed="rId8"/>
            <a:srcRect b="44811"/>
            <a:stretch/>
          </p:blipFill>
          <p:spPr>
            <a:xfrm rot="900000">
              <a:off x="1076382" y="3017419"/>
              <a:ext cx="276912" cy="322632"/>
            </a:xfrm>
            <a:prstGeom prst="rect">
              <a:avLst/>
            </a:prstGeom>
          </p:spPr>
        </p:pic>
        <p:pic>
          <p:nvPicPr>
            <p:cNvPr id="52" name="Image 51">
              <a:extLst>
                <a:ext uri="{FF2B5EF4-FFF2-40B4-BE49-F238E27FC236}">
                  <a16:creationId xmlns:a16="http://schemas.microsoft.com/office/drawing/2014/main" id="{1E56EF84-E9E5-A625-5AC3-D841A882435D}"/>
                </a:ext>
              </a:extLst>
            </p:cNvPr>
            <p:cNvPicPr>
              <a:picLocks noChangeAspect="1"/>
            </p:cNvPicPr>
            <p:nvPr/>
          </p:nvPicPr>
          <p:blipFill rotWithShape="1">
            <a:blip r:embed="rId9"/>
            <a:srcRect b="43252"/>
            <a:stretch/>
          </p:blipFill>
          <p:spPr>
            <a:xfrm rot="900000">
              <a:off x="2092956" y="3017014"/>
              <a:ext cx="276912" cy="326608"/>
            </a:xfrm>
            <a:prstGeom prst="rect">
              <a:avLst/>
            </a:prstGeom>
          </p:spPr>
        </p:pic>
      </p:grpSp>
      <p:pic>
        <p:nvPicPr>
          <p:cNvPr id="19" name="Image 18">
            <a:extLst>
              <a:ext uri="{FF2B5EF4-FFF2-40B4-BE49-F238E27FC236}">
                <a16:creationId xmlns:a16="http://schemas.microsoft.com/office/drawing/2014/main" id="{99BBF763-5E8D-E2BF-F083-2DE2CFA935E0}"/>
              </a:ext>
            </a:extLst>
          </p:cNvPr>
          <p:cNvPicPr>
            <a:picLocks noChangeAspect="1"/>
          </p:cNvPicPr>
          <p:nvPr/>
        </p:nvPicPr>
        <p:blipFill>
          <a:blip r:embed="rId10"/>
          <a:stretch>
            <a:fillRect/>
          </a:stretch>
        </p:blipFill>
        <p:spPr>
          <a:xfrm>
            <a:off x="4257383" y="2492669"/>
            <a:ext cx="956820" cy="452315"/>
          </a:xfrm>
          <a:prstGeom prst="rect">
            <a:avLst/>
          </a:prstGeom>
        </p:spPr>
      </p:pic>
      <p:pic>
        <p:nvPicPr>
          <p:cNvPr id="20" name="Image 19">
            <a:extLst>
              <a:ext uri="{FF2B5EF4-FFF2-40B4-BE49-F238E27FC236}">
                <a16:creationId xmlns:a16="http://schemas.microsoft.com/office/drawing/2014/main" id="{D6E76F92-08C0-7B42-2E34-6F462E90B0C0}"/>
              </a:ext>
            </a:extLst>
          </p:cNvPr>
          <p:cNvPicPr>
            <a:picLocks noChangeAspect="1"/>
          </p:cNvPicPr>
          <p:nvPr/>
        </p:nvPicPr>
        <p:blipFill>
          <a:blip r:embed="rId11"/>
          <a:stretch>
            <a:fillRect/>
          </a:stretch>
        </p:blipFill>
        <p:spPr>
          <a:xfrm>
            <a:off x="7241852" y="2447456"/>
            <a:ext cx="811871" cy="380336"/>
          </a:xfrm>
          <a:prstGeom prst="rect">
            <a:avLst/>
          </a:prstGeom>
        </p:spPr>
      </p:pic>
      <p:sp>
        <p:nvSpPr>
          <p:cNvPr id="25" name="ZoneTexte 24">
            <a:extLst>
              <a:ext uri="{FF2B5EF4-FFF2-40B4-BE49-F238E27FC236}">
                <a16:creationId xmlns:a16="http://schemas.microsoft.com/office/drawing/2014/main" id="{13203E9E-6D04-569B-7335-52E216E6A9BA}"/>
              </a:ext>
            </a:extLst>
          </p:cNvPr>
          <p:cNvSpPr txBox="1"/>
          <p:nvPr/>
        </p:nvSpPr>
        <p:spPr>
          <a:xfrm>
            <a:off x="9270545" y="3295751"/>
            <a:ext cx="1184940" cy="369332"/>
          </a:xfrm>
          <a:prstGeom prst="rect">
            <a:avLst/>
          </a:prstGeom>
          <a:noFill/>
        </p:spPr>
        <p:txBody>
          <a:bodyPr wrap="none" rtlCol="0">
            <a:spAutoFit/>
          </a:bodyPr>
          <a:lstStyle/>
          <a:p>
            <a:r>
              <a:rPr lang="fr-FR" b="1" dirty="0"/>
              <a:t>Solution :</a:t>
            </a:r>
          </a:p>
        </p:txBody>
      </p:sp>
      <p:sp>
        <p:nvSpPr>
          <p:cNvPr id="29" name="ZoneTexte 28">
            <a:extLst>
              <a:ext uri="{FF2B5EF4-FFF2-40B4-BE49-F238E27FC236}">
                <a16:creationId xmlns:a16="http://schemas.microsoft.com/office/drawing/2014/main" id="{A6033549-4CC1-CDDB-0B46-14D9DE3FC44B}"/>
              </a:ext>
            </a:extLst>
          </p:cNvPr>
          <p:cNvSpPr txBox="1"/>
          <p:nvPr/>
        </p:nvSpPr>
        <p:spPr>
          <a:xfrm>
            <a:off x="8459107" y="3733860"/>
            <a:ext cx="2630335" cy="307777"/>
          </a:xfrm>
          <a:prstGeom prst="rect">
            <a:avLst/>
          </a:prstGeom>
          <a:noFill/>
        </p:spPr>
        <p:txBody>
          <a:bodyPr wrap="none" rtlCol="0">
            <a:spAutoFit/>
          </a:bodyPr>
          <a:lstStyle/>
          <a:p>
            <a:r>
              <a:rPr lang="fr-FR" sz="1400" dirty="0"/>
              <a:t>Charlie has a quantum memory</a:t>
            </a:r>
          </a:p>
        </p:txBody>
      </p:sp>
      <p:sp>
        <p:nvSpPr>
          <p:cNvPr id="30" name="ZoneTexte 29">
            <a:extLst>
              <a:ext uri="{FF2B5EF4-FFF2-40B4-BE49-F238E27FC236}">
                <a16:creationId xmlns:a16="http://schemas.microsoft.com/office/drawing/2014/main" id="{78453DDE-C4F5-5601-83C3-030D75DA8BAB}"/>
              </a:ext>
            </a:extLst>
          </p:cNvPr>
          <p:cNvSpPr txBox="1"/>
          <p:nvPr/>
        </p:nvSpPr>
        <p:spPr>
          <a:xfrm>
            <a:off x="7671600" y="4235056"/>
            <a:ext cx="3965381" cy="1169551"/>
          </a:xfrm>
          <a:prstGeom prst="rect">
            <a:avLst/>
          </a:prstGeom>
          <a:noFill/>
        </p:spPr>
        <p:txBody>
          <a:bodyPr wrap="none" rtlCol="0">
            <a:spAutoFit/>
          </a:bodyPr>
          <a:lstStyle/>
          <a:p>
            <a:pPr marL="342900" indent="-342900">
              <a:buClr>
                <a:srgbClr val="FF0000"/>
              </a:buClr>
              <a:buFont typeface="+mj-lt"/>
              <a:buAutoNum type="arabicParenR"/>
            </a:pPr>
            <a:r>
              <a:rPr lang="fr-FR" sz="1400" dirty="0"/>
              <a:t>Alice </a:t>
            </a:r>
            <a:r>
              <a:rPr lang="fr-FR" sz="1400" dirty="0" err="1"/>
              <a:t>sends</a:t>
            </a:r>
            <a:r>
              <a:rPr lang="fr-FR" sz="1400" dirty="0"/>
              <a:t> a photon to Charlie </a:t>
            </a:r>
            <a:r>
              <a:rPr lang="fr-FR" sz="1400" dirty="0" err="1"/>
              <a:t>who</a:t>
            </a:r>
            <a:r>
              <a:rPr lang="fr-FR" sz="1400" dirty="0"/>
              <a:t> stores </a:t>
            </a:r>
            <a:r>
              <a:rPr lang="fr-FR" sz="1400" dirty="0" err="1"/>
              <a:t>it</a:t>
            </a:r>
            <a:endParaRPr lang="fr-FR" sz="1400" dirty="0"/>
          </a:p>
          <a:p>
            <a:pPr marL="342900" indent="-342900">
              <a:buClr>
                <a:srgbClr val="FF0000"/>
              </a:buClr>
              <a:buFont typeface="+mj-lt"/>
              <a:buAutoNum type="arabicParenR"/>
            </a:pPr>
            <a:endParaRPr lang="fr-FR" sz="1400" dirty="0"/>
          </a:p>
          <a:p>
            <a:pPr marL="342900" indent="-342900">
              <a:buClr>
                <a:srgbClr val="FF0000"/>
              </a:buClr>
              <a:buFont typeface="+mj-lt"/>
              <a:buAutoNum type="arabicParenR"/>
            </a:pPr>
            <a:r>
              <a:rPr lang="fr-FR" sz="1400" dirty="0"/>
              <a:t>Bob </a:t>
            </a:r>
            <a:r>
              <a:rPr lang="fr-FR" sz="1400" dirty="0" err="1"/>
              <a:t>sends</a:t>
            </a:r>
            <a:r>
              <a:rPr lang="fr-FR" sz="1400" dirty="0"/>
              <a:t> a photon to Charlie </a:t>
            </a:r>
            <a:r>
              <a:rPr lang="fr-FR" sz="1400" dirty="0" err="1"/>
              <a:t>who</a:t>
            </a:r>
            <a:r>
              <a:rPr lang="fr-FR" sz="1400" dirty="0"/>
              <a:t> stores </a:t>
            </a:r>
            <a:r>
              <a:rPr lang="fr-FR" sz="1400" dirty="0" err="1"/>
              <a:t>it</a:t>
            </a:r>
            <a:endParaRPr lang="fr-FR" sz="1400" dirty="0"/>
          </a:p>
          <a:p>
            <a:pPr marL="342900" indent="-342900">
              <a:buClr>
                <a:srgbClr val="FF0000"/>
              </a:buClr>
              <a:buFont typeface="+mj-lt"/>
              <a:buAutoNum type="arabicParenR"/>
            </a:pPr>
            <a:endParaRPr lang="fr-FR" sz="1400" dirty="0"/>
          </a:p>
          <a:p>
            <a:pPr marL="342900" indent="-342900">
              <a:buClr>
                <a:srgbClr val="FF0000"/>
              </a:buClr>
              <a:buFont typeface="+mj-lt"/>
              <a:buAutoNum type="arabicParenR"/>
            </a:pPr>
            <a:r>
              <a:rPr lang="fr-FR" sz="1400" dirty="0"/>
              <a:t>Charlie </a:t>
            </a:r>
            <a:r>
              <a:rPr lang="fr-FR" sz="1400" dirty="0" err="1"/>
              <a:t>performed</a:t>
            </a:r>
            <a:r>
              <a:rPr lang="fr-FR" sz="1400" dirty="0"/>
              <a:t> a Bell state </a:t>
            </a:r>
            <a:r>
              <a:rPr lang="fr-FR" sz="1400" dirty="0" err="1"/>
              <a:t>measurement</a:t>
            </a:r>
            <a:endParaRPr lang="fr-FR" sz="1400" dirty="0"/>
          </a:p>
        </p:txBody>
      </p:sp>
      <p:sp>
        <p:nvSpPr>
          <p:cNvPr id="43" name="ZoneTexte 42">
            <a:extLst>
              <a:ext uri="{FF2B5EF4-FFF2-40B4-BE49-F238E27FC236}">
                <a16:creationId xmlns:a16="http://schemas.microsoft.com/office/drawing/2014/main" id="{62EECED7-49E3-D87B-D302-D204E5BA6708}"/>
              </a:ext>
            </a:extLst>
          </p:cNvPr>
          <p:cNvSpPr txBox="1"/>
          <p:nvPr/>
        </p:nvSpPr>
        <p:spPr>
          <a:xfrm>
            <a:off x="4234832" y="5935830"/>
            <a:ext cx="1111586" cy="307777"/>
          </a:xfrm>
          <a:prstGeom prst="rect">
            <a:avLst/>
          </a:prstGeom>
          <a:noFill/>
        </p:spPr>
        <p:txBody>
          <a:bodyPr wrap="none" rtlCol="0">
            <a:spAutoFit/>
          </a:bodyPr>
          <a:lstStyle/>
          <a:p>
            <a:r>
              <a:rPr lang="fr-FR" sz="1400" dirty="0"/>
              <a:t>Paris - Dijon</a:t>
            </a:r>
          </a:p>
        </p:txBody>
      </p:sp>
      <p:cxnSp>
        <p:nvCxnSpPr>
          <p:cNvPr id="56" name="Connecteur droit avec flèche 55">
            <a:extLst>
              <a:ext uri="{FF2B5EF4-FFF2-40B4-BE49-F238E27FC236}">
                <a16:creationId xmlns:a16="http://schemas.microsoft.com/office/drawing/2014/main" id="{719F3B07-996D-CDEA-929D-7FB7E5C1C04E}"/>
              </a:ext>
            </a:extLst>
          </p:cNvPr>
          <p:cNvCxnSpPr>
            <a:cxnSpLocks/>
          </p:cNvCxnSpPr>
          <p:nvPr/>
        </p:nvCxnSpPr>
        <p:spPr>
          <a:xfrm flipH="1">
            <a:off x="4037502" y="6170293"/>
            <a:ext cx="280177" cy="16413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65" name="Image 64">
            <a:extLst>
              <a:ext uri="{FF2B5EF4-FFF2-40B4-BE49-F238E27FC236}">
                <a16:creationId xmlns:a16="http://schemas.microsoft.com/office/drawing/2014/main" id="{6F2E25CF-6A4E-8D98-6176-177048318614}"/>
              </a:ext>
            </a:extLst>
          </p:cNvPr>
          <p:cNvPicPr>
            <a:picLocks noChangeAspect="1"/>
          </p:cNvPicPr>
          <p:nvPr/>
        </p:nvPicPr>
        <p:blipFill>
          <a:blip r:embed="rId12"/>
          <a:stretch>
            <a:fillRect/>
          </a:stretch>
        </p:blipFill>
        <p:spPr>
          <a:xfrm>
            <a:off x="2411832" y="5422904"/>
            <a:ext cx="1326451" cy="474190"/>
          </a:xfrm>
          <a:prstGeom prst="rect">
            <a:avLst/>
          </a:prstGeom>
        </p:spPr>
      </p:pic>
      <p:grpSp>
        <p:nvGrpSpPr>
          <p:cNvPr id="66" name="Groupe 65">
            <a:extLst>
              <a:ext uri="{FF2B5EF4-FFF2-40B4-BE49-F238E27FC236}">
                <a16:creationId xmlns:a16="http://schemas.microsoft.com/office/drawing/2014/main" id="{49D5E8A1-DBD2-1996-190F-5CFB00282079}"/>
              </a:ext>
            </a:extLst>
          </p:cNvPr>
          <p:cNvGrpSpPr/>
          <p:nvPr/>
        </p:nvGrpSpPr>
        <p:grpSpPr>
          <a:xfrm flipH="1">
            <a:off x="5667993" y="3969796"/>
            <a:ext cx="927384" cy="361993"/>
            <a:chOff x="894706" y="3013110"/>
            <a:chExt cx="1498127" cy="584776"/>
          </a:xfrm>
        </p:grpSpPr>
        <p:pic>
          <p:nvPicPr>
            <p:cNvPr id="67" name="Image 66">
              <a:extLst>
                <a:ext uri="{FF2B5EF4-FFF2-40B4-BE49-F238E27FC236}">
                  <a16:creationId xmlns:a16="http://schemas.microsoft.com/office/drawing/2014/main" id="{43FBB773-3E35-0289-6E0D-EBC7A81422E9}"/>
                </a:ext>
              </a:extLst>
            </p:cNvPr>
            <p:cNvPicPr>
              <a:picLocks noChangeAspect="1"/>
            </p:cNvPicPr>
            <p:nvPr/>
          </p:nvPicPr>
          <p:blipFill>
            <a:blip r:embed="rId8"/>
            <a:stretch>
              <a:fillRect/>
            </a:stretch>
          </p:blipFill>
          <p:spPr>
            <a:xfrm rot="900000">
              <a:off x="1042481" y="3013293"/>
              <a:ext cx="276912" cy="584593"/>
            </a:xfrm>
            <a:prstGeom prst="rect">
              <a:avLst/>
            </a:prstGeom>
          </p:spPr>
        </p:pic>
        <p:pic>
          <p:nvPicPr>
            <p:cNvPr id="68" name="Image 67">
              <a:extLst>
                <a:ext uri="{FF2B5EF4-FFF2-40B4-BE49-F238E27FC236}">
                  <a16:creationId xmlns:a16="http://schemas.microsoft.com/office/drawing/2014/main" id="{6C36DC3F-77B0-D402-040E-6190E3BEE70C}"/>
                </a:ext>
              </a:extLst>
            </p:cNvPr>
            <p:cNvPicPr>
              <a:picLocks noChangeAspect="1"/>
            </p:cNvPicPr>
            <p:nvPr/>
          </p:nvPicPr>
          <p:blipFill>
            <a:blip r:embed="rId9"/>
            <a:stretch>
              <a:fillRect/>
            </a:stretch>
          </p:blipFill>
          <p:spPr>
            <a:xfrm rot="900000">
              <a:off x="2060742" y="3013110"/>
              <a:ext cx="276912" cy="575543"/>
            </a:xfrm>
            <a:prstGeom prst="rect">
              <a:avLst/>
            </a:prstGeom>
          </p:spPr>
        </p:pic>
        <p:grpSp>
          <p:nvGrpSpPr>
            <p:cNvPr id="69" name="Groupe 68">
              <a:extLst>
                <a:ext uri="{FF2B5EF4-FFF2-40B4-BE49-F238E27FC236}">
                  <a16:creationId xmlns:a16="http://schemas.microsoft.com/office/drawing/2014/main" id="{7CDF59F5-DA4F-7796-2050-16D5714D95ED}"/>
                </a:ext>
              </a:extLst>
            </p:cNvPr>
            <p:cNvGrpSpPr/>
            <p:nvPr/>
          </p:nvGrpSpPr>
          <p:grpSpPr>
            <a:xfrm>
              <a:off x="894706" y="3178735"/>
              <a:ext cx="1498127" cy="301838"/>
              <a:chOff x="971546" y="1782607"/>
              <a:chExt cx="2459055" cy="495442"/>
            </a:xfrm>
          </p:grpSpPr>
          <p:sp>
            <p:nvSpPr>
              <p:cNvPr id="72" name="Ellipse 71">
                <a:extLst>
                  <a:ext uri="{FF2B5EF4-FFF2-40B4-BE49-F238E27FC236}">
                    <a16:creationId xmlns:a16="http://schemas.microsoft.com/office/drawing/2014/main" id="{3879FD93-5A5B-2778-0CCE-894450AFDFE6}"/>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Ellipse 72">
                <a:extLst>
                  <a:ext uri="{FF2B5EF4-FFF2-40B4-BE49-F238E27FC236}">
                    <a16:creationId xmlns:a16="http://schemas.microsoft.com/office/drawing/2014/main" id="{141A11E4-F5D8-F0CA-9FE7-4CB6E8A95B44}"/>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4" name="Ellipse 16">
                <a:extLst>
                  <a:ext uri="{FF2B5EF4-FFF2-40B4-BE49-F238E27FC236}">
                    <a16:creationId xmlns:a16="http://schemas.microsoft.com/office/drawing/2014/main" id="{9CE46B87-409A-E245-1E18-DB7341011CBC}"/>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70" name="Image 69">
              <a:extLst>
                <a:ext uri="{FF2B5EF4-FFF2-40B4-BE49-F238E27FC236}">
                  <a16:creationId xmlns:a16="http://schemas.microsoft.com/office/drawing/2014/main" id="{4E74EC5D-00FB-DD6C-A003-54CF2D8EC4BB}"/>
                </a:ext>
              </a:extLst>
            </p:cNvPr>
            <p:cNvPicPr>
              <a:picLocks noChangeAspect="1"/>
            </p:cNvPicPr>
            <p:nvPr/>
          </p:nvPicPr>
          <p:blipFill rotWithShape="1">
            <a:blip r:embed="rId8"/>
            <a:srcRect b="44811"/>
            <a:stretch/>
          </p:blipFill>
          <p:spPr>
            <a:xfrm rot="900000">
              <a:off x="1076382" y="3017419"/>
              <a:ext cx="276912" cy="322632"/>
            </a:xfrm>
            <a:prstGeom prst="rect">
              <a:avLst/>
            </a:prstGeom>
          </p:spPr>
        </p:pic>
        <p:pic>
          <p:nvPicPr>
            <p:cNvPr id="71" name="Image 70">
              <a:extLst>
                <a:ext uri="{FF2B5EF4-FFF2-40B4-BE49-F238E27FC236}">
                  <a16:creationId xmlns:a16="http://schemas.microsoft.com/office/drawing/2014/main" id="{F8A2BD58-2009-80FB-1145-198A0DE69F7D}"/>
                </a:ext>
              </a:extLst>
            </p:cNvPr>
            <p:cNvPicPr>
              <a:picLocks noChangeAspect="1"/>
            </p:cNvPicPr>
            <p:nvPr/>
          </p:nvPicPr>
          <p:blipFill rotWithShape="1">
            <a:blip r:embed="rId9"/>
            <a:srcRect b="43252"/>
            <a:stretch/>
          </p:blipFill>
          <p:spPr>
            <a:xfrm rot="900000">
              <a:off x="2092956" y="3017014"/>
              <a:ext cx="276912" cy="326608"/>
            </a:xfrm>
            <a:prstGeom prst="rect">
              <a:avLst/>
            </a:prstGeom>
          </p:spPr>
        </p:pic>
      </p:grpSp>
      <p:sp>
        <p:nvSpPr>
          <p:cNvPr id="75" name="ZoneTexte 74">
            <a:extLst>
              <a:ext uri="{FF2B5EF4-FFF2-40B4-BE49-F238E27FC236}">
                <a16:creationId xmlns:a16="http://schemas.microsoft.com/office/drawing/2014/main" id="{2E52DE07-6446-CA79-597B-557A2D1C778F}"/>
              </a:ext>
            </a:extLst>
          </p:cNvPr>
          <p:cNvSpPr txBox="1"/>
          <p:nvPr/>
        </p:nvSpPr>
        <p:spPr>
          <a:xfrm>
            <a:off x="4385740" y="1996740"/>
            <a:ext cx="349776" cy="461665"/>
          </a:xfrm>
          <a:prstGeom prst="rect">
            <a:avLst/>
          </a:prstGeom>
          <a:noFill/>
        </p:spPr>
        <p:txBody>
          <a:bodyPr wrap="none" rtlCol="0">
            <a:spAutoFit/>
          </a:bodyPr>
          <a:lstStyle/>
          <a:p>
            <a:r>
              <a:rPr lang="fr-FR" sz="2400" dirty="0">
                <a:solidFill>
                  <a:srgbClr val="FF0000"/>
                </a:solidFill>
              </a:rPr>
              <a:t>1</a:t>
            </a:r>
          </a:p>
        </p:txBody>
      </p:sp>
      <p:sp>
        <p:nvSpPr>
          <p:cNvPr id="76" name="ZoneTexte 75">
            <a:extLst>
              <a:ext uri="{FF2B5EF4-FFF2-40B4-BE49-F238E27FC236}">
                <a16:creationId xmlns:a16="http://schemas.microsoft.com/office/drawing/2014/main" id="{43A2A7CF-1EA5-13B6-6C92-8BA120D3663A}"/>
              </a:ext>
            </a:extLst>
          </p:cNvPr>
          <p:cNvSpPr txBox="1"/>
          <p:nvPr/>
        </p:nvSpPr>
        <p:spPr>
          <a:xfrm>
            <a:off x="7298011" y="1996740"/>
            <a:ext cx="349776" cy="461665"/>
          </a:xfrm>
          <a:prstGeom prst="rect">
            <a:avLst/>
          </a:prstGeom>
          <a:noFill/>
        </p:spPr>
        <p:txBody>
          <a:bodyPr wrap="none" rtlCol="0">
            <a:spAutoFit/>
          </a:bodyPr>
          <a:lstStyle/>
          <a:p>
            <a:r>
              <a:rPr lang="fr-FR" sz="2400" dirty="0">
                <a:solidFill>
                  <a:srgbClr val="FF0000"/>
                </a:solidFill>
              </a:rPr>
              <a:t>2</a:t>
            </a:r>
          </a:p>
        </p:txBody>
      </p:sp>
      <p:sp>
        <p:nvSpPr>
          <p:cNvPr id="77" name="ZoneTexte 76">
            <a:extLst>
              <a:ext uri="{FF2B5EF4-FFF2-40B4-BE49-F238E27FC236}">
                <a16:creationId xmlns:a16="http://schemas.microsoft.com/office/drawing/2014/main" id="{07D1D7ED-1941-97D0-4309-E8503A4F6837}"/>
              </a:ext>
            </a:extLst>
          </p:cNvPr>
          <p:cNvSpPr txBox="1"/>
          <p:nvPr/>
        </p:nvSpPr>
        <p:spPr>
          <a:xfrm>
            <a:off x="5928453" y="3603092"/>
            <a:ext cx="349776" cy="461665"/>
          </a:xfrm>
          <a:prstGeom prst="rect">
            <a:avLst/>
          </a:prstGeom>
          <a:noFill/>
        </p:spPr>
        <p:txBody>
          <a:bodyPr wrap="none" rtlCol="0">
            <a:spAutoFit/>
          </a:bodyPr>
          <a:lstStyle/>
          <a:p>
            <a:r>
              <a:rPr lang="fr-FR" sz="2400" dirty="0">
                <a:solidFill>
                  <a:srgbClr val="FF0000"/>
                </a:solidFill>
              </a:rPr>
              <a:t>3</a:t>
            </a:r>
          </a:p>
        </p:txBody>
      </p:sp>
      <p:pic>
        <p:nvPicPr>
          <p:cNvPr id="79" name="Image 78">
            <a:extLst>
              <a:ext uri="{FF2B5EF4-FFF2-40B4-BE49-F238E27FC236}">
                <a16:creationId xmlns:a16="http://schemas.microsoft.com/office/drawing/2014/main" id="{4E8926F1-245B-E089-65EB-C7DD322830A5}"/>
              </a:ext>
            </a:extLst>
          </p:cNvPr>
          <p:cNvPicPr>
            <a:picLocks noChangeAspect="1"/>
          </p:cNvPicPr>
          <p:nvPr/>
        </p:nvPicPr>
        <p:blipFill>
          <a:blip r:embed="rId13"/>
          <a:stretch>
            <a:fillRect/>
          </a:stretch>
        </p:blipFill>
        <p:spPr>
          <a:xfrm>
            <a:off x="7574683" y="5582690"/>
            <a:ext cx="4044188" cy="418653"/>
          </a:xfrm>
          <a:prstGeom prst="rect">
            <a:avLst/>
          </a:prstGeom>
        </p:spPr>
      </p:pic>
      <p:sp>
        <p:nvSpPr>
          <p:cNvPr id="81" name="ZoneTexte 80">
            <a:extLst>
              <a:ext uri="{FF2B5EF4-FFF2-40B4-BE49-F238E27FC236}">
                <a16:creationId xmlns:a16="http://schemas.microsoft.com/office/drawing/2014/main" id="{9B146640-6946-B3DF-D7B9-C1E9D32A1FFA}"/>
              </a:ext>
            </a:extLst>
          </p:cNvPr>
          <p:cNvSpPr txBox="1"/>
          <p:nvPr/>
        </p:nvSpPr>
        <p:spPr>
          <a:xfrm>
            <a:off x="9093834" y="6192564"/>
            <a:ext cx="1329082" cy="307777"/>
          </a:xfrm>
          <a:prstGeom prst="rect">
            <a:avLst/>
          </a:prstGeom>
          <a:noFill/>
        </p:spPr>
        <p:txBody>
          <a:bodyPr wrap="none" rtlCol="0">
            <a:spAutoFit/>
          </a:bodyPr>
          <a:lstStyle/>
          <a:p>
            <a:r>
              <a:rPr lang="fr-FR" sz="1400" dirty="0" err="1"/>
              <a:t>with</a:t>
            </a:r>
            <a:r>
              <a:rPr lang="fr-FR" sz="1400" dirty="0"/>
              <a:t> k </a:t>
            </a:r>
            <a:r>
              <a:rPr lang="fr-FR" sz="1400" dirty="0" err="1"/>
              <a:t>repeater</a:t>
            </a:r>
            <a:endParaRPr lang="fr-FR" sz="1400" dirty="0"/>
          </a:p>
        </p:txBody>
      </p:sp>
      <p:sp>
        <p:nvSpPr>
          <p:cNvPr id="102" name="ZoneTexte 101">
            <a:extLst>
              <a:ext uri="{FF2B5EF4-FFF2-40B4-BE49-F238E27FC236}">
                <a16:creationId xmlns:a16="http://schemas.microsoft.com/office/drawing/2014/main" id="{7A35B9ED-890D-A332-9E63-56D473CD8F8A}"/>
              </a:ext>
            </a:extLst>
          </p:cNvPr>
          <p:cNvSpPr txBox="1"/>
          <p:nvPr/>
        </p:nvSpPr>
        <p:spPr>
          <a:xfrm>
            <a:off x="1640031" y="2497150"/>
            <a:ext cx="1236236" cy="369332"/>
          </a:xfrm>
          <a:prstGeom prst="rect">
            <a:avLst/>
          </a:prstGeom>
          <a:noFill/>
        </p:spPr>
        <p:txBody>
          <a:bodyPr wrap="none" rtlCol="0">
            <a:spAutoFit/>
          </a:bodyPr>
          <a:lstStyle/>
          <a:p>
            <a:r>
              <a:rPr lang="fr-FR" b="1" dirty="0" err="1"/>
              <a:t>Problem</a:t>
            </a:r>
            <a:r>
              <a:rPr lang="fr-FR" b="1" dirty="0"/>
              <a:t> :</a:t>
            </a:r>
          </a:p>
        </p:txBody>
      </p:sp>
      <p:pic>
        <p:nvPicPr>
          <p:cNvPr id="103" name="Image 102">
            <a:extLst>
              <a:ext uri="{FF2B5EF4-FFF2-40B4-BE49-F238E27FC236}">
                <a16:creationId xmlns:a16="http://schemas.microsoft.com/office/drawing/2014/main" id="{4775BBB9-55DD-436A-F954-DD9C73EB0966}"/>
              </a:ext>
            </a:extLst>
          </p:cNvPr>
          <p:cNvPicPr>
            <a:picLocks noChangeAspect="1"/>
          </p:cNvPicPr>
          <p:nvPr/>
        </p:nvPicPr>
        <p:blipFill>
          <a:blip r:embed="rId14"/>
          <a:stretch>
            <a:fillRect/>
          </a:stretch>
        </p:blipFill>
        <p:spPr>
          <a:xfrm>
            <a:off x="589412" y="3119261"/>
            <a:ext cx="3174512" cy="221199"/>
          </a:xfrm>
          <a:prstGeom prst="rect">
            <a:avLst/>
          </a:prstGeom>
        </p:spPr>
      </p:pic>
      <p:sp>
        <p:nvSpPr>
          <p:cNvPr id="108" name="Ellipse 107">
            <a:extLst>
              <a:ext uri="{FF2B5EF4-FFF2-40B4-BE49-F238E27FC236}">
                <a16:creationId xmlns:a16="http://schemas.microsoft.com/office/drawing/2014/main" id="{475B66CA-A4C7-CC91-71BD-AF8DCF92F172}"/>
              </a:ext>
            </a:extLst>
          </p:cNvPr>
          <p:cNvSpPr/>
          <p:nvPr/>
        </p:nvSpPr>
        <p:spPr>
          <a:xfrm>
            <a:off x="3708287" y="3612097"/>
            <a:ext cx="325831" cy="32332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ZoneTexte 108">
            <a:extLst>
              <a:ext uri="{FF2B5EF4-FFF2-40B4-BE49-F238E27FC236}">
                <a16:creationId xmlns:a16="http://schemas.microsoft.com/office/drawing/2014/main" id="{1CE49016-32F9-9D89-961F-9BB384CBF472}"/>
              </a:ext>
            </a:extLst>
          </p:cNvPr>
          <p:cNvSpPr txBox="1"/>
          <p:nvPr/>
        </p:nvSpPr>
        <p:spPr>
          <a:xfrm>
            <a:off x="2605622" y="3661113"/>
            <a:ext cx="1112805" cy="307777"/>
          </a:xfrm>
          <a:prstGeom prst="rect">
            <a:avLst/>
          </a:prstGeom>
          <a:noFill/>
        </p:spPr>
        <p:txBody>
          <a:bodyPr wrap="none" rtlCol="0">
            <a:spAutoFit/>
          </a:bodyPr>
          <a:lstStyle/>
          <a:p>
            <a:r>
              <a:rPr lang="fr-FR" sz="1400" dirty="0"/>
              <a:t>~ 10 billions</a:t>
            </a:r>
          </a:p>
        </p:txBody>
      </p:sp>
      <p:pic>
        <p:nvPicPr>
          <p:cNvPr id="5" name="Image 4">
            <a:extLst>
              <a:ext uri="{FF2B5EF4-FFF2-40B4-BE49-F238E27FC236}">
                <a16:creationId xmlns:a16="http://schemas.microsoft.com/office/drawing/2014/main" id="{0BAAC341-BBBE-962F-9EF6-A23B5FA4E522}"/>
              </a:ext>
            </a:extLst>
          </p:cNvPr>
          <p:cNvPicPr>
            <a:picLocks noChangeAspect="1"/>
          </p:cNvPicPr>
          <p:nvPr/>
        </p:nvPicPr>
        <p:blipFill>
          <a:blip r:embed="rId15"/>
          <a:stretch>
            <a:fillRect/>
          </a:stretch>
        </p:blipFill>
        <p:spPr>
          <a:xfrm>
            <a:off x="149310" y="139477"/>
            <a:ext cx="656033" cy="653612"/>
          </a:xfrm>
          <a:prstGeom prst="rect">
            <a:avLst/>
          </a:prstGeom>
        </p:spPr>
      </p:pic>
      <p:sp>
        <p:nvSpPr>
          <p:cNvPr id="6" name="Rectangle 5">
            <a:extLst>
              <a:ext uri="{FF2B5EF4-FFF2-40B4-BE49-F238E27FC236}">
                <a16:creationId xmlns:a16="http://schemas.microsoft.com/office/drawing/2014/main" id="{9D3CC911-A59D-FA37-BACA-DA905D9A750D}"/>
              </a:ext>
            </a:extLst>
          </p:cNvPr>
          <p:cNvSpPr/>
          <p:nvPr/>
        </p:nvSpPr>
        <p:spPr>
          <a:xfrm>
            <a:off x="9133131" y="5489350"/>
            <a:ext cx="2543147" cy="1060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e la date 11">
            <a:extLst>
              <a:ext uri="{FF2B5EF4-FFF2-40B4-BE49-F238E27FC236}">
                <a16:creationId xmlns:a16="http://schemas.microsoft.com/office/drawing/2014/main" id="{030C06E7-E5A2-ED64-88E3-77B0BEB88C61}"/>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426819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p:bldP spid="75" grpId="0"/>
      <p:bldP spid="76" grpId="0"/>
      <p:bldP spid="77"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44">
            <a:extLst>
              <a:ext uri="{FF2B5EF4-FFF2-40B4-BE49-F238E27FC236}">
                <a16:creationId xmlns:a16="http://schemas.microsoft.com/office/drawing/2014/main" id="{6210CC71-0C4B-0142-9AC8-D34BDEF3A92C}"/>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Quantum revolution</a:t>
            </a:r>
          </a:p>
        </p:txBody>
      </p:sp>
      <p:cxnSp>
        <p:nvCxnSpPr>
          <p:cNvPr id="2" name="Connecteur droit 1">
            <a:extLst>
              <a:ext uri="{FF2B5EF4-FFF2-40B4-BE49-F238E27FC236}">
                <a16:creationId xmlns:a16="http://schemas.microsoft.com/office/drawing/2014/main" id="{9900B82E-9090-B245-AC1A-A573854A5A9F}"/>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87AF9224-BED1-49AA-7F5C-5DA8DFF21C96}"/>
              </a:ext>
            </a:extLst>
          </p:cNvPr>
          <p:cNvPicPr>
            <a:picLocks noChangeAspect="1"/>
          </p:cNvPicPr>
          <p:nvPr/>
        </p:nvPicPr>
        <p:blipFill rotWithShape="1">
          <a:blip r:embed="rId3"/>
          <a:srcRect t="21146"/>
          <a:stretch/>
        </p:blipFill>
        <p:spPr>
          <a:xfrm>
            <a:off x="7215238" y="1358658"/>
            <a:ext cx="3907437" cy="2170233"/>
          </a:xfrm>
          <a:prstGeom prst="rect">
            <a:avLst/>
          </a:prstGeom>
        </p:spPr>
      </p:pic>
      <p:pic>
        <p:nvPicPr>
          <p:cNvPr id="2052" name="Picture 4" descr="undefined">
            <a:extLst>
              <a:ext uri="{FF2B5EF4-FFF2-40B4-BE49-F238E27FC236}">
                <a16:creationId xmlns:a16="http://schemas.microsoft.com/office/drawing/2014/main" id="{EE2E6E54-C7CC-77E0-7550-CE9529F2FC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558"/>
          <a:stretch/>
        </p:blipFill>
        <p:spPr bwMode="auto">
          <a:xfrm>
            <a:off x="978732" y="1358658"/>
            <a:ext cx="3907437" cy="2307124"/>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5F30C950-D4DB-65D7-A463-463D66D643C8}"/>
              </a:ext>
            </a:extLst>
          </p:cNvPr>
          <p:cNvSpPr txBox="1"/>
          <p:nvPr/>
        </p:nvSpPr>
        <p:spPr>
          <a:xfrm>
            <a:off x="895408" y="3686703"/>
            <a:ext cx="1430200" cy="215444"/>
          </a:xfrm>
          <a:prstGeom prst="rect">
            <a:avLst/>
          </a:prstGeom>
          <a:noFill/>
        </p:spPr>
        <p:txBody>
          <a:bodyPr wrap="none" rtlCol="0">
            <a:spAutoFit/>
          </a:bodyPr>
          <a:lstStyle/>
          <a:p>
            <a:r>
              <a:rPr lang="fr-FR" sz="800" b="0" i="0" u="none" strike="noStrike" dirty="0">
                <a:solidFill>
                  <a:srgbClr val="202122"/>
                </a:solidFill>
                <a:effectLst/>
                <a:highlight>
                  <a:srgbClr val="FFFFFF"/>
                </a:highlight>
              </a:rPr>
              <a:t>1</a:t>
            </a:r>
            <a:r>
              <a:rPr lang="fr-FR" sz="800" b="0" i="0" u="none" strike="noStrike" baseline="30000" dirty="0">
                <a:solidFill>
                  <a:srgbClr val="202122"/>
                </a:solidFill>
                <a:effectLst/>
                <a:highlight>
                  <a:srgbClr val="FFFFFF"/>
                </a:highlight>
              </a:rPr>
              <a:t>st</a:t>
            </a:r>
            <a:r>
              <a:rPr lang="fr-FR" sz="800" b="0" i="0" u="none" strike="noStrike" dirty="0">
                <a:solidFill>
                  <a:srgbClr val="202122"/>
                </a:solidFill>
                <a:effectLst/>
                <a:highlight>
                  <a:srgbClr val="FFFFFF"/>
                </a:highlight>
              </a:rPr>
              <a:t> Solvay </a:t>
            </a:r>
            <a:r>
              <a:rPr lang="fr-FR" sz="800" b="0" i="0" u="none" strike="noStrike" dirty="0" err="1">
                <a:solidFill>
                  <a:srgbClr val="202122"/>
                </a:solidFill>
                <a:effectLst/>
                <a:highlight>
                  <a:srgbClr val="FFFFFF"/>
                </a:highlight>
              </a:rPr>
              <a:t>conference</a:t>
            </a:r>
            <a:r>
              <a:rPr lang="fr-FR" sz="800" b="0" i="0" u="none" strike="noStrike" dirty="0">
                <a:solidFill>
                  <a:srgbClr val="202122"/>
                </a:solidFill>
                <a:effectLst/>
                <a:highlight>
                  <a:srgbClr val="FFFFFF"/>
                </a:highlight>
              </a:rPr>
              <a:t> (1911)</a:t>
            </a:r>
            <a:endParaRPr lang="en-US" sz="800" dirty="0"/>
          </a:p>
        </p:txBody>
      </p:sp>
      <p:pic>
        <p:nvPicPr>
          <p:cNvPr id="2056" name="Picture 8" descr="quantum internet science - shutterstock">
            <a:extLst>
              <a:ext uri="{FF2B5EF4-FFF2-40B4-BE49-F238E27FC236}">
                <a16:creationId xmlns:a16="http://schemas.microsoft.com/office/drawing/2014/main" id="{BFAFBD19-C6B1-E229-AC5D-0B6CDA407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8547" y="4134902"/>
            <a:ext cx="3715647" cy="243769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08D35BEC-F60B-5C88-86A2-B82AC53125CC}"/>
              </a:ext>
            </a:extLst>
          </p:cNvPr>
          <p:cNvSpPr txBox="1"/>
          <p:nvPr/>
        </p:nvSpPr>
        <p:spPr>
          <a:xfrm>
            <a:off x="3885955" y="6545461"/>
            <a:ext cx="1287532" cy="215444"/>
          </a:xfrm>
          <a:prstGeom prst="rect">
            <a:avLst/>
          </a:prstGeom>
          <a:noFill/>
        </p:spPr>
        <p:txBody>
          <a:bodyPr wrap="none" rtlCol="0">
            <a:spAutoFit/>
          </a:bodyPr>
          <a:lstStyle/>
          <a:p>
            <a:r>
              <a:rPr lang="fr-FR" sz="800" dirty="0" err="1">
                <a:solidFill>
                  <a:srgbClr val="202122"/>
                </a:solidFill>
              </a:rPr>
              <a:t>J</a:t>
            </a:r>
            <a:r>
              <a:rPr lang="fr-FR" sz="800" b="0" i="0" u="none" strike="noStrike" dirty="0" err="1">
                <a:solidFill>
                  <a:srgbClr val="202122"/>
                </a:solidFill>
                <a:effectLst/>
              </a:rPr>
              <a:t>urik</a:t>
            </a:r>
            <a:r>
              <a:rPr lang="fr-FR" sz="800" b="0" i="0" u="none" strike="noStrike" dirty="0">
                <a:solidFill>
                  <a:srgbClr val="202122"/>
                </a:solidFill>
                <a:effectLst/>
              </a:rPr>
              <a:t> Peter / </a:t>
            </a:r>
            <a:r>
              <a:rPr lang="fr-FR" sz="800" b="0" i="0" u="none" strike="noStrike" dirty="0" err="1">
                <a:solidFill>
                  <a:srgbClr val="202122"/>
                </a:solidFill>
                <a:effectLst/>
              </a:rPr>
              <a:t>Shutterstock</a:t>
            </a:r>
            <a:endParaRPr lang="en-US" sz="800" dirty="0"/>
          </a:p>
        </p:txBody>
      </p:sp>
      <p:sp>
        <p:nvSpPr>
          <p:cNvPr id="24" name="ZoneTexte 23">
            <a:extLst>
              <a:ext uri="{FF2B5EF4-FFF2-40B4-BE49-F238E27FC236}">
                <a16:creationId xmlns:a16="http://schemas.microsoft.com/office/drawing/2014/main" id="{A9557723-4EE5-A305-5863-1FFA4F88D22B}"/>
              </a:ext>
            </a:extLst>
          </p:cNvPr>
          <p:cNvSpPr txBox="1"/>
          <p:nvPr/>
        </p:nvSpPr>
        <p:spPr>
          <a:xfrm>
            <a:off x="7126265" y="3528892"/>
            <a:ext cx="1050288" cy="215444"/>
          </a:xfrm>
          <a:prstGeom prst="rect">
            <a:avLst/>
          </a:prstGeom>
          <a:noFill/>
        </p:spPr>
        <p:txBody>
          <a:bodyPr wrap="none" rtlCol="0">
            <a:spAutoFit/>
          </a:bodyPr>
          <a:lstStyle/>
          <a:p>
            <a:r>
              <a:rPr lang="fr-FR" sz="800" b="0" i="0" u="none" strike="noStrike" dirty="0">
                <a:solidFill>
                  <a:srgbClr val="202122"/>
                </a:solidFill>
                <a:effectLst/>
                <a:highlight>
                  <a:srgbClr val="FFFFFF"/>
                </a:highlight>
              </a:rPr>
              <a:t>Domain of Science</a:t>
            </a:r>
            <a:endParaRPr lang="en-US" sz="800" dirty="0"/>
          </a:p>
        </p:txBody>
      </p:sp>
      <p:sp>
        <p:nvSpPr>
          <p:cNvPr id="25" name="ZoneTexte 24">
            <a:extLst>
              <a:ext uri="{FF2B5EF4-FFF2-40B4-BE49-F238E27FC236}">
                <a16:creationId xmlns:a16="http://schemas.microsoft.com/office/drawing/2014/main" id="{D5C35567-6E0B-35AD-D94A-BE32C602C415}"/>
              </a:ext>
            </a:extLst>
          </p:cNvPr>
          <p:cNvSpPr txBox="1"/>
          <p:nvPr/>
        </p:nvSpPr>
        <p:spPr>
          <a:xfrm>
            <a:off x="1440406" y="964770"/>
            <a:ext cx="2984087" cy="338554"/>
          </a:xfrm>
          <a:prstGeom prst="rect">
            <a:avLst/>
          </a:prstGeom>
          <a:noFill/>
        </p:spPr>
        <p:txBody>
          <a:bodyPr wrap="none" rtlCol="0">
            <a:spAutoFit/>
          </a:bodyPr>
          <a:lstStyle/>
          <a:p>
            <a:r>
              <a:rPr lang="en-US" sz="1600" b="1" dirty="0"/>
              <a:t>Discovery of quantum physics</a:t>
            </a:r>
          </a:p>
        </p:txBody>
      </p:sp>
      <p:sp>
        <p:nvSpPr>
          <p:cNvPr id="26" name="ZoneTexte 25">
            <a:extLst>
              <a:ext uri="{FF2B5EF4-FFF2-40B4-BE49-F238E27FC236}">
                <a16:creationId xmlns:a16="http://schemas.microsoft.com/office/drawing/2014/main" id="{99DDC8F2-2B66-2DCD-14D5-F67D2FDB6F1D}"/>
              </a:ext>
            </a:extLst>
          </p:cNvPr>
          <p:cNvSpPr txBox="1"/>
          <p:nvPr/>
        </p:nvSpPr>
        <p:spPr>
          <a:xfrm>
            <a:off x="7397068" y="964770"/>
            <a:ext cx="3650551" cy="338554"/>
          </a:xfrm>
          <a:prstGeom prst="rect">
            <a:avLst/>
          </a:prstGeom>
          <a:noFill/>
        </p:spPr>
        <p:txBody>
          <a:bodyPr wrap="none" rtlCol="0">
            <a:spAutoFit/>
          </a:bodyPr>
          <a:lstStyle/>
          <a:p>
            <a:r>
              <a:rPr lang="en-US" sz="1600" b="1" dirty="0"/>
              <a:t>Application of quantum phenomenon</a:t>
            </a:r>
          </a:p>
        </p:txBody>
      </p:sp>
      <p:grpSp>
        <p:nvGrpSpPr>
          <p:cNvPr id="29" name="Groupe 28">
            <a:extLst>
              <a:ext uri="{FF2B5EF4-FFF2-40B4-BE49-F238E27FC236}">
                <a16:creationId xmlns:a16="http://schemas.microsoft.com/office/drawing/2014/main" id="{07CAFC7E-A9C0-6E65-F461-7826EB96798F}"/>
              </a:ext>
            </a:extLst>
          </p:cNvPr>
          <p:cNvGrpSpPr/>
          <p:nvPr/>
        </p:nvGrpSpPr>
        <p:grpSpPr>
          <a:xfrm>
            <a:off x="5476343" y="1714729"/>
            <a:ext cx="1239314" cy="927235"/>
            <a:chOff x="5364735" y="1714729"/>
            <a:chExt cx="1239314" cy="927235"/>
          </a:xfrm>
        </p:grpSpPr>
        <p:sp>
          <p:nvSpPr>
            <p:cNvPr id="13" name="Flèche vers la droite 12">
              <a:extLst>
                <a:ext uri="{FF2B5EF4-FFF2-40B4-BE49-F238E27FC236}">
                  <a16:creationId xmlns:a16="http://schemas.microsoft.com/office/drawing/2014/main" id="{67564487-17B6-DBAF-9804-59ED23E036BF}"/>
                </a:ext>
              </a:extLst>
            </p:cNvPr>
            <p:cNvSpPr/>
            <p:nvPr/>
          </p:nvSpPr>
          <p:spPr>
            <a:xfrm>
              <a:off x="5409373" y="2072319"/>
              <a:ext cx="1150038" cy="569645"/>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ZoneTexte 26">
              <a:extLst>
                <a:ext uri="{FF2B5EF4-FFF2-40B4-BE49-F238E27FC236}">
                  <a16:creationId xmlns:a16="http://schemas.microsoft.com/office/drawing/2014/main" id="{A069D0E0-EE9D-0A52-BBA3-5BB550B23BAB}"/>
                </a:ext>
              </a:extLst>
            </p:cNvPr>
            <p:cNvSpPr txBox="1"/>
            <p:nvPr/>
          </p:nvSpPr>
          <p:spPr>
            <a:xfrm>
              <a:off x="5364735" y="1714729"/>
              <a:ext cx="1239314" cy="338554"/>
            </a:xfrm>
            <a:prstGeom prst="rect">
              <a:avLst/>
            </a:prstGeom>
            <a:noFill/>
          </p:spPr>
          <p:txBody>
            <a:bodyPr wrap="none" rtlCol="0">
              <a:spAutoFit/>
            </a:bodyPr>
            <a:lstStyle/>
            <a:p>
              <a:r>
                <a:rPr lang="en-US" sz="1600" dirty="0"/>
                <a:t>20</a:t>
              </a:r>
              <a:r>
                <a:rPr lang="en-US" sz="1600" baseline="30000" dirty="0"/>
                <a:t>th</a:t>
              </a:r>
              <a:r>
                <a:rPr lang="en-US" sz="1600" dirty="0"/>
                <a:t> century</a:t>
              </a:r>
            </a:p>
          </p:txBody>
        </p:sp>
      </p:grpSp>
      <p:sp>
        <p:nvSpPr>
          <p:cNvPr id="28" name="ZoneTexte 27">
            <a:extLst>
              <a:ext uri="{FF2B5EF4-FFF2-40B4-BE49-F238E27FC236}">
                <a16:creationId xmlns:a16="http://schemas.microsoft.com/office/drawing/2014/main" id="{3A326553-A53E-CACC-7831-10406895A93F}"/>
              </a:ext>
            </a:extLst>
          </p:cNvPr>
          <p:cNvSpPr txBox="1"/>
          <p:nvPr/>
        </p:nvSpPr>
        <p:spPr>
          <a:xfrm>
            <a:off x="4380787" y="3796348"/>
            <a:ext cx="2931188" cy="338554"/>
          </a:xfrm>
          <a:prstGeom prst="rect">
            <a:avLst/>
          </a:prstGeom>
          <a:noFill/>
        </p:spPr>
        <p:txBody>
          <a:bodyPr wrap="none" rtlCol="0">
            <a:spAutoFit/>
          </a:bodyPr>
          <a:lstStyle/>
          <a:p>
            <a:pPr algn="ctr"/>
            <a:r>
              <a:rPr lang="en-US" sz="1600" b="1" dirty="0"/>
              <a:t>Multipartite quantum system</a:t>
            </a:r>
          </a:p>
        </p:txBody>
      </p:sp>
      <p:sp>
        <p:nvSpPr>
          <p:cNvPr id="35" name="Espace réservé du pied de page 34">
            <a:extLst>
              <a:ext uri="{FF2B5EF4-FFF2-40B4-BE49-F238E27FC236}">
                <a16:creationId xmlns:a16="http://schemas.microsoft.com/office/drawing/2014/main" id="{7AF2160B-B375-2903-78C7-16E959AB1AAA}"/>
              </a:ext>
            </a:extLst>
          </p:cNvPr>
          <p:cNvSpPr>
            <a:spLocks noGrp="1"/>
          </p:cNvSpPr>
          <p:nvPr>
            <p:ph type="ftr" sz="quarter" idx="11"/>
          </p:nvPr>
        </p:nvSpPr>
        <p:spPr/>
        <p:txBody>
          <a:bodyPr/>
          <a:lstStyle/>
          <a:p>
            <a:r>
              <a:rPr lang="fr-FR"/>
              <a:t>Charles Babin</a:t>
            </a:r>
          </a:p>
        </p:txBody>
      </p:sp>
      <p:sp>
        <p:nvSpPr>
          <p:cNvPr id="36" name="Espace réservé du numéro de diapositive 35">
            <a:extLst>
              <a:ext uri="{FF2B5EF4-FFF2-40B4-BE49-F238E27FC236}">
                <a16:creationId xmlns:a16="http://schemas.microsoft.com/office/drawing/2014/main" id="{420797BB-CABD-6E90-4FCB-0BE9EF93A901}"/>
              </a:ext>
            </a:extLst>
          </p:cNvPr>
          <p:cNvSpPr>
            <a:spLocks noGrp="1"/>
          </p:cNvSpPr>
          <p:nvPr>
            <p:ph type="sldNum" sz="quarter" idx="12"/>
          </p:nvPr>
        </p:nvSpPr>
        <p:spPr/>
        <p:txBody>
          <a:bodyPr/>
          <a:lstStyle/>
          <a:p>
            <a:fld id="{BC52D411-5A3D-D14A-AF34-D9B1C8ECD583}" type="slidenum">
              <a:rPr lang="fr-FR" smtClean="0"/>
              <a:pPr/>
              <a:t>2</a:t>
            </a:fld>
            <a:endParaRPr lang="fr-FR"/>
          </a:p>
        </p:txBody>
      </p:sp>
      <p:grpSp>
        <p:nvGrpSpPr>
          <p:cNvPr id="6" name="Groupe 5">
            <a:extLst>
              <a:ext uri="{FF2B5EF4-FFF2-40B4-BE49-F238E27FC236}">
                <a16:creationId xmlns:a16="http://schemas.microsoft.com/office/drawing/2014/main" id="{650F7134-E976-0D61-AC81-B209EE3FAFE7}"/>
              </a:ext>
            </a:extLst>
          </p:cNvPr>
          <p:cNvGrpSpPr/>
          <p:nvPr/>
        </p:nvGrpSpPr>
        <p:grpSpPr>
          <a:xfrm>
            <a:off x="11195053" y="147318"/>
            <a:ext cx="873037" cy="664352"/>
            <a:chOff x="10937240" y="138967"/>
            <a:chExt cx="873037" cy="664352"/>
          </a:xfrm>
        </p:grpSpPr>
        <p:pic>
          <p:nvPicPr>
            <p:cNvPr id="7" name="Picture 2" descr="ICB – Laboratoire Interdisciplinaire Carnot de Bourgogne - Université de  Bourgogne">
              <a:extLst>
                <a:ext uri="{FF2B5EF4-FFF2-40B4-BE49-F238E27FC236}">
                  <a16:creationId xmlns:a16="http://schemas.microsoft.com/office/drawing/2014/main" id="{4BAEE79E-B6B5-515E-0FEE-51FC612EC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4F54A90-5533-DBB0-481F-91E64E325AD9}"/>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Espace réservé de la date 11">
            <a:extLst>
              <a:ext uri="{FF2B5EF4-FFF2-40B4-BE49-F238E27FC236}">
                <a16:creationId xmlns:a16="http://schemas.microsoft.com/office/drawing/2014/main" id="{F2A2260A-F422-3D9E-2784-46662D81A6ED}"/>
              </a:ext>
            </a:extLst>
          </p:cNvPr>
          <p:cNvSpPr>
            <a:spLocks noGrp="1"/>
          </p:cNvSpPr>
          <p:nvPr>
            <p:ph type="dt" sz="half" idx="10"/>
          </p:nvPr>
        </p:nvSpPr>
        <p:spPr>
          <a:xfrm>
            <a:off x="0" y="6585084"/>
            <a:ext cx="2743200" cy="365125"/>
          </a:xfrm>
        </p:spPr>
        <p:txBody>
          <a:bodyPr/>
          <a:lstStyle/>
          <a:p>
            <a:r>
              <a:rPr lang="fr-FR" dirty="0"/>
              <a:t>03.02.2025</a:t>
            </a:r>
          </a:p>
        </p:txBody>
      </p:sp>
      <p:pic>
        <p:nvPicPr>
          <p:cNvPr id="5" name="Image 4">
            <a:extLst>
              <a:ext uri="{FF2B5EF4-FFF2-40B4-BE49-F238E27FC236}">
                <a16:creationId xmlns:a16="http://schemas.microsoft.com/office/drawing/2014/main" id="{466112C1-443B-F264-8026-F7DD1D3B693F}"/>
              </a:ext>
            </a:extLst>
          </p:cNvPr>
          <p:cNvPicPr>
            <a:picLocks noChangeAspect="1"/>
          </p:cNvPicPr>
          <p:nvPr/>
        </p:nvPicPr>
        <p:blipFill>
          <a:blip r:embed="rId7"/>
          <a:stretch>
            <a:fillRect/>
          </a:stretch>
        </p:blipFill>
        <p:spPr>
          <a:xfrm>
            <a:off x="149310" y="139477"/>
            <a:ext cx="656033" cy="653612"/>
          </a:xfrm>
          <a:prstGeom prst="rect">
            <a:avLst/>
          </a:prstGeom>
        </p:spPr>
      </p:pic>
    </p:spTree>
    <p:extLst>
      <p:ext uri="{BB962C8B-B14F-4D97-AF65-F5344CB8AC3E}">
        <p14:creationId xmlns:p14="http://schemas.microsoft.com/office/powerpoint/2010/main" val="3969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10E87-3ECE-7095-CEF9-558B703D67F2}"/>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B6379CBB-73CA-1F07-121B-93EB1C54DC1F}"/>
              </a:ext>
            </a:extLst>
          </p:cNvPr>
          <p:cNvPicPr>
            <a:picLocks noChangeAspect="1"/>
          </p:cNvPicPr>
          <p:nvPr/>
        </p:nvPicPr>
        <p:blipFill>
          <a:blip r:embed="rId3"/>
          <a:stretch>
            <a:fillRect/>
          </a:stretch>
        </p:blipFill>
        <p:spPr>
          <a:xfrm>
            <a:off x="195573" y="3566012"/>
            <a:ext cx="3911600" cy="3048000"/>
          </a:xfrm>
          <a:prstGeom prst="rect">
            <a:avLst/>
          </a:prstGeom>
        </p:spPr>
      </p:pic>
      <p:sp>
        <p:nvSpPr>
          <p:cNvPr id="45" name="ZoneTexte 44">
            <a:extLst>
              <a:ext uri="{FF2B5EF4-FFF2-40B4-BE49-F238E27FC236}">
                <a16:creationId xmlns:a16="http://schemas.microsoft.com/office/drawing/2014/main" id="{666F17C5-1BA9-5278-4D2C-D8047ACD133A}"/>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Loss in fiber</a:t>
            </a:r>
          </a:p>
        </p:txBody>
      </p:sp>
      <p:cxnSp>
        <p:nvCxnSpPr>
          <p:cNvPr id="2" name="Connecteur droit 1">
            <a:extLst>
              <a:ext uri="{FF2B5EF4-FFF2-40B4-BE49-F238E27FC236}">
                <a16:creationId xmlns:a16="http://schemas.microsoft.com/office/drawing/2014/main" id="{C08C164E-9310-420E-B4C8-78B9DBF7AE13}"/>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7B47DC2E-1FEB-2159-EE26-A5C6215B97F0}"/>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722F0695-7B8C-19FA-F80C-43F07F636343}"/>
              </a:ext>
            </a:extLst>
          </p:cNvPr>
          <p:cNvSpPr>
            <a:spLocks noGrp="1"/>
          </p:cNvSpPr>
          <p:nvPr>
            <p:ph type="sldNum" sz="quarter" idx="12"/>
          </p:nvPr>
        </p:nvSpPr>
        <p:spPr/>
        <p:txBody>
          <a:bodyPr/>
          <a:lstStyle/>
          <a:p>
            <a:fld id="{BC52D411-5A3D-D14A-AF34-D9B1C8ECD583}" type="slidenum">
              <a:rPr lang="fr-FR" smtClean="0"/>
              <a:pPr/>
              <a:t>20</a:t>
            </a:fld>
            <a:endParaRPr lang="fr-FR" dirty="0"/>
          </a:p>
        </p:txBody>
      </p:sp>
      <p:grpSp>
        <p:nvGrpSpPr>
          <p:cNvPr id="17" name="Groupe 16">
            <a:extLst>
              <a:ext uri="{FF2B5EF4-FFF2-40B4-BE49-F238E27FC236}">
                <a16:creationId xmlns:a16="http://schemas.microsoft.com/office/drawing/2014/main" id="{1FADC97D-FD30-F6D2-172A-9351D947D4EE}"/>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98382B83-1ECD-C9D6-47B2-CDC6E338DD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D40BB83-316D-2085-1056-3ED7DA8C5977}"/>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3" name="Image 32">
            <a:extLst>
              <a:ext uri="{FF2B5EF4-FFF2-40B4-BE49-F238E27FC236}">
                <a16:creationId xmlns:a16="http://schemas.microsoft.com/office/drawing/2014/main" id="{AA9DC020-289F-6D22-D5A4-C808E1F26CB1}"/>
              </a:ext>
            </a:extLst>
          </p:cNvPr>
          <p:cNvPicPr>
            <a:picLocks noChangeAspect="1"/>
          </p:cNvPicPr>
          <p:nvPr/>
        </p:nvPicPr>
        <p:blipFill>
          <a:blip r:embed="rId5"/>
          <a:srcRect l="11005" t="762" r="6624" b="56344"/>
          <a:stretch/>
        </p:blipFill>
        <p:spPr>
          <a:xfrm>
            <a:off x="2524710" y="1141165"/>
            <a:ext cx="1489568" cy="1444292"/>
          </a:xfrm>
          <a:prstGeom prst="ellipse">
            <a:avLst/>
          </a:prstGeom>
        </p:spPr>
      </p:pic>
      <p:pic>
        <p:nvPicPr>
          <p:cNvPr id="34" name="Image 33">
            <a:extLst>
              <a:ext uri="{FF2B5EF4-FFF2-40B4-BE49-F238E27FC236}">
                <a16:creationId xmlns:a16="http://schemas.microsoft.com/office/drawing/2014/main" id="{E61CD7D4-C485-0DFF-4811-FBBFA513F557}"/>
              </a:ext>
            </a:extLst>
          </p:cNvPr>
          <p:cNvPicPr>
            <a:picLocks noChangeAspect="1"/>
          </p:cNvPicPr>
          <p:nvPr/>
        </p:nvPicPr>
        <p:blipFill>
          <a:blip r:embed="rId6"/>
          <a:stretch>
            <a:fillRect/>
          </a:stretch>
        </p:blipFill>
        <p:spPr>
          <a:xfrm>
            <a:off x="8335078" y="1008330"/>
            <a:ext cx="1332212" cy="1885205"/>
          </a:xfrm>
          <a:prstGeom prst="rect">
            <a:avLst/>
          </a:prstGeom>
        </p:spPr>
      </p:pic>
      <p:pic>
        <p:nvPicPr>
          <p:cNvPr id="38" name="Image 37">
            <a:extLst>
              <a:ext uri="{FF2B5EF4-FFF2-40B4-BE49-F238E27FC236}">
                <a16:creationId xmlns:a16="http://schemas.microsoft.com/office/drawing/2014/main" id="{2B4C77E9-115F-DC1F-62CE-7B82179A8DA0}"/>
              </a:ext>
            </a:extLst>
          </p:cNvPr>
          <p:cNvPicPr>
            <a:picLocks noChangeAspect="1"/>
          </p:cNvPicPr>
          <p:nvPr/>
        </p:nvPicPr>
        <p:blipFill>
          <a:blip r:embed="rId7"/>
          <a:srcRect l="35909" t="25952" r="38004" b="24492"/>
          <a:stretch/>
        </p:blipFill>
        <p:spPr>
          <a:xfrm>
            <a:off x="5789600" y="4510312"/>
            <a:ext cx="748118" cy="1421140"/>
          </a:xfrm>
          <a:prstGeom prst="rect">
            <a:avLst/>
          </a:prstGeom>
        </p:spPr>
      </p:pic>
      <p:sp>
        <p:nvSpPr>
          <p:cNvPr id="3" name="Flèche vers la droite 2">
            <a:extLst>
              <a:ext uri="{FF2B5EF4-FFF2-40B4-BE49-F238E27FC236}">
                <a16:creationId xmlns:a16="http://schemas.microsoft.com/office/drawing/2014/main" id="{9F1E8FEE-7DE7-ED4A-DF2A-3CD404F39439}"/>
              </a:ext>
            </a:extLst>
          </p:cNvPr>
          <p:cNvSpPr/>
          <p:nvPr/>
        </p:nvSpPr>
        <p:spPr>
          <a:xfrm rot="2700000">
            <a:off x="4477412" y="3914146"/>
            <a:ext cx="1382046"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2214E801-68F9-C48B-CA1B-CE0442991B91}"/>
              </a:ext>
            </a:extLst>
          </p:cNvPr>
          <p:cNvGrpSpPr/>
          <p:nvPr/>
        </p:nvGrpSpPr>
        <p:grpSpPr>
          <a:xfrm rot="2700000">
            <a:off x="3411117" y="2814716"/>
            <a:ext cx="1363572" cy="532254"/>
            <a:chOff x="894706" y="3013110"/>
            <a:chExt cx="1498127" cy="584776"/>
          </a:xfrm>
        </p:grpSpPr>
        <p:pic>
          <p:nvPicPr>
            <p:cNvPr id="31" name="Image 30">
              <a:extLst>
                <a:ext uri="{FF2B5EF4-FFF2-40B4-BE49-F238E27FC236}">
                  <a16:creationId xmlns:a16="http://schemas.microsoft.com/office/drawing/2014/main" id="{A7A6F1B1-81C9-F512-B6C5-69104158542B}"/>
                </a:ext>
              </a:extLst>
            </p:cNvPr>
            <p:cNvPicPr>
              <a:picLocks noChangeAspect="1"/>
            </p:cNvPicPr>
            <p:nvPr/>
          </p:nvPicPr>
          <p:blipFill>
            <a:blip r:embed="rId8"/>
            <a:stretch>
              <a:fillRect/>
            </a:stretch>
          </p:blipFill>
          <p:spPr>
            <a:xfrm rot="900000">
              <a:off x="1042481" y="3013293"/>
              <a:ext cx="276912" cy="584593"/>
            </a:xfrm>
            <a:prstGeom prst="rect">
              <a:avLst/>
            </a:prstGeom>
          </p:spPr>
        </p:pic>
        <p:pic>
          <p:nvPicPr>
            <p:cNvPr id="32" name="Image 31">
              <a:extLst>
                <a:ext uri="{FF2B5EF4-FFF2-40B4-BE49-F238E27FC236}">
                  <a16:creationId xmlns:a16="http://schemas.microsoft.com/office/drawing/2014/main" id="{1A334C0C-30B6-0B7F-A9CB-CEEDC483EF3E}"/>
                </a:ext>
              </a:extLst>
            </p:cNvPr>
            <p:cNvPicPr>
              <a:picLocks noChangeAspect="1"/>
            </p:cNvPicPr>
            <p:nvPr/>
          </p:nvPicPr>
          <p:blipFill>
            <a:blip r:embed="rId9"/>
            <a:stretch>
              <a:fillRect/>
            </a:stretch>
          </p:blipFill>
          <p:spPr>
            <a:xfrm rot="900000">
              <a:off x="2060742" y="3013110"/>
              <a:ext cx="276912" cy="575543"/>
            </a:xfrm>
            <a:prstGeom prst="rect">
              <a:avLst/>
            </a:prstGeom>
          </p:spPr>
        </p:pic>
        <p:grpSp>
          <p:nvGrpSpPr>
            <p:cNvPr id="35" name="Groupe 34">
              <a:extLst>
                <a:ext uri="{FF2B5EF4-FFF2-40B4-BE49-F238E27FC236}">
                  <a16:creationId xmlns:a16="http://schemas.microsoft.com/office/drawing/2014/main" id="{71D30247-8490-C4A2-E86F-2BC1CDE46F5F}"/>
                </a:ext>
              </a:extLst>
            </p:cNvPr>
            <p:cNvGrpSpPr/>
            <p:nvPr/>
          </p:nvGrpSpPr>
          <p:grpSpPr>
            <a:xfrm>
              <a:off x="894706" y="3178735"/>
              <a:ext cx="1498127" cy="301838"/>
              <a:chOff x="971546" y="1782607"/>
              <a:chExt cx="2459055" cy="495442"/>
            </a:xfrm>
          </p:grpSpPr>
          <p:sp>
            <p:nvSpPr>
              <p:cNvPr id="39" name="Ellipse 38">
                <a:extLst>
                  <a:ext uri="{FF2B5EF4-FFF2-40B4-BE49-F238E27FC236}">
                    <a16:creationId xmlns:a16="http://schemas.microsoft.com/office/drawing/2014/main" id="{C199F347-479B-C451-C8D2-1778C0BDD365}"/>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Ellipse 39">
                <a:extLst>
                  <a:ext uri="{FF2B5EF4-FFF2-40B4-BE49-F238E27FC236}">
                    <a16:creationId xmlns:a16="http://schemas.microsoft.com/office/drawing/2014/main" id="{5E487FA2-FD7C-D103-2F81-D232E3EC9845}"/>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Ellipse 16">
                <a:extLst>
                  <a:ext uri="{FF2B5EF4-FFF2-40B4-BE49-F238E27FC236}">
                    <a16:creationId xmlns:a16="http://schemas.microsoft.com/office/drawing/2014/main" id="{64884787-96CB-87CB-C31B-159FF882C72D}"/>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36" name="Image 35">
              <a:extLst>
                <a:ext uri="{FF2B5EF4-FFF2-40B4-BE49-F238E27FC236}">
                  <a16:creationId xmlns:a16="http://schemas.microsoft.com/office/drawing/2014/main" id="{8628D90A-A483-1E29-C49E-50829E746CA4}"/>
                </a:ext>
              </a:extLst>
            </p:cNvPr>
            <p:cNvPicPr>
              <a:picLocks noChangeAspect="1"/>
            </p:cNvPicPr>
            <p:nvPr/>
          </p:nvPicPr>
          <p:blipFill rotWithShape="1">
            <a:blip r:embed="rId8"/>
            <a:srcRect b="44811"/>
            <a:stretch/>
          </p:blipFill>
          <p:spPr>
            <a:xfrm rot="900000">
              <a:off x="1076382" y="3017419"/>
              <a:ext cx="276912" cy="322632"/>
            </a:xfrm>
            <a:prstGeom prst="rect">
              <a:avLst/>
            </a:prstGeom>
          </p:spPr>
        </p:pic>
        <p:pic>
          <p:nvPicPr>
            <p:cNvPr id="37" name="Image 36">
              <a:extLst>
                <a:ext uri="{FF2B5EF4-FFF2-40B4-BE49-F238E27FC236}">
                  <a16:creationId xmlns:a16="http://schemas.microsoft.com/office/drawing/2014/main" id="{4964F617-D313-7D7B-DDB2-152EC89705BE}"/>
                </a:ext>
              </a:extLst>
            </p:cNvPr>
            <p:cNvPicPr>
              <a:picLocks noChangeAspect="1"/>
            </p:cNvPicPr>
            <p:nvPr/>
          </p:nvPicPr>
          <p:blipFill rotWithShape="1">
            <a:blip r:embed="rId9"/>
            <a:srcRect b="43252"/>
            <a:stretch/>
          </p:blipFill>
          <p:spPr>
            <a:xfrm rot="900000">
              <a:off x="2092956" y="3017014"/>
              <a:ext cx="276912" cy="326608"/>
            </a:xfrm>
            <a:prstGeom prst="rect">
              <a:avLst/>
            </a:prstGeom>
          </p:spPr>
        </p:pic>
      </p:grpSp>
      <p:sp>
        <p:nvSpPr>
          <p:cNvPr id="44" name="Flèche vers la droite 43">
            <a:extLst>
              <a:ext uri="{FF2B5EF4-FFF2-40B4-BE49-F238E27FC236}">
                <a16:creationId xmlns:a16="http://schemas.microsoft.com/office/drawing/2014/main" id="{34FF7B71-A7F4-FDB3-66B6-C3BF3678B9FA}"/>
              </a:ext>
            </a:extLst>
          </p:cNvPr>
          <p:cNvSpPr/>
          <p:nvPr/>
        </p:nvSpPr>
        <p:spPr>
          <a:xfrm rot="8100000">
            <a:off x="6454150" y="3932821"/>
            <a:ext cx="1382046" cy="374873"/>
          </a:xfrm>
          <a:prstGeom prst="rightArrow">
            <a:avLst>
              <a:gd name="adj1" fmla="val 44680"/>
              <a:gd name="adj2" fmla="val 91981"/>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6" name="Groupe 45">
            <a:extLst>
              <a:ext uri="{FF2B5EF4-FFF2-40B4-BE49-F238E27FC236}">
                <a16:creationId xmlns:a16="http://schemas.microsoft.com/office/drawing/2014/main" id="{D4C79BD2-23E8-FC5A-64F0-474AFC33CFE1}"/>
              </a:ext>
            </a:extLst>
          </p:cNvPr>
          <p:cNvGrpSpPr/>
          <p:nvPr/>
        </p:nvGrpSpPr>
        <p:grpSpPr>
          <a:xfrm rot="18900000">
            <a:off x="7544967" y="2676194"/>
            <a:ext cx="1363572" cy="532254"/>
            <a:chOff x="894706" y="3013110"/>
            <a:chExt cx="1498127" cy="584776"/>
          </a:xfrm>
        </p:grpSpPr>
        <p:pic>
          <p:nvPicPr>
            <p:cNvPr id="48" name="Image 47">
              <a:extLst>
                <a:ext uri="{FF2B5EF4-FFF2-40B4-BE49-F238E27FC236}">
                  <a16:creationId xmlns:a16="http://schemas.microsoft.com/office/drawing/2014/main" id="{6C048840-D441-1FA0-F0D1-5FA55B1D076E}"/>
                </a:ext>
              </a:extLst>
            </p:cNvPr>
            <p:cNvPicPr>
              <a:picLocks noChangeAspect="1"/>
            </p:cNvPicPr>
            <p:nvPr/>
          </p:nvPicPr>
          <p:blipFill>
            <a:blip r:embed="rId8"/>
            <a:stretch>
              <a:fillRect/>
            </a:stretch>
          </p:blipFill>
          <p:spPr>
            <a:xfrm rot="900000">
              <a:off x="1042481" y="3013293"/>
              <a:ext cx="276912" cy="584593"/>
            </a:xfrm>
            <a:prstGeom prst="rect">
              <a:avLst/>
            </a:prstGeom>
          </p:spPr>
        </p:pic>
        <p:pic>
          <p:nvPicPr>
            <p:cNvPr id="49" name="Image 48">
              <a:extLst>
                <a:ext uri="{FF2B5EF4-FFF2-40B4-BE49-F238E27FC236}">
                  <a16:creationId xmlns:a16="http://schemas.microsoft.com/office/drawing/2014/main" id="{03BB8993-1306-91D2-7102-6275A83C07E3}"/>
                </a:ext>
              </a:extLst>
            </p:cNvPr>
            <p:cNvPicPr>
              <a:picLocks noChangeAspect="1"/>
            </p:cNvPicPr>
            <p:nvPr/>
          </p:nvPicPr>
          <p:blipFill>
            <a:blip r:embed="rId9"/>
            <a:stretch>
              <a:fillRect/>
            </a:stretch>
          </p:blipFill>
          <p:spPr>
            <a:xfrm rot="900000">
              <a:off x="2060742" y="3013110"/>
              <a:ext cx="276912" cy="575543"/>
            </a:xfrm>
            <a:prstGeom prst="rect">
              <a:avLst/>
            </a:prstGeom>
          </p:spPr>
        </p:pic>
        <p:grpSp>
          <p:nvGrpSpPr>
            <p:cNvPr id="50" name="Groupe 49">
              <a:extLst>
                <a:ext uri="{FF2B5EF4-FFF2-40B4-BE49-F238E27FC236}">
                  <a16:creationId xmlns:a16="http://schemas.microsoft.com/office/drawing/2014/main" id="{2CAB6297-B4A2-C72C-CA02-27E04229486C}"/>
                </a:ext>
              </a:extLst>
            </p:cNvPr>
            <p:cNvGrpSpPr/>
            <p:nvPr/>
          </p:nvGrpSpPr>
          <p:grpSpPr>
            <a:xfrm>
              <a:off x="894706" y="3178735"/>
              <a:ext cx="1498127" cy="301838"/>
              <a:chOff x="971546" y="1782607"/>
              <a:chExt cx="2459055" cy="495442"/>
            </a:xfrm>
          </p:grpSpPr>
          <p:sp>
            <p:nvSpPr>
              <p:cNvPr id="53" name="Ellipse 52">
                <a:extLst>
                  <a:ext uri="{FF2B5EF4-FFF2-40B4-BE49-F238E27FC236}">
                    <a16:creationId xmlns:a16="http://schemas.microsoft.com/office/drawing/2014/main" id="{AC36FC66-74EA-128C-8F29-0FB39E05004C}"/>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Ellipse 53">
                <a:extLst>
                  <a:ext uri="{FF2B5EF4-FFF2-40B4-BE49-F238E27FC236}">
                    <a16:creationId xmlns:a16="http://schemas.microsoft.com/office/drawing/2014/main" id="{DEADCB53-004F-8538-5916-1AD507D3F0F1}"/>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5" name="Ellipse 16">
                <a:extLst>
                  <a:ext uri="{FF2B5EF4-FFF2-40B4-BE49-F238E27FC236}">
                    <a16:creationId xmlns:a16="http://schemas.microsoft.com/office/drawing/2014/main" id="{265E71DB-9572-19CB-F35E-63E5A40892A6}"/>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1" name="Image 50">
              <a:extLst>
                <a:ext uri="{FF2B5EF4-FFF2-40B4-BE49-F238E27FC236}">
                  <a16:creationId xmlns:a16="http://schemas.microsoft.com/office/drawing/2014/main" id="{2711C3FB-1E47-374C-4441-0AB1B6D0A7BA}"/>
                </a:ext>
              </a:extLst>
            </p:cNvPr>
            <p:cNvPicPr>
              <a:picLocks noChangeAspect="1"/>
            </p:cNvPicPr>
            <p:nvPr/>
          </p:nvPicPr>
          <p:blipFill rotWithShape="1">
            <a:blip r:embed="rId8"/>
            <a:srcRect b="44811"/>
            <a:stretch/>
          </p:blipFill>
          <p:spPr>
            <a:xfrm rot="900000">
              <a:off x="1076382" y="3017419"/>
              <a:ext cx="276912" cy="322632"/>
            </a:xfrm>
            <a:prstGeom prst="rect">
              <a:avLst/>
            </a:prstGeom>
          </p:spPr>
        </p:pic>
        <p:pic>
          <p:nvPicPr>
            <p:cNvPr id="52" name="Image 51">
              <a:extLst>
                <a:ext uri="{FF2B5EF4-FFF2-40B4-BE49-F238E27FC236}">
                  <a16:creationId xmlns:a16="http://schemas.microsoft.com/office/drawing/2014/main" id="{70A568C9-CEA9-EF4F-DDF9-368D512878A4}"/>
                </a:ext>
              </a:extLst>
            </p:cNvPr>
            <p:cNvPicPr>
              <a:picLocks noChangeAspect="1"/>
            </p:cNvPicPr>
            <p:nvPr/>
          </p:nvPicPr>
          <p:blipFill rotWithShape="1">
            <a:blip r:embed="rId9"/>
            <a:srcRect b="43252"/>
            <a:stretch/>
          </p:blipFill>
          <p:spPr>
            <a:xfrm rot="900000">
              <a:off x="2092956" y="3017014"/>
              <a:ext cx="276912" cy="326608"/>
            </a:xfrm>
            <a:prstGeom prst="rect">
              <a:avLst/>
            </a:prstGeom>
          </p:spPr>
        </p:pic>
      </p:grpSp>
      <p:pic>
        <p:nvPicPr>
          <p:cNvPr id="19" name="Image 18">
            <a:extLst>
              <a:ext uri="{FF2B5EF4-FFF2-40B4-BE49-F238E27FC236}">
                <a16:creationId xmlns:a16="http://schemas.microsoft.com/office/drawing/2014/main" id="{C7206766-2DAB-F41B-1A32-9FEA2828C0A1}"/>
              </a:ext>
            </a:extLst>
          </p:cNvPr>
          <p:cNvPicPr>
            <a:picLocks noChangeAspect="1"/>
          </p:cNvPicPr>
          <p:nvPr/>
        </p:nvPicPr>
        <p:blipFill>
          <a:blip r:embed="rId10"/>
          <a:stretch>
            <a:fillRect/>
          </a:stretch>
        </p:blipFill>
        <p:spPr>
          <a:xfrm>
            <a:off x="4257383" y="2492669"/>
            <a:ext cx="956820" cy="452315"/>
          </a:xfrm>
          <a:prstGeom prst="rect">
            <a:avLst/>
          </a:prstGeom>
        </p:spPr>
      </p:pic>
      <p:pic>
        <p:nvPicPr>
          <p:cNvPr id="20" name="Image 19">
            <a:extLst>
              <a:ext uri="{FF2B5EF4-FFF2-40B4-BE49-F238E27FC236}">
                <a16:creationId xmlns:a16="http://schemas.microsoft.com/office/drawing/2014/main" id="{661A7038-F745-520D-2B37-EBCEDA936D13}"/>
              </a:ext>
            </a:extLst>
          </p:cNvPr>
          <p:cNvPicPr>
            <a:picLocks noChangeAspect="1"/>
          </p:cNvPicPr>
          <p:nvPr/>
        </p:nvPicPr>
        <p:blipFill>
          <a:blip r:embed="rId11"/>
          <a:stretch>
            <a:fillRect/>
          </a:stretch>
        </p:blipFill>
        <p:spPr>
          <a:xfrm>
            <a:off x="7241852" y="2447456"/>
            <a:ext cx="811871" cy="380336"/>
          </a:xfrm>
          <a:prstGeom prst="rect">
            <a:avLst/>
          </a:prstGeom>
        </p:spPr>
      </p:pic>
      <p:sp>
        <p:nvSpPr>
          <p:cNvPr id="25" name="ZoneTexte 24">
            <a:extLst>
              <a:ext uri="{FF2B5EF4-FFF2-40B4-BE49-F238E27FC236}">
                <a16:creationId xmlns:a16="http://schemas.microsoft.com/office/drawing/2014/main" id="{3FB75D03-E92B-CB13-4135-2C2BB5F16B2F}"/>
              </a:ext>
            </a:extLst>
          </p:cNvPr>
          <p:cNvSpPr txBox="1"/>
          <p:nvPr/>
        </p:nvSpPr>
        <p:spPr>
          <a:xfrm>
            <a:off x="9270545" y="3295751"/>
            <a:ext cx="1184940" cy="369332"/>
          </a:xfrm>
          <a:prstGeom prst="rect">
            <a:avLst/>
          </a:prstGeom>
          <a:noFill/>
        </p:spPr>
        <p:txBody>
          <a:bodyPr wrap="none" rtlCol="0">
            <a:spAutoFit/>
          </a:bodyPr>
          <a:lstStyle/>
          <a:p>
            <a:r>
              <a:rPr lang="fr-FR" b="1" dirty="0"/>
              <a:t>Solution :</a:t>
            </a:r>
          </a:p>
        </p:txBody>
      </p:sp>
      <p:sp>
        <p:nvSpPr>
          <p:cNvPr id="29" name="ZoneTexte 28">
            <a:extLst>
              <a:ext uri="{FF2B5EF4-FFF2-40B4-BE49-F238E27FC236}">
                <a16:creationId xmlns:a16="http://schemas.microsoft.com/office/drawing/2014/main" id="{9354D94C-9D40-19CC-9C9E-8903B95ABA63}"/>
              </a:ext>
            </a:extLst>
          </p:cNvPr>
          <p:cNvSpPr txBox="1"/>
          <p:nvPr/>
        </p:nvSpPr>
        <p:spPr>
          <a:xfrm>
            <a:off x="8459107" y="3733860"/>
            <a:ext cx="2630335" cy="307777"/>
          </a:xfrm>
          <a:prstGeom prst="rect">
            <a:avLst/>
          </a:prstGeom>
          <a:noFill/>
        </p:spPr>
        <p:txBody>
          <a:bodyPr wrap="none" rtlCol="0">
            <a:spAutoFit/>
          </a:bodyPr>
          <a:lstStyle/>
          <a:p>
            <a:r>
              <a:rPr lang="fr-FR" sz="1400" dirty="0"/>
              <a:t>Charlie has a quantum memory</a:t>
            </a:r>
          </a:p>
        </p:txBody>
      </p:sp>
      <p:sp>
        <p:nvSpPr>
          <p:cNvPr id="30" name="ZoneTexte 29">
            <a:extLst>
              <a:ext uri="{FF2B5EF4-FFF2-40B4-BE49-F238E27FC236}">
                <a16:creationId xmlns:a16="http://schemas.microsoft.com/office/drawing/2014/main" id="{9DB488EA-6549-291D-E65C-ED2078B5A815}"/>
              </a:ext>
            </a:extLst>
          </p:cNvPr>
          <p:cNvSpPr txBox="1"/>
          <p:nvPr/>
        </p:nvSpPr>
        <p:spPr>
          <a:xfrm>
            <a:off x="7671600" y="4235056"/>
            <a:ext cx="3965381" cy="1169551"/>
          </a:xfrm>
          <a:prstGeom prst="rect">
            <a:avLst/>
          </a:prstGeom>
          <a:noFill/>
        </p:spPr>
        <p:txBody>
          <a:bodyPr wrap="none" rtlCol="0">
            <a:spAutoFit/>
          </a:bodyPr>
          <a:lstStyle/>
          <a:p>
            <a:pPr marL="342900" indent="-342900">
              <a:buClr>
                <a:srgbClr val="FF0000"/>
              </a:buClr>
              <a:buFont typeface="+mj-lt"/>
              <a:buAutoNum type="arabicParenR"/>
            </a:pPr>
            <a:r>
              <a:rPr lang="fr-FR" sz="1400" dirty="0"/>
              <a:t>Alice </a:t>
            </a:r>
            <a:r>
              <a:rPr lang="fr-FR" sz="1400" dirty="0" err="1"/>
              <a:t>sends</a:t>
            </a:r>
            <a:r>
              <a:rPr lang="fr-FR" sz="1400" dirty="0"/>
              <a:t> a photon to Charlie </a:t>
            </a:r>
            <a:r>
              <a:rPr lang="fr-FR" sz="1400" dirty="0" err="1"/>
              <a:t>who</a:t>
            </a:r>
            <a:r>
              <a:rPr lang="fr-FR" sz="1400" dirty="0"/>
              <a:t> stores </a:t>
            </a:r>
            <a:r>
              <a:rPr lang="fr-FR" sz="1400" dirty="0" err="1"/>
              <a:t>it</a:t>
            </a:r>
            <a:endParaRPr lang="fr-FR" sz="1400" dirty="0"/>
          </a:p>
          <a:p>
            <a:pPr marL="342900" indent="-342900">
              <a:buClr>
                <a:srgbClr val="FF0000"/>
              </a:buClr>
              <a:buFont typeface="+mj-lt"/>
              <a:buAutoNum type="arabicParenR"/>
            </a:pPr>
            <a:endParaRPr lang="fr-FR" sz="1400" dirty="0"/>
          </a:p>
          <a:p>
            <a:pPr marL="342900" indent="-342900">
              <a:buClr>
                <a:srgbClr val="FF0000"/>
              </a:buClr>
              <a:buFont typeface="+mj-lt"/>
              <a:buAutoNum type="arabicParenR"/>
            </a:pPr>
            <a:r>
              <a:rPr lang="fr-FR" sz="1400" dirty="0"/>
              <a:t>Bob </a:t>
            </a:r>
            <a:r>
              <a:rPr lang="fr-FR" sz="1400" dirty="0" err="1"/>
              <a:t>sends</a:t>
            </a:r>
            <a:r>
              <a:rPr lang="fr-FR" sz="1400" dirty="0"/>
              <a:t> a photon to Charlie </a:t>
            </a:r>
            <a:r>
              <a:rPr lang="fr-FR" sz="1400" dirty="0" err="1"/>
              <a:t>who</a:t>
            </a:r>
            <a:r>
              <a:rPr lang="fr-FR" sz="1400" dirty="0"/>
              <a:t> stores </a:t>
            </a:r>
            <a:r>
              <a:rPr lang="fr-FR" sz="1400" dirty="0" err="1"/>
              <a:t>it</a:t>
            </a:r>
            <a:endParaRPr lang="fr-FR" sz="1400" dirty="0"/>
          </a:p>
          <a:p>
            <a:pPr marL="342900" indent="-342900">
              <a:buClr>
                <a:srgbClr val="FF0000"/>
              </a:buClr>
              <a:buFont typeface="+mj-lt"/>
              <a:buAutoNum type="arabicParenR"/>
            </a:pPr>
            <a:endParaRPr lang="fr-FR" sz="1400" dirty="0"/>
          </a:p>
          <a:p>
            <a:pPr marL="342900" indent="-342900">
              <a:buClr>
                <a:srgbClr val="FF0000"/>
              </a:buClr>
              <a:buFont typeface="+mj-lt"/>
              <a:buAutoNum type="arabicParenR"/>
            </a:pPr>
            <a:r>
              <a:rPr lang="fr-FR" sz="1400" dirty="0"/>
              <a:t>Charlie </a:t>
            </a:r>
            <a:r>
              <a:rPr lang="fr-FR" sz="1400" dirty="0" err="1"/>
              <a:t>performed</a:t>
            </a:r>
            <a:r>
              <a:rPr lang="fr-FR" sz="1400" dirty="0"/>
              <a:t> a Bell state </a:t>
            </a:r>
            <a:r>
              <a:rPr lang="fr-FR" sz="1400" dirty="0" err="1"/>
              <a:t>measurement</a:t>
            </a:r>
            <a:endParaRPr lang="fr-FR" sz="1400" dirty="0"/>
          </a:p>
        </p:txBody>
      </p:sp>
      <p:grpSp>
        <p:nvGrpSpPr>
          <p:cNvPr id="66" name="Groupe 65">
            <a:extLst>
              <a:ext uri="{FF2B5EF4-FFF2-40B4-BE49-F238E27FC236}">
                <a16:creationId xmlns:a16="http://schemas.microsoft.com/office/drawing/2014/main" id="{8C077710-6B7B-0341-2982-67E99F79DE20}"/>
              </a:ext>
            </a:extLst>
          </p:cNvPr>
          <p:cNvGrpSpPr/>
          <p:nvPr/>
        </p:nvGrpSpPr>
        <p:grpSpPr>
          <a:xfrm flipH="1">
            <a:off x="5667993" y="3969796"/>
            <a:ext cx="927384" cy="361993"/>
            <a:chOff x="894706" y="3013110"/>
            <a:chExt cx="1498127" cy="584776"/>
          </a:xfrm>
        </p:grpSpPr>
        <p:pic>
          <p:nvPicPr>
            <p:cNvPr id="67" name="Image 66">
              <a:extLst>
                <a:ext uri="{FF2B5EF4-FFF2-40B4-BE49-F238E27FC236}">
                  <a16:creationId xmlns:a16="http://schemas.microsoft.com/office/drawing/2014/main" id="{93F6D44C-B458-CB5D-7B6E-4B664F9AABD9}"/>
                </a:ext>
              </a:extLst>
            </p:cNvPr>
            <p:cNvPicPr>
              <a:picLocks noChangeAspect="1"/>
            </p:cNvPicPr>
            <p:nvPr/>
          </p:nvPicPr>
          <p:blipFill>
            <a:blip r:embed="rId8"/>
            <a:stretch>
              <a:fillRect/>
            </a:stretch>
          </p:blipFill>
          <p:spPr>
            <a:xfrm rot="900000">
              <a:off x="1042481" y="3013293"/>
              <a:ext cx="276912" cy="584593"/>
            </a:xfrm>
            <a:prstGeom prst="rect">
              <a:avLst/>
            </a:prstGeom>
          </p:spPr>
        </p:pic>
        <p:pic>
          <p:nvPicPr>
            <p:cNvPr id="68" name="Image 67">
              <a:extLst>
                <a:ext uri="{FF2B5EF4-FFF2-40B4-BE49-F238E27FC236}">
                  <a16:creationId xmlns:a16="http://schemas.microsoft.com/office/drawing/2014/main" id="{2997CE0D-9040-9193-29FA-6498C4CBFB5D}"/>
                </a:ext>
              </a:extLst>
            </p:cNvPr>
            <p:cNvPicPr>
              <a:picLocks noChangeAspect="1"/>
            </p:cNvPicPr>
            <p:nvPr/>
          </p:nvPicPr>
          <p:blipFill>
            <a:blip r:embed="rId9"/>
            <a:stretch>
              <a:fillRect/>
            </a:stretch>
          </p:blipFill>
          <p:spPr>
            <a:xfrm rot="900000">
              <a:off x="2060742" y="3013110"/>
              <a:ext cx="276912" cy="575543"/>
            </a:xfrm>
            <a:prstGeom prst="rect">
              <a:avLst/>
            </a:prstGeom>
          </p:spPr>
        </p:pic>
        <p:grpSp>
          <p:nvGrpSpPr>
            <p:cNvPr id="69" name="Groupe 68">
              <a:extLst>
                <a:ext uri="{FF2B5EF4-FFF2-40B4-BE49-F238E27FC236}">
                  <a16:creationId xmlns:a16="http://schemas.microsoft.com/office/drawing/2014/main" id="{BE26E8F8-DE40-E0F2-C4D7-15DA9109D041}"/>
                </a:ext>
              </a:extLst>
            </p:cNvPr>
            <p:cNvGrpSpPr/>
            <p:nvPr/>
          </p:nvGrpSpPr>
          <p:grpSpPr>
            <a:xfrm>
              <a:off x="894706" y="3178735"/>
              <a:ext cx="1498127" cy="301838"/>
              <a:chOff x="971546" y="1782607"/>
              <a:chExt cx="2459055" cy="495442"/>
            </a:xfrm>
          </p:grpSpPr>
          <p:sp>
            <p:nvSpPr>
              <p:cNvPr id="72" name="Ellipse 71">
                <a:extLst>
                  <a:ext uri="{FF2B5EF4-FFF2-40B4-BE49-F238E27FC236}">
                    <a16:creationId xmlns:a16="http://schemas.microsoft.com/office/drawing/2014/main" id="{324472F6-B43E-B146-9AF2-99FE08EADFBC}"/>
                  </a:ext>
                </a:extLst>
              </p:cNvPr>
              <p:cNvSpPr/>
              <p:nvPr/>
            </p:nvSpPr>
            <p:spPr>
              <a:xfrm rot="16200000">
                <a:off x="1403175" y="1350978"/>
                <a:ext cx="495442" cy="1358699"/>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Ellipse 72">
                <a:extLst>
                  <a:ext uri="{FF2B5EF4-FFF2-40B4-BE49-F238E27FC236}">
                    <a16:creationId xmlns:a16="http://schemas.microsoft.com/office/drawing/2014/main" id="{A47F78D1-CB7D-B63A-0A7B-57B1E6DE4C1A}"/>
                  </a:ext>
                </a:extLst>
              </p:cNvPr>
              <p:cNvSpPr/>
              <p:nvPr/>
            </p:nvSpPr>
            <p:spPr>
              <a:xfrm rot="16200000">
                <a:off x="2546011" y="1350980"/>
                <a:ext cx="410482" cy="1358699"/>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4" name="Ellipse 16">
                <a:extLst>
                  <a:ext uri="{FF2B5EF4-FFF2-40B4-BE49-F238E27FC236}">
                    <a16:creationId xmlns:a16="http://schemas.microsoft.com/office/drawing/2014/main" id="{8451C4D5-4C96-82DB-00C4-2052271EB026}"/>
                  </a:ext>
                </a:extLst>
              </p:cNvPr>
              <p:cNvSpPr/>
              <p:nvPr/>
            </p:nvSpPr>
            <p:spPr>
              <a:xfrm rot="16200000">
                <a:off x="1866709" y="1567900"/>
                <a:ext cx="247721" cy="679350"/>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70" name="Image 69">
              <a:extLst>
                <a:ext uri="{FF2B5EF4-FFF2-40B4-BE49-F238E27FC236}">
                  <a16:creationId xmlns:a16="http://schemas.microsoft.com/office/drawing/2014/main" id="{9DE7FB80-ADD3-9E4A-5A4F-244A15E43986}"/>
                </a:ext>
              </a:extLst>
            </p:cNvPr>
            <p:cNvPicPr>
              <a:picLocks noChangeAspect="1"/>
            </p:cNvPicPr>
            <p:nvPr/>
          </p:nvPicPr>
          <p:blipFill rotWithShape="1">
            <a:blip r:embed="rId8"/>
            <a:srcRect b="44811"/>
            <a:stretch/>
          </p:blipFill>
          <p:spPr>
            <a:xfrm rot="900000">
              <a:off x="1076382" y="3017419"/>
              <a:ext cx="276912" cy="322632"/>
            </a:xfrm>
            <a:prstGeom prst="rect">
              <a:avLst/>
            </a:prstGeom>
          </p:spPr>
        </p:pic>
        <p:pic>
          <p:nvPicPr>
            <p:cNvPr id="71" name="Image 70">
              <a:extLst>
                <a:ext uri="{FF2B5EF4-FFF2-40B4-BE49-F238E27FC236}">
                  <a16:creationId xmlns:a16="http://schemas.microsoft.com/office/drawing/2014/main" id="{A1822C38-CE06-5FEE-4F7C-4CBD8B0A9768}"/>
                </a:ext>
              </a:extLst>
            </p:cNvPr>
            <p:cNvPicPr>
              <a:picLocks noChangeAspect="1"/>
            </p:cNvPicPr>
            <p:nvPr/>
          </p:nvPicPr>
          <p:blipFill rotWithShape="1">
            <a:blip r:embed="rId9"/>
            <a:srcRect b="43252"/>
            <a:stretch/>
          </p:blipFill>
          <p:spPr>
            <a:xfrm rot="900000">
              <a:off x="2092956" y="3017014"/>
              <a:ext cx="276912" cy="326608"/>
            </a:xfrm>
            <a:prstGeom prst="rect">
              <a:avLst/>
            </a:prstGeom>
          </p:spPr>
        </p:pic>
      </p:grpSp>
      <p:sp>
        <p:nvSpPr>
          <p:cNvPr id="75" name="ZoneTexte 74">
            <a:extLst>
              <a:ext uri="{FF2B5EF4-FFF2-40B4-BE49-F238E27FC236}">
                <a16:creationId xmlns:a16="http://schemas.microsoft.com/office/drawing/2014/main" id="{888F83DE-7DA3-E572-B2DC-56FEB6CDAE72}"/>
              </a:ext>
            </a:extLst>
          </p:cNvPr>
          <p:cNvSpPr txBox="1"/>
          <p:nvPr/>
        </p:nvSpPr>
        <p:spPr>
          <a:xfrm>
            <a:off x="4385740" y="1996740"/>
            <a:ext cx="349776" cy="461665"/>
          </a:xfrm>
          <a:prstGeom prst="rect">
            <a:avLst/>
          </a:prstGeom>
          <a:noFill/>
        </p:spPr>
        <p:txBody>
          <a:bodyPr wrap="none" rtlCol="0">
            <a:spAutoFit/>
          </a:bodyPr>
          <a:lstStyle/>
          <a:p>
            <a:r>
              <a:rPr lang="fr-FR" sz="2400" dirty="0">
                <a:solidFill>
                  <a:srgbClr val="FF0000"/>
                </a:solidFill>
              </a:rPr>
              <a:t>1</a:t>
            </a:r>
          </a:p>
        </p:txBody>
      </p:sp>
      <p:sp>
        <p:nvSpPr>
          <p:cNvPr id="76" name="ZoneTexte 75">
            <a:extLst>
              <a:ext uri="{FF2B5EF4-FFF2-40B4-BE49-F238E27FC236}">
                <a16:creationId xmlns:a16="http://schemas.microsoft.com/office/drawing/2014/main" id="{015C81F3-5828-B6C6-343B-F2A761DCEBF2}"/>
              </a:ext>
            </a:extLst>
          </p:cNvPr>
          <p:cNvSpPr txBox="1"/>
          <p:nvPr/>
        </p:nvSpPr>
        <p:spPr>
          <a:xfrm>
            <a:off x="7298011" y="1996740"/>
            <a:ext cx="349776" cy="461665"/>
          </a:xfrm>
          <a:prstGeom prst="rect">
            <a:avLst/>
          </a:prstGeom>
          <a:noFill/>
        </p:spPr>
        <p:txBody>
          <a:bodyPr wrap="none" rtlCol="0">
            <a:spAutoFit/>
          </a:bodyPr>
          <a:lstStyle/>
          <a:p>
            <a:r>
              <a:rPr lang="fr-FR" sz="2400" dirty="0">
                <a:solidFill>
                  <a:srgbClr val="FF0000"/>
                </a:solidFill>
              </a:rPr>
              <a:t>2</a:t>
            </a:r>
          </a:p>
        </p:txBody>
      </p:sp>
      <p:sp>
        <p:nvSpPr>
          <p:cNvPr id="77" name="ZoneTexte 76">
            <a:extLst>
              <a:ext uri="{FF2B5EF4-FFF2-40B4-BE49-F238E27FC236}">
                <a16:creationId xmlns:a16="http://schemas.microsoft.com/office/drawing/2014/main" id="{F1E0360C-E1B3-675B-4706-1A632D2EDCEE}"/>
              </a:ext>
            </a:extLst>
          </p:cNvPr>
          <p:cNvSpPr txBox="1"/>
          <p:nvPr/>
        </p:nvSpPr>
        <p:spPr>
          <a:xfrm>
            <a:off x="5928453" y="3603092"/>
            <a:ext cx="349776" cy="461665"/>
          </a:xfrm>
          <a:prstGeom prst="rect">
            <a:avLst/>
          </a:prstGeom>
          <a:noFill/>
        </p:spPr>
        <p:txBody>
          <a:bodyPr wrap="none" rtlCol="0">
            <a:spAutoFit/>
          </a:bodyPr>
          <a:lstStyle/>
          <a:p>
            <a:r>
              <a:rPr lang="fr-FR" sz="2400" dirty="0">
                <a:solidFill>
                  <a:srgbClr val="FF0000"/>
                </a:solidFill>
              </a:rPr>
              <a:t>3</a:t>
            </a:r>
          </a:p>
        </p:txBody>
      </p:sp>
      <p:pic>
        <p:nvPicPr>
          <p:cNvPr id="79" name="Image 78">
            <a:extLst>
              <a:ext uri="{FF2B5EF4-FFF2-40B4-BE49-F238E27FC236}">
                <a16:creationId xmlns:a16="http://schemas.microsoft.com/office/drawing/2014/main" id="{65B4E4F8-F393-57F7-6906-44B389BCB362}"/>
              </a:ext>
            </a:extLst>
          </p:cNvPr>
          <p:cNvPicPr>
            <a:picLocks noChangeAspect="1"/>
          </p:cNvPicPr>
          <p:nvPr/>
        </p:nvPicPr>
        <p:blipFill>
          <a:blip r:embed="rId12"/>
          <a:stretch>
            <a:fillRect/>
          </a:stretch>
        </p:blipFill>
        <p:spPr>
          <a:xfrm>
            <a:off x="7574683" y="5582690"/>
            <a:ext cx="4044188" cy="418653"/>
          </a:xfrm>
          <a:prstGeom prst="rect">
            <a:avLst/>
          </a:prstGeom>
        </p:spPr>
      </p:pic>
      <p:cxnSp>
        <p:nvCxnSpPr>
          <p:cNvPr id="7" name="Connecteur droit avec flèche 6">
            <a:extLst>
              <a:ext uri="{FF2B5EF4-FFF2-40B4-BE49-F238E27FC236}">
                <a16:creationId xmlns:a16="http://schemas.microsoft.com/office/drawing/2014/main" id="{F1C9D838-A20B-C4DB-3155-84D281EA79AD}"/>
              </a:ext>
            </a:extLst>
          </p:cNvPr>
          <p:cNvCxnSpPr>
            <a:cxnSpLocks/>
          </p:cNvCxnSpPr>
          <p:nvPr/>
        </p:nvCxnSpPr>
        <p:spPr>
          <a:xfrm>
            <a:off x="1143021" y="5990632"/>
            <a:ext cx="0" cy="14242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8AAC8968-3A3E-E14E-9F9A-0E06E17F84B2}"/>
              </a:ext>
            </a:extLst>
          </p:cNvPr>
          <p:cNvSpPr txBox="1"/>
          <p:nvPr/>
        </p:nvSpPr>
        <p:spPr>
          <a:xfrm>
            <a:off x="1006069" y="6082404"/>
            <a:ext cx="431528" cy="369332"/>
          </a:xfrm>
          <a:prstGeom prst="rect">
            <a:avLst/>
          </a:prstGeom>
          <a:noFill/>
        </p:spPr>
        <p:txBody>
          <a:bodyPr wrap="none" rtlCol="0">
            <a:spAutoFit/>
          </a:bodyPr>
          <a:lstStyle/>
          <a:p>
            <a:r>
              <a:rPr lang="fr-FR" dirty="0">
                <a:solidFill>
                  <a:srgbClr val="C00000"/>
                </a:solidFill>
              </a:rPr>
              <a:t>20</a:t>
            </a:r>
          </a:p>
        </p:txBody>
      </p:sp>
      <p:cxnSp>
        <p:nvCxnSpPr>
          <p:cNvPr id="9" name="Connecteur droit avec flèche 8">
            <a:extLst>
              <a:ext uri="{FF2B5EF4-FFF2-40B4-BE49-F238E27FC236}">
                <a16:creationId xmlns:a16="http://schemas.microsoft.com/office/drawing/2014/main" id="{D42E601B-6817-B225-0746-3C360855974A}"/>
              </a:ext>
            </a:extLst>
          </p:cNvPr>
          <p:cNvCxnSpPr>
            <a:cxnSpLocks/>
          </p:cNvCxnSpPr>
          <p:nvPr/>
        </p:nvCxnSpPr>
        <p:spPr>
          <a:xfrm flipH="1">
            <a:off x="840698" y="5990632"/>
            <a:ext cx="302323"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27052F94-6AAE-352D-81F4-A652BA3BC815}"/>
              </a:ext>
            </a:extLst>
          </p:cNvPr>
          <p:cNvSpPr txBox="1"/>
          <p:nvPr/>
        </p:nvSpPr>
        <p:spPr>
          <a:xfrm>
            <a:off x="113622" y="5850367"/>
            <a:ext cx="702436" cy="369332"/>
          </a:xfrm>
          <a:prstGeom prst="rect">
            <a:avLst/>
          </a:prstGeom>
          <a:noFill/>
        </p:spPr>
        <p:txBody>
          <a:bodyPr wrap="none" rtlCol="0">
            <a:spAutoFit/>
          </a:bodyPr>
          <a:lstStyle/>
          <a:p>
            <a:r>
              <a:rPr lang="fr-FR" dirty="0">
                <a:solidFill>
                  <a:srgbClr val="C00000"/>
                </a:solidFill>
              </a:rPr>
              <a:t>4.10</a:t>
            </a:r>
            <a:r>
              <a:rPr lang="fr-FR" baseline="30000" dirty="0">
                <a:solidFill>
                  <a:srgbClr val="C00000"/>
                </a:solidFill>
              </a:rPr>
              <a:t>3</a:t>
            </a:r>
          </a:p>
        </p:txBody>
      </p:sp>
      <p:pic>
        <p:nvPicPr>
          <p:cNvPr id="5" name="Image 4">
            <a:extLst>
              <a:ext uri="{FF2B5EF4-FFF2-40B4-BE49-F238E27FC236}">
                <a16:creationId xmlns:a16="http://schemas.microsoft.com/office/drawing/2014/main" id="{A5F665F5-57B0-8FDA-3373-8B5EF6308B7B}"/>
              </a:ext>
            </a:extLst>
          </p:cNvPr>
          <p:cNvPicPr>
            <a:picLocks noChangeAspect="1"/>
          </p:cNvPicPr>
          <p:nvPr/>
        </p:nvPicPr>
        <p:blipFill>
          <a:blip r:embed="rId13"/>
          <a:stretch>
            <a:fillRect/>
          </a:stretch>
        </p:blipFill>
        <p:spPr>
          <a:xfrm>
            <a:off x="149310" y="139477"/>
            <a:ext cx="656033" cy="653612"/>
          </a:xfrm>
          <a:prstGeom prst="rect">
            <a:avLst/>
          </a:prstGeom>
        </p:spPr>
      </p:pic>
      <p:sp>
        <p:nvSpPr>
          <p:cNvPr id="16" name="ZoneTexte 15">
            <a:extLst>
              <a:ext uri="{FF2B5EF4-FFF2-40B4-BE49-F238E27FC236}">
                <a16:creationId xmlns:a16="http://schemas.microsoft.com/office/drawing/2014/main" id="{ED84EC95-7D2A-DC83-8FD2-B5FA6857FFB4}"/>
              </a:ext>
            </a:extLst>
          </p:cNvPr>
          <p:cNvSpPr txBox="1"/>
          <p:nvPr/>
        </p:nvSpPr>
        <p:spPr>
          <a:xfrm>
            <a:off x="9093834" y="6192564"/>
            <a:ext cx="1329082" cy="307777"/>
          </a:xfrm>
          <a:prstGeom prst="rect">
            <a:avLst/>
          </a:prstGeom>
          <a:noFill/>
        </p:spPr>
        <p:txBody>
          <a:bodyPr wrap="none" rtlCol="0">
            <a:spAutoFit/>
          </a:bodyPr>
          <a:lstStyle/>
          <a:p>
            <a:r>
              <a:rPr lang="fr-FR" sz="1400" dirty="0" err="1"/>
              <a:t>with</a:t>
            </a:r>
            <a:r>
              <a:rPr lang="fr-FR" sz="1400" dirty="0"/>
              <a:t> k </a:t>
            </a:r>
            <a:r>
              <a:rPr lang="fr-FR" sz="1400" dirty="0" err="1"/>
              <a:t>repeater</a:t>
            </a:r>
            <a:endParaRPr lang="fr-FR" sz="1400" dirty="0"/>
          </a:p>
        </p:txBody>
      </p:sp>
      <p:grpSp>
        <p:nvGrpSpPr>
          <p:cNvPr id="21" name="Groupe 20">
            <a:extLst>
              <a:ext uri="{FF2B5EF4-FFF2-40B4-BE49-F238E27FC236}">
                <a16:creationId xmlns:a16="http://schemas.microsoft.com/office/drawing/2014/main" id="{4BB5D648-12AF-D65D-316A-99CE3906CC35}"/>
              </a:ext>
            </a:extLst>
          </p:cNvPr>
          <p:cNvGrpSpPr/>
          <p:nvPr/>
        </p:nvGrpSpPr>
        <p:grpSpPr>
          <a:xfrm>
            <a:off x="3442856" y="2517921"/>
            <a:ext cx="5305685" cy="2984447"/>
            <a:chOff x="7462099" y="4114162"/>
            <a:chExt cx="5305685" cy="2984447"/>
          </a:xfrm>
        </p:grpSpPr>
        <p:pic>
          <p:nvPicPr>
            <p:cNvPr id="22" name="Picture 8">
              <a:extLst>
                <a:ext uri="{FF2B5EF4-FFF2-40B4-BE49-F238E27FC236}">
                  <a16:creationId xmlns:a16="http://schemas.microsoft.com/office/drawing/2014/main" id="{03E5C1F6-85DE-B00A-4351-1A98BF9347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2099" y="4114162"/>
              <a:ext cx="5305685" cy="2984447"/>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D5A3B5AB-8E7F-00D3-D4ED-8D526DAC5736}"/>
                </a:ext>
              </a:extLst>
            </p:cNvPr>
            <p:cNvSpPr txBox="1"/>
            <p:nvPr/>
          </p:nvSpPr>
          <p:spPr>
            <a:xfrm>
              <a:off x="9194980" y="6032477"/>
              <a:ext cx="2049408" cy="369332"/>
            </a:xfrm>
            <a:prstGeom prst="rect">
              <a:avLst/>
            </a:prstGeom>
            <a:noFill/>
          </p:spPr>
          <p:txBody>
            <a:bodyPr wrap="none" rtlCol="0">
              <a:spAutoFit/>
            </a:bodyPr>
            <a:lstStyle/>
            <a:p>
              <a:pPr algn="ctr"/>
              <a:r>
                <a:rPr lang="en-US" b="1" dirty="0">
                  <a:solidFill>
                    <a:schemeClr val="bg1"/>
                  </a:solidFill>
                </a:rPr>
                <a:t>Quantum internet</a:t>
              </a:r>
            </a:p>
          </p:txBody>
        </p:sp>
      </p:grpSp>
      <p:sp>
        <p:nvSpPr>
          <p:cNvPr id="24" name="Espace réservé de la date 11">
            <a:extLst>
              <a:ext uri="{FF2B5EF4-FFF2-40B4-BE49-F238E27FC236}">
                <a16:creationId xmlns:a16="http://schemas.microsoft.com/office/drawing/2014/main" id="{3B6B8B5B-7C15-4C05-87CD-208614BCAC42}"/>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91867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77B5C-6C46-8E6D-3F42-6DA9D0B9F3AC}"/>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5368E5B6-0D13-9D12-5671-FB8A1EF44D0E}"/>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DiVincenzo’s criteria</a:t>
            </a:r>
          </a:p>
        </p:txBody>
      </p:sp>
      <p:cxnSp>
        <p:nvCxnSpPr>
          <p:cNvPr id="2" name="Connecteur droit 1">
            <a:extLst>
              <a:ext uri="{FF2B5EF4-FFF2-40B4-BE49-F238E27FC236}">
                <a16:creationId xmlns:a16="http://schemas.microsoft.com/office/drawing/2014/main" id="{FDD5A6C7-0E33-59E8-CEC8-A6740FBC5561}"/>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A7DD2EE1-4BC6-F364-03E9-92DEF525871B}"/>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AC73FC76-4CA2-D3BB-CDA8-31FF34C3DF9A}"/>
              </a:ext>
            </a:extLst>
          </p:cNvPr>
          <p:cNvSpPr>
            <a:spLocks noGrp="1"/>
          </p:cNvSpPr>
          <p:nvPr>
            <p:ph type="sldNum" sz="quarter" idx="12"/>
          </p:nvPr>
        </p:nvSpPr>
        <p:spPr/>
        <p:txBody>
          <a:bodyPr/>
          <a:lstStyle/>
          <a:p>
            <a:fld id="{BC52D411-5A3D-D14A-AF34-D9B1C8ECD583}" type="slidenum">
              <a:rPr lang="fr-FR" smtClean="0"/>
              <a:pPr/>
              <a:t>21</a:t>
            </a:fld>
            <a:endParaRPr lang="fr-FR" dirty="0"/>
          </a:p>
        </p:txBody>
      </p:sp>
      <p:grpSp>
        <p:nvGrpSpPr>
          <p:cNvPr id="17" name="Groupe 16">
            <a:extLst>
              <a:ext uri="{FF2B5EF4-FFF2-40B4-BE49-F238E27FC236}">
                <a16:creationId xmlns:a16="http://schemas.microsoft.com/office/drawing/2014/main" id="{23B855AD-FC95-8A50-BFB7-44C176552F09}"/>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28B92B84-6C50-E8BD-0CC9-06C9E12098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929509B-9C04-C670-3A36-7F9913966158}"/>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id="{3FDC295F-B02C-75CA-4959-FAAB6E909612}"/>
              </a:ext>
            </a:extLst>
          </p:cNvPr>
          <p:cNvSpPr txBox="1"/>
          <p:nvPr/>
        </p:nvSpPr>
        <p:spPr>
          <a:xfrm>
            <a:off x="1578462" y="3832594"/>
            <a:ext cx="1926104" cy="338554"/>
          </a:xfrm>
          <a:prstGeom prst="rect">
            <a:avLst/>
          </a:prstGeom>
          <a:noFill/>
        </p:spPr>
        <p:txBody>
          <a:bodyPr wrap="none" rtlCol="0">
            <a:spAutoFit/>
          </a:bodyPr>
          <a:lstStyle/>
          <a:p>
            <a:pPr algn="ctr"/>
            <a:r>
              <a:rPr lang="en-US" sz="1600" b="1" dirty="0"/>
              <a:t>Internet </a:t>
            </a:r>
            <a:r>
              <a:rPr lang="en-US" sz="1600" b="1" dirty="0" err="1"/>
              <a:t>quantique</a:t>
            </a:r>
            <a:endParaRPr lang="en-US" sz="1600" b="1" dirty="0"/>
          </a:p>
        </p:txBody>
      </p:sp>
      <p:sp>
        <p:nvSpPr>
          <p:cNvPr id="50" name="ZoneTexte 49">
            <a:extLst>
              <a:ext uri="{FF2B5EF4-FFF2-40B4-BE49-F238E27FC236}">
                <a16:creationId xmlns:a16="http://schemas.microsoft.com/office/drawing/2014/main" id="{88FEB7DF-CFA7-6EB6-109D-254174366A41}"/>
              </a:ext>
            </a:extLst>
          </p:cNvPr>
          <p:cNvSpPr txBox="1"/>
          <p:nvPr/>
        </p:nvSpPr>
        <p:spPr>
          <a:xfrm>
            <a:off x="6920483" y="925491"/>
            <a:ext cx="2165158" cy="338554"/>
          </a:xfrm>
          <a:prstGeom prst="rect">
            <a:avLst/>
          </a:prstGeom>
          <a:noFill/>
        </p:spPr>
        <p:txBody>
          <a:bodyPr wrap="square">
            <a:spAutoFit/>
          </a:bodyPr>
          <a:lstStyle/>
          <a:p>
            <a:pPr algn="ctr"/>
            <a:r>
              <a:rPr lang="fr-FR" sz="1600" b="1" dirty="0" err="1"/>
              <a:t>DiVincenzo’s</a:t>
            </a:r>
            <a:r>
              <a:rPr lang="fr-FR" sz="1600" b="1" dirty="0"/>
              <a:t> </a:t>
            </a:r>
            <a:r>
              <a:rPr lang="fr-FR" sz="1600" b="1" dirty="0" err="1"/>
              <a:t>criteria</a:t>
            </a:r>
            <a:endParaRPr lang="fr-FR" sz="1600" b="1" dirty="0"/>
          </a:p>
        </p:txBody>
      </p:sp>
      <p:pic>
        <p:nvPicPr>
          <p:cNvPr id="8" name="Picture 10" descr="What are quantum algorithms? | Q-CTRL">
            <a:extLst>
              <a:ext uri="{FF2B5EF4-FFF2-40B4-BE49-F238E27FC236}">
                <a16:creationId xmlns:a16="http://schemas.microsoft.com/office/drawing/2014/main" id="{C815BB6C-2501-9110-4D8B-A2DA32CFD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55" y="1334101"/>
            <a:ext cx="4063794" cy="228588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8A70939C-05B9-077E-205D-FF2F97EBE210}"/>
              </a:ext>
            </a:extLst>
          </p:cNvPr>
          <p:cNvSpPr txBox="1"/>
          <p:nvPr/>
        </p:nvSpPr>
        <p:spPr>
          <a:xfrm>
            <a:off x="1471163" y="956434"/>
            <a:ext cx="2105063" cy="338554"/>
          </a:xfrm>
          <a:prstGeom prst="rect">
            <a:avLst/>
          </a:prstGeom>
          <a:noFill/>
        </p:spPr>
        <p:txBody>
          <a:bodyPr wrap="none" rtlCol="0">
            <a:spAutoFit/>
          </a:bodyPr>
          <a:lstStyle/>
          <a:p>
            <a:pPr algn="ctr"/>
            <a:r>
              <a:rPr lang="en-US" sz="1600" b="1" dirty="0"/>
              <a:t>Quantum computing</a:t>
            </a:r>
          </a:p>
        </p:txBody>
      </p:sp>
      <p:sp>
        <p:nvSpPr>
          <p:cNvPr id="11" name="ZoneTexte 10">
            <a:extLst>
              <a:ext uri="{FF2B5EF4-FFF2-40B4-BE49-F238E27FC236}">
                <a16:creationId xmlns:a16="http://schemas.microsoft.com/office/drawing/2014/main" id="{97955914-F0A6-C822-8C2E-0C93B28F2F9E}"/>
              </a:ext>
            </a:extLst>
          </p:cNvPr>
          <p:cNvSpPr txBox="1"/>
          <p:nvPr/>
        </p:nvSpPr>
        <p:spPr>
          <a:xfrm>
            <a:off x="5389668" y="1375705"/>
            <a:ext cx="4339650" cy="2677656"/>
          </a:xfrm>
          <a:prstGeom prst="rect">
            <a:avLst/>
          </a:prstGeom>
          <a:noFill/>
        </p:spPr>
        <p:txBody>
          <a:bodyPr wrap="none" rtlCol="0">
            <a:spAutoFit/>
          </a:bodyPr>
          <a:lstStyle/>
          <a:p>
            <a:r>
              <a:rPr lang="en-US" sz="1400" noProof="0" dirty="0"/>
              <a:t>For quantum information processing:</a:t>
            </a:r>
          </a:p>
          <a:p>
            <a:endParaRPr lang="en-US" sz="1400" noProof="0" dirty="0"/>
          </a:p>
          <a:p>
            <a:pPr marL="742950" lvl="1" indent="-285750">
              <a:buClr>
                <a:srgbClr val="00ADE9"/>
              </a:buClr>
              <a:buFont typeface="Wingdings" pitchFamily="2" charset="2"/>
              <a:buChar char="v"/>
            </a:pPr>
            <a:r>
              <a:rPr lang="en-US" sz="1400" dirty="0"/>
              <a:t>Long-lived quantum state (coherent time)</a:t>
            </a:r>
            <a:endParaRPr lang="en-US" sz="1400" noProof="0" dirty="0"/>
          </a:p>
          <a:p>
            <a:pPr marL="742950" lvl="1" indent="-285750">
              <a:buClr>
                <a:srgbClr val="00ADE9"/>
              </a:buClr>
              <a:buFont typeface="Wingdings" pitchFamily="2" charset="2"/>
              <a:buChar char="v"/>
            </a:pPr>
            <a:r>
              <a:rPr lang="en-US" sz="1400" noProof="0" dirty="0"/>
              <a:t>Scalable physical system</a:t>
            </a:r>
          </a:p>
          <a:p>
            <a:pPr marL="742950" lvl="1" indent="-285750">
              <a:buClr>
                <a:srgbClr val="00ADE9"/>
              </a:buClr>
              <a:buFont typeface="Wingdings" pitchFamily="2" charset="2"/>
              <a:buChar char="v"/>
            </a:pPr>
            <a:r>
              <a:rPr lang="en-US" sz="1400" noProof="0" dirty="0"/>
              <a:t>Initialization &amp; Measurement protocol</a:t>
            </a:r>
          </a:p>
          <a:p>
            <a:pPr marL="742950" lvl="1" indent="-285750">
              <a:buClr>
                <a:srgbClr val="00ADE9"/>
              </a:buClr>
              <a:buFont typeface="Wingdings" pitchFamily="2" charset="2"/>
              <a:buChar char="v"/>
            </a:pPr>
            <a:r>
              <a:rPr lang="en-US" sz="1400" noProof="0" dirty="0"/>
              <a:t>Universal quantum gate set (operability)	</a:t>
            </a:r>
          </a:p>
          <a:p>
            <a:endParaRPr lang="en-US" sz="1400" dirty="0"/>
          </a:p>
          <a:p>
            <a:r>
              <a:rPr lang="en-US" sz="1400" dirty="0"/>
              <a:t>Furthermore, for quantum communication: </a:t>
            </a:r>
          </a:p>
          <a:p>
            <a:pPr lvl="1"/>
            <a:endParaRPr lang="en-US" sz="1400" dirty="0"/>
          </a:p>
          <a:p>
            <a:pPr marL="742950" lvl="1" indent="-285750">
              <a:buClr>
                <a:srgbClr val="00ADE9"/>
              </a:buClr>
              <a:buFont typeface="Wingdings" pitchFamily="2" charset="2"/>
              <a:buChar char="v"/>
            </a:pPr>
            <a:r>
              <a:rPr lang="en-US" sz="1400" dirty="0"/>
              <a:t>Stationary qubit ⇋ flying qubit</a:t>
            </a:r>
          </a:p>
          <a:p>
            <a:pPr marL="742950" lvl="1" indent="-285750">
              <a:buClr>
                <a:srgbClr val="00ADE9"/>
              </a:buClr>
              <a:buFont typeface="Wingdings" pitchFamily="2" charset="2"/>
              <a:buChar char="v"/>
            </a:pPr>
            <a:r>
              <a:rPr lang="en-US" sz="1400" dirty="0"/>
              <a:t>flying qubit transmission </a:t>
            </a:r>
          </a:p>
          <a:p>
            <a:r>
              <a:rPr lang="en-US" sz="1400" noProof="0" dirty="0"/>
              <a:t> </a:t>
            </a:r>
          </a:p>
        </p:txBody>
      </p:sp>
      <p:pic>
        <p:nvPicPr>
          <p:cNvPr id="1026" name="Picture 2" descr="David DiVincenzo Elected as Member of the US National Academy of Sciences –  Kompass des Forschungsbereichs Information">
            <a:extLst>
              <a:ext uri="{FF2B5EF4-FFF2-40B4-BE49-F238E27FC236}">
                <a16:creationId xmlns:a16="http://schemas.microsoft.com/office/drawing/2014/main" id="{57C7D99C-5DAF-5063-85F8-553B2E0FD7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53" t="-1" r="31022" b="27532"/>
          <a:stretch>
            <a:fillRect/>
          </a:stretch>
        </p:blipFill>
        <p:spPr bwMode="auto">
          <a:xfrm>
            <a:off x="9729318" y="1552796"/>
            <a:ext cx="1717438" cy="2042383"/>
          </a:xfrm>
          <a:prstGeom prst="ellipse">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3573ED54-EC5F-E445-4830-E349874F9536}"/>
              </a:ext>
            </a:extLst>
          </p:cNvPr>
          <p:cNvSpPr txBox="1"/>
          <p:nvPr/>
        </p:nvSpPr>
        <p:spPr>
          <a:xfrm>
            <a:off x="7138578" y="3900616"/>
            <a:ext cx="2165158" cy="338554"/>
          </a:xfrm>
          <a:prstGeom prst="rect">
            <a:avLst/>
          </a:prstGeom>
          <a:noFill/>
        </p:spPr>
        <p:txBody>
          <a:bodyPr wrap="square">
            <a:spAutoFit/>
          </a:bodyPr>
          <a:lstStyle/>
          <a:p>
            <a:pPr algn="ctr"/>
            <a:r>
              <a:rPr lang="fr-FR" sz="1600" b="1" dirty="0" err="1"/>
              <a:t>Which</a:t>
            </a:r>
            <a:r>
              <a:rPr lang="fr-FR" sz="1600" b="1" dirty="0"/>
              <a:t> platform ? </a:t>
            </a:r>
          </a:p>
        </p:txBody>
      </p:sp>
      <p:pic>
        <p:nvPicPr>
          <p:cNvPr id="20" name="Picture 16" descr="a single atom">
            <a:extLst>
              <a:ext uri="{FF2B5EF4-FFF2-40B4-BE49-F238E27FC236}">
                <a16:creationId xmlns:a16="http://schemas.microsoft.com/office/drawing/2014/main" id="{E4D8A15E-AE45-B430-66A4-2E8335FACD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737" y="4455018"/>
            <a:ext cx="1890603" cy="1890602"/>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7EDB8CD2-2537-28AA-DCAA-023368709483}"/>
              </a:ext>
            </a:extLst>
          </p:cNvPr>
          <p:cNvSpPr txBox="1"/>
          <p:nvPr/>
        </p:nvSpPr>
        <p:spPr>
          <a:xfrm>
            <a:off x="4921993" y="6345620"/>
            <a:ext cx="799616" cy="159165"/>
          </a:xfrm>
          <a:prstGeom prst="rect">
            <a:avLst/>
          </a:prstGeom>
          <a:noFill/>
        </p:spPr>
        <p:txBody>
          <a:bodyPr wrap="none" rtlCol="0">
            <a:spAutoFit/>
          </a:bodyPr>
          <a:lstStyle/>
          <a:p>
            <a:r>
              <a:rPr lang="en-US" sz="800" dirty="0"/>
              <a:t>D. </a:t>
            </a:r>
            <a:r>
              <a:rPr lang="en-US" sz="800" dirty="0" err="1"/>
              <a:t>Nadlinger</a:t>
            </a:r>
            <a:r>
              <a:rPr lang="en-US" sz="800" dirty="0"/>
              <a:t>, Oxford</a:t>
            </a:r>
          </a:p>
        </p:txBody>
      </p:sp>
      <p:sp>
        <p:nvSpPr>
          <p:cNvPr id="26" name="ZoneTexte 25">
            <a:extLst>
              <a:ext uri="{FF2B5EF4-FFF2-40B4-BE49-F238E27FC236}">
                <a16:creationId xmlns:a16="http://schemas.microsoft.com/office/drawing/2014/main" id="{BA737372-4079-A956-D63D-8793DD294898}"/>
              </a:ext>
            </a:extLst>
          </p:cNvPr>
          <p:cNvSpPr txBox="1"/>
          <p:nvPr/>
        </p:nvSpPr>
        <p:spPr>
          <a:xfrm>
            <a:off x="5511124" y="4108164"/>
            <a:ext cx="998735" cy="276999"/>
          </a:xfrm>
          <a:prstGeom prst="rect">
            <a:avLst/>
          </a:prstGeom>
          <a:noFill/>
        </p:spPr>
        <p:txBody>
          <a:bodyPr wrap="none" rtlCol="0">
            <a:spAutoFit/>
          </a:bodyPr>
          <a:lstStyle/>
          <a:p>
            <a:r>
              <a:rPr lang="en-US" sz="1200" b="1" dirty="0"/>
              <a:t>Trapped ion</a:t>
            </a:r>
          </a:p>
        </p:txBody>
      </p:sp>
      <p:grpSp>
        <p:nvGrpSpPr>
          <p:cNvPr id="28" name="Groupe 27">
            <a:extLst>
              <a:ext uri="{FF2B5EF4-FFF2-40B4-BE49-F238E27FC236}">
                <a16:creationId xmlns:a16="http://schemas.microsoft.com/office/drawing/2014/main" id="{5C6EB475-0290-2170-BC45-B31379AE4E55}"/>
              </a:ext>
            </a:extLst>
          </p:cNvPr>
          <p:cNvGrpSpPr/>
          <p:nvPr/>
        </p:nvGrpSpPr>
        <p:grpSpPr>
          <a:xfrm>
            <a:off x="5824893" y="4516174"/>
            <a:ext cx="888212" cy="960170"/>
            <a:chOff x="2175903" y="3951011"/>
            <a:chExt cx="1202271" cy="1299672"/>
          </a:xfrm>
        </p:grpSpPr>
        <p:pic>
          <p:nvPicPr>
            <p:cNvPr id="29" name="Picture 16" descr="a single atom">
              <a:extLst>
                <a:ext uri="{FF2B5EF4-FFF2-40B4-BE49-F238E27FC236}">
                  <a16:creationId xmlns:a16="http://schemas.microsoft.com/office/drawing/2014/main" id="{7D0F42F4-2BD6-8063-23FB-BFF402DA97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204" t="45514" r="46950" b="49460"/>
            <a:stretch/>
          </p:blipFill>
          <p:spPr bwMode="auto">
            <a:xfrm>
              <a:off x="2507892" y="3951011"/>
              <a:ext cx="870282" cy="902649"/>
            </a:xfrm>
            <a:prstGeom prst="ellipse">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0" name="Ellipse 29">
              <a:extLst>
                <a:ext uri="{FF2B5EF4-FFF2-40B4-BE49-F238E27FC236}">
                  <a16:creationId xmlns:a16="http://schemas.microsoft.com/office/drawing/2014/main" id="{EFFC0531-D59A-38AD-A0D2-66C5158559FE}"/>
                </a:ext>
              </a:extLst>
            </p:cNvPr>
            <p:cNvSpPr/>
            <p:nvPr/>
          </p:nvSpPr>
          <p:spPr>
            <a:xfrm>
              <a:off x="2175903" y="4956220"/>
              <a:ext cx="294463" cy="29446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onnecteur droit 32">
              <a:extLst>
                <a:ext uri="{FF2B5EF4-FFF2-40B4-BE49-F238E27FC236}">
                  <a16:creationId xmlns:a16="http://schemas.microsoft.com/office/drawing/2014/main" id="{7D9CBFDA-33DC-371C-C1DC-FFB1FDF53F4B}"/>
                </a:ext>
              </a:extLst>
            </p:cNvPr>
            <p:cNvCxnSpPr>
              <a:cxnSpLocks/>
            </p:cNvCxnSpPr>
            <p:nvPr/>
          </p:nvCxnSpPr>
          <p:spPr>
            <a:xfrm flipV="1">
              <a:off x="2450517" y="4756639"/>
              <a:ext cx="208099" cy="27787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3" name="ZoneTexte 22">
            <a:extLst>
              <a:ext uri="{FF2B5EF4-FFF2-40B4-BE49-F238E27FC236}">
                <a16:creationId xmlns:a16="http://schemas.microsoft.com/office/drawing/2014/main" id="{25833EC6-EB0E-A03D-103F-41DA5E289935}"/>
              </a:ext>
            </a:extLst>
          </p:cNvPr>
          <p:cNvSpPr txBox="1"/>
          <p:nvPr/>
        </p:nvSpPr>
        <p:spPr>
          <a:xfrm>
            <a:off x="7751416" y="4292825"/>
            <a:ext cx="1136208" cy="276999"/>
          </a:xfrm>
          <a:prstGeom prst="rect">
            <a:avLst/>
          </a:prstGeom>
          <a:noFill/>
        </p:spPr>
        <p:txBody>
          <a:bodyPr wrap="none" rtlCol="0">
            <a:spAutoFit/>
          </a:bodyPr>
          <a:lstStyle/>
          <a:p>
            <a:r>
              <a:rPr lang="en-US" sz="1200" b="1" dirty="0"/>
              <a:t>Color centers</a:t>
            </a:r>
          </a:p>
        </p:txBody>
      </p:sp>
      <p:sp>
        <p:nvSpPr>
          <p:cNvPr id="27" name="Rectangle 26">
            <a:extLst>
              <a:ext uri="{FF2B5EF4-FFF2-40B4-BE49-F238E27FC236}">
                <a16:creationId xmlns:a16="http://schemas.microsoft.com/office/drawing/2014/main" id="{EEA8BEDB-F9A0-F669-157C-6858A94C6EB4}"/>
              </a:ext>
            </a:extLst>
          </p:cNvPr>
          <p:cNvSpPr/>
          <p:nvPr/>
        </p:nvSpPr>
        <p:spPr>
          <a:xfrm>
            <a:off x="7040553" y="6265320"/>
            <a:ext cx="2601340" cy="215444"/>
          </a:xfrm>
          <a:prstGeom prst="rect">
            <a:avLst/>
          </a:prstGeom>
        </p:spPr>
        <p:txBody>
          <a:bodyPr wrap="square">
            <a:spAutoFit/>
          </a:bodyPr>
          <a:lstStyle/>
          <a:p>
            <a:r>
              <a:rPr lang="en-US" sz="800" dirty="0"/>
              <a:t>N. T. Son et al., Appl. Phys. Lett </a:t>
            </a:r>
            <a:r>
              <a:rPr lang="en-US" sz="800" b="1" dirty="0"/>
              <a:t>116</a:t>
            </a:r>
            <a:r>
              <a:rPr lang="en-US" sz="800" dirty="0"/>
              <a:t>, 190501 (2020) </a:t>
            </a:r>
          </a:p>
        </p:txBody>
      </p:sp>
      <p:pic>
        <p:nvPicPr>
          <p:cNvPr id="34" name="Image 33">
            <a:extLst>
              <a:ext uri="{FF2B5EF4-FFF2-40B4-BE49-F238E27FC236}">
                <a16:creationId xmlns:a16="http://schemas.microsoft.com/office/drawing/2014/main" id="{B218D400-9C01-8C26-158F-7250E33F1986}"/>
              </a:ext>
            </a:extLst>
          </p:cNvPr>
          <p:cNvPicPr>
            <a:picLocks noChangeAspect="1"/>
          </p:cNvPicPr>
          <p:nvPr/>
        </p:nvPicPr>
        <p:blipFill rotWithShape="1">
          <a:blip r:embed="rId7"/>
          <a:srcRect r="7582" b="8385"/>
          <a:stretch/>
        </p:blipFill>
        <p:spPr>
          <a:xfrm>
            <a:off x="7058085" y="4528759"/>
            <a:ext cx="2636187" cy="1749639"/>
          </a:xfrm>
          <a:prstGeom prst="rect">
            <a:avLst/>
          </a:prstGeom>
        </p:spPr>
      </p:pic>
      <p:sp>
        <p:nvSpPr>
          <p:cNvPr id="19" name="ZoneTexte 18">
            <a:extLst>
              <a:ext uri="{FF2B5EF4-FFF2-40B4-BE49-F238E27FC236}">
                <a16:creationId xmlns:a16="http://schemas.microsoft.com/office/drawing/2014/main" id="{52E15A4F-5762-CBD6-21BF-5AB59A6E3AE6}"/>
              </a:ext>
            </a:extLst>
          </p:cNvPr>
          <p:cNvSpPr txBox="1"/>
          <p:nvPr/>
        </p:nvSpPr>
        <p:spPr>
          <a:xfrm>
            <a:off x="9711804" y="6390991"/>
            <a:ext cx="1870190" cy="159165"/>
          </a:xfrm>
          <a:prstGeom prst="rect">
            <a:avLst/>
          </a:prstGeom>
          <a:noFill/>
        </p:spPr>
        <p:txBody>
          <a:bodyPr wrap="none" rtlCol="0">
            <a:spAutoFit/>
          </a:bodyPr>
          <a:lstStyle/>
          <a:p>
            <a:r>
              <a:rPr lang="fr-FR" sz="800" b="0" i="0" u="none" strike="noStrike" dirty="0">
                <a:solidFill>
                  <a:srgbClr val="222222"/>
                </a:solidFill>
                <a:effectLst/>
              </a:rPr>
              <a:t>N. </a:t>
            </a:r>
            <a:r>
              <a:rPr lang="fr-FR" sz="800" b="0" i="0" u="none" strike="noStrike" dirty="0" err="1">
                <a:solidFill>
                  <a:srgbClr val="222222"/>
                </a:solidFill>
                <a:effectLst/>
              </a:rPr>
              <a:t>Somaschi</a:t>
            </a:r>
            <a:r>
              <a:rPr lang="fr-FR" sz="800" b="0" i="0" u="none" strike="noStrike" dirty="0">
                <a:solidFill>
                  <a:srgbClr val="222222"/>
                </a:solidFill>
                <a:effectLst/>
              </a:rPr>
              <a:t> et al.,</a:t>
            </a:r>
            <a:r>
              <a:rPr lang="en-US" sz="800" dirty="0"/>
              <a:t> </a:t>
            </a:r>
            <a:r>
              <a:rPr lang="fr-FR" sz="800" b="0" i="1" u="none" strike="noStrike" dirty="0">
                <a:solidFill>
                  <a:srgbClr val="222222"/>
                </a:solidFill>
                <a:effectLst/>
              </a:rPr>
              <a:t>Nature Photon</a:t>
            </a:r>
            <a:r>
              <a:rPr lang="fr-FR" sz="800" b="0" i="0" u="none" strike="noStrike" dirty="0">
                <a:solidFill>
                  <a:srgbClr val="222222"/>
                </a:solidFill>
                <a:effectLst/>
              </a:rPr>
              <a:t> </a:t>
            </a:r>
            <a:r>
              <a:rPr lang="fr-FR" sz="800" b="1" i="0" u="none" strike="noStrike" dirty="0">
                <a:solidFill>
                  <a:srgbClr val="222222"/>
                </a:solidFill>
                <a:effectLst/>
              </a:rPr>
              <a:t>10</a:t>
            </a:r>
            <a:r>
              <a:rPr lang="fr-FR" sz="800" b="0" i="0" u="none" strike="noStrike" dirty="0">
                <a:solidFill>
                  <a:srgbClr val="222222"/>
                </a:solidFill>
                <a:effectLst/>
              </a:rPr>
              <a:t>, 340–345 (2016)</a:t>
            </a:r>
            <a:endParaRPr lang="en-US" sz="800" dirty="0"/>
          </a:p>
        </p:txBody>
      </p:sp>
      <p:sp>
        <p:nvSpPr>
          <p:cNvPr id="22" name="ZoneTexte 21">
            <a:extLst>
              <a:ext uri="{FF2B5EF4-FFF2-40B4-BE49-F238E27FC236}">
                <a16:creationId xmlns:a16="http://schemas.microsoft.com/office/drawing/2014/main" id="{4A0F7E4C-31CF-1EA7-5F31-2D62C96715C0}"/>
              </a:ext>
            </a:extLst>
          </p:cNvPr>
          <p:cNvSpPr txBox="1"/>
          <p:nvPr/>
        </p:nvSpPr>
        <p:spPr>
          <a:xfrm>
            <a:off x="10257181" y="3969664"/>
            <a:ext cx="1207125" cy="276999"/>
          </a:xfrm>
          <a:prstGeom prst="rect">
            <a:avLst/>
          </a:prstGeom>
          <a:noFill/>
        </p:spPr>
        <p:txBody>
          <a:bodyPr wrap="none" rtlCol="0">
            <a:spAutoFit/>
          </a:bodyPr>
          <a:lstStyle/>
          <a:p>
            <a:r>
              <a:rPr lang="en-US" sz="1200" b="1" dirty="0"/>
              <a:t>Quantum Dots</a:t>
            </a:r>
          </a:p>
        </p:txBody>
      </p:sp>
      <p:pic>
        <p:nvPicPr>
          <p:cNvPr id="43" name="Picture 8">
            <a:extLst>
              <a:ext uri="{FF2B5EF4-FFF2-40B4-BE49-F238E27FC236}">
                <a16:creationId xmlns:a16="http://schemas.microsoft.com/office/drawing/2014/main" id="{7C9C2C92-D775-33F7-7F2F-F6AFC8398A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461" b="4604"/>
          <a:stretch/>
        </p:blipFill>
        <p:spPr bwMode="auto">
          <a:xfrm>
            <a:off x="10022907" y="4237171"/>
            <a:ext cx="1768273" cy="214658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0A8D0ADE-446E-D3B5-2FD0-3BA70C22E485}"/>
              </a:ext>
            </a:extLst>
          </p:cNvPr>
          <p:cNvSpPr/>
          <p:nvPr/>
        </p:nvSpPr>
        <p:spPr>
          <a:xfrm>
            <a:off x="9728343" y="3890426"/>
            <a:ext cx="2357400" cy="2729586"/>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B7D6140-3AE9-3A4F-9DED-E981A4491045}"/>
              </a:ext>
            </a:extLst>
          </p:cNvPr>
          <p:cNvSpPr/>
          <p:nvPr/>
        </p:nvSpPr>
        <p:spPr>
          <a:xfrm>
            <a:off x="4861805" y="4014535"/>
            <a:ext cx="2122491" cy="2570549"/>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ZoneTexte 53">
            <a:extLst>
              <a:ext uri="{FF2B5EF4-FFF2-40B4-BE49-F238E27FC236}">
                <a16:creationId xmlns:a16="http://schemas.microsoft.com/office/drawing/2014/main" id="{B7D6DEBD-E9F6-0FD0-8732-B2F94BD9ABC5}"/>
              </a:ext>
            </a:extLst>
          </p:cNvPr>
          <p:cNvSpPr txBox="1"/>
          <p:nvPr/>
        </p:nvSpPr>
        <p:spPr>
          <a:xfrm>
            <a:off x="491181" y="3642878"/>
            <a:ext cx="1655517" cy="215444"/>
          </a:xfrm>
          <a:prstGeom prst="rect">
            <a:avLst/>
          </a:prstGeom>
          <a:noFill/>
        </p:spPr>
        <p:txBody>
          <a:bodyPr wrap="square" rtlCol="0">
            <a:spAutoFit/>
          </a:bodyPr>
          <a:lstStyle/>
          <a:p>
            <a:r>
              <a:rPr lang="en-US" sz="800" dirty="0"/>
              <a:t>Q-CTRL</a:t>
            </a:r>
          </a:p>
        </p:txBody>
      </p:sp>
      <p:sp>
        <p:nvSpPr>
          <p:cNvPr id="55" name="ZoneTexte 54">
            <a:extLst>
              <a:ext uri="{FF2B5EF4-FFF2-40B4-BE49-F238E27FC236}">
                <a16:creationId xmlns:a16="http://schemas.microsoft.com/office/drawing/2014/main" id="{2D3497A9-1945-A1CF-3CE6-5C84C7143233}"/>
              </a:ext>
            </a:extLst>
          </p:cNvPr>
          <p:cNvSpPr txBox="1"/>
          <p:nvPr/>
        </p:nvSpPr>
        <p:spPr>
          <a:xfrm>
            <a:off x="397544" y="6494463"/>
            <a:ext cx="1655517" cy="215444"/>
          </a:xfrm>
          <a:prstGeom prst="rect">
            <a:avLst/>
          </a:prstGeom>
          <a:noFill/>
        </p:spPr>
        <p:txBody>
          <a:bodyPr wrap="square" rtlCol="0">
            <a:spAutoFit/>
          </a:bodyPr>
          <a:lstStyle/>
          <a:p>
            <a:r>
              <a:rPr lang="en-US" sz="800" dirty="0"/>
              <a:t>Quantum Internet Alliance</a:t>
            </a:r>
          </a:p>
        </p:txBody>
      </p:sp>
      <p:grpSp>
        <p:nvGrpSpPr>
          <p:cNvPr id="39" name="Groupe 38">
            <a:extLst>
              <a:ext uri="{FF2B5EF4-FFF2-40B4-BE49-F238E27FC236}">
                <a16:creationId xmlns:a16="http://schemas.microsoft.com/office/drawing/2014/main" id="{479885CA-1D4D-3658-D7CF-9D09E0EE33D4}"/>
              </a:ext>
            </a:extLst>
          </p:cNvPr>
          <p:cNvGrpSpPr/>
          <p:nvPr/>
        </p:nvGrpSpPr>
        <p:grpSpPr>
          <a:xfrm>
            <a:off x="323769" y="4154365"/>
            <a:ext cx="4216443" cy="2371749"/>
            <a:chOff x="277201" y="1758324"/>
            <a:chExt cx="6473384" cy="3641279"/>
          </a:xfrm>
        </p:grpSpPr>
        <p:pic>
          <p:nvPicPr>
            <p:cNvPr id="32" name="Image 31">
              <a:extLst>
                <a:ext uri="{FF2B5EF4-FFF2-40B4-BE49-F238E27FC236}">
                  <a16:creationId xmlns:a16="http://schemas.microsoft.com/office/drawing/2014/main" id="{448FD955-2114-682B-E06C-5E3633CF9670}"/>
                </a:ext>
              </a:extLst>
            </p:cNvPr>
            <p:cNvPicPr>
              <a:picLocks noChangeAspect="1"/>
            </p:cNvPicPr>
            <p:nvPr/>
          </p:nvPicPr>
          <p:blipFill>
            <a:blip r:embed="rId9"/>
            <a:stretch>
              <a:fillRect/>
            </a:stretch>
          </p:blipFill>
          <p:spPr>
            <a:xfrm>
              <a:off x="277201" y="1758324"/>
              <a:ext cx="6473384" cy="3641279"/>
            </a:xfrm>
            <a:prstGeom prst="rect">
              <a:avLst/>
            </a:prstGeom>
          </p:spPr>
        </p:pic>
        <p:cxnSp>
          <p:nvCxnSpPr>
            <p:cNvPr id="35" name="Connecteur droit avec flèche 34">
              <a:extLst>
                <a:ext uri="{FF2B5EF4-FFF2-40B4-BE49-F238E27FC236}">
                  <a16:creationId xmlns:a16="http://schemas.microsoft.com/office/drawing/2014/main" id="{FEE9D5C5-907D-1950-524D-7902360268C6}"/>
                </a:ext>
              </a:extLst>
            </p:cNvPr>
            <p:cNvCxnSpPr>
              <a:cxnSpLocks/>
            </p:cNvCxnSpPr>
            <p:nvPr/>
          </p:nvCxnSpPr>
          <p:spPr>
            <a:xfrm flipV="1">
              <a:off x="3802796" y="4067769"/>
              <a:ext cx="0" cy="61891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02104B19-E276-0838-B005-5546071A7C42}"/>
                </a:ext>
              </a:extLst>
            </p:cNvPr>
            <p:cNvSpPr txBox="1"/>
            <p:nvPr/>
          </p:nvSpPr>
          <p:spPr>
            <a:xfrm>
              <a:off x="3088631" y="4705329"/>
              <a:ext cx="1969328" cy="661529"/>
            </a:xfrm>
            <a:prstGeom prst="rect">
              <a:avLst/>
            </a:prstGeom>
            <a:noFill/>
          </p:spPr>
          <p:txBody>
            <a:bodyPr wrap="none" rtlCol="0">
              <a:spAutoFit/>
            </a:bodyPr>
            <a:lstStyle/>
            <a:p>
              <a:r>
                <a:rPr lang="en-US" sz="1100" dirty="0">
                  <a:solidFill>
                    <a:schemeClr val="bg1"/>
                  </a:solidFill>
                </a:rPr>
                <a:t>Quantum </a:t>
              </a:r>
            </a:p>
            <a:p>
              <a:r>
                <a:rPr lang="en-US" sz="1100" dirty="0">
                  <a:solidFill>
                    <a:schemeClr val="bg1"/>
                  </a:solidFill>
                </a:rPr>
                <a:t>Channel: Photons</a:t>
              </a:r>
            </a:p>
          </p:txBody>
        </p:sp>
        <p:cxnSp>
          <p:nvCxnSpPr>
            <p:cNvPr id="37" name="Connecteur droit avec flèche 36">
              <a:extLst>
                <a:ext uri="{FF2B5EF4-FFF2-40B4-BE49-F238E27FC236}">
                  <a16:creationId xmlns:a16="http://schemas.microsoft.com/office/drawing/2014/main" id="{9EAABF89-061A-A75F-F325-FC3F0B714D1E}"/>
                </a:ext>
              </a:extLst>
            </p:cNvPr>
            <p:cNvCxnSpPr>
              <a:cxnSpLocks/>
            </p:cNvCxnSpPr>
            <p:nvPr/>
          </p:nvCxnSpPr>
          <p:spPr>
            <a:xfrm flipH="1" flipV="1">
              <a:off x="5369203" y="4161900"/>
              <a:ext cx="396628" cy="52478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D7E03844-58C6-2BA2-17D4-5B9C1E13C7A1}"/>
                </a:ext>
              </a:extLst>
            </p:cNvPr>
            <p:cNvSpPr txBox="1"/>
            <p:nvPr/>
          </p:nvSpPr>
          <p:spPr>
            <a:xfrm>
              <a:off x="5315564" y="4677377"/>
              <a:ext cx="1418055" cy="661529"/>
            </a:xfrm>
            <a:prstGeom prst="rect">
              <a:avLst/>
            </a:prstGeom>
            <a:noFill/>
          </p:spPr>
          <p:txBody>
            <a:bodyPr wrap="none" rtlCol="0">
              <a:spAutoFit/>
            </a:bodyPr>
            <a:lstStyle/>
            <a:p>
              <a:r>
                <a:rPr lang="en-US" sz="1100" dirty="0">
                  <a:solidFill>
                    <a:schemeClr val="bg1"/>
                  </a:solidFill>
                </a:rPr>
                <a:t>Quantum </a:t>
              </a:r>
            </a:p>
            <a:p>
              <a:r>
                <a:rPr lang="en-US" sz="1100" dirty="0">
                  <a:solidFill>
                    <a:schemeClr val="bg1"/>
                  </a:solidFill>
                </a:rPr>
                <a:t>Node: Spins</a:t>
              </a:r>
            </a:p>
          </p:txBody>
        </p:sp>
      </p:grpSp>
      <p:pic>
        <p:nvPicPr>
          <p:cNvPr id="40" name="Image 39">
            <a:extLst>
              <a:ext uri="{FF2B5EF4-FFF2-40B4-BE49-F238E27FC236}">
                <a16:creationId xmlns:a16="http://schemas.microsoft.com/office/drawing/2014/main" id="{CBA28C2D-C0A1-8EF9-2E71-D66433252EB1}"/>
              </a:ext>
            </a:extLst>
          </p:cNvPr>
          <p:cNvPicPr>
            <a:picLocks noChangeAspect="1"/>
          </p:cNvPicPr>
          <p:nvPr/>
        </p:nvPicPr>
        <p:blipFill>
          <a:blip r:embed="rId10"/>
          <a:stretch>
            <a:fillRect/>
          </a:stretch>
        </p:blipFill>
        <p:spPr>
          <a:xfrm>
            <a:off x="149310" y="139477"/>
            <a:ext cx="656033" cy="653612"/>
          </a:xfrm>
          <a:prstGeom prst="rect">
            <a:avLst/>
          </a:prstGeom>
        </p:spPr>
      </p:pic>
      <p:sp>
        <p:nvSpPr>
          <p:cNvPr id="41" name="Espace réservé de la date 11">
            <a:extLst>
              <a:ext uri="{FF2B5EF4-FFF2-40B4-BE49-F238E27FC236}">
                <a16:creationId xmlns:a16="http://schemas.microsoft.com/office/drawing/2014/main" id="{E9236A4A-450C-D471-7118-2747AA42F292}"/>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40610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8" grpId="0"/>
      <p:bldP spid="21" grpId="0"/>
      <p:bldP spid="26" grpId="0"/>
      <p:bldP spid="23" grpId="0"/>
      <p:bldP spid="27" grpId="0"/>
      <p:bldP spid="19" grpId="0"/>
      <p:bldP spid="22" grpId="0"/>
      <p:bldP spid="49" grpId="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ACE3C-2E69-2DE7-126E-6349F3F5F656}"/>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D4BE1F10-917D-B71A-0071-18717555E236}"/>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Outline</a:t>
            </a:r>
          </a:p>
        </p:txBody>
      </p:sp>
      <p:cxnSp>
        <p:nvCxnSpPr>
          <p:cNvPr id="2" name="Connecteur droit 1">
            <a:extLst>
              <a:ext uri="{FF2B5EF4-FFF2-40B4-BE49-F238E27FC236}">
                <a16:creationId xmlns:a16="http://schemas.microsoft.com/office/drawing/2014/main" id="{FA465953-0339-CD09-BB66-EDD3E5D8AA63}"/>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35" name="Espace réservé du pied de page 34">
            <a:extLst>
              <a:ext uri="{FF2B5EF4-FFF2-40B4-BE49-F238E27FC236}">
                <a16:creationId xmlns:a16="http://schemas.microsoft.com/office/drawing/2014/main" id="{5DE7A8D1-00BD-33A0-535D-A925696FE1FD}"/>
              </a:ext>
            </a:extLst>
          </p:cNvPr>
          <p:cNvSpPr>
            <a:spLocks noGrp="1"/>
          </p:cNvSpPr>
          <p:nvPr>
            <p:ph type="ftr" sz="quarter" idx="11"/>
          </p:nvPr>
        </p:nvSpPr>
        <p:spPr/>
        <p:txBody>
          <a:bodyPr/>
          <a:lstStyle/>
          <a:p>
            <a:r>
              <a:rPr lang="fr-FR"/>
              <a:t>Charles Babin</a:t>
            </a:r>
          </a:p>
        </p:txBody>
      </p:sp>
      <p:sp>
        <p:nvSpPr>
          <p:cNvPr id="36" name="Espace réservé du numéro de diapositive 35">
            <a:extLst>
              <a:ext uri="{FF2B5EF4-FFF2-40B4-BE49-F238E27FC236}">
                <a16:creationId xmlns:a16="http://schemas.microsoft.com/office/drawing/2014/main" id="{B3CE6CD1-DAD3-A77E-D261-1057393F4835}"/>
              </a:ext>
            </a:extLst>
          </p:cNvPr>
          <p:cNvSpPr>
            <a:spLocks noGrp="1"/>
          </p:cNvSpPr>
          <p:nvPr>
            <p:ph type="sldNum" sz="quarter" idx="12"/>
          </p:nvPr>
        </p:nvSpPr>
        <p:spPr/>
        <p:txBody>
          <a:bodyPr/>
          <a:lstStyle/>
          <a:p>
            <a:fld id="{BC52D411-5A3D-D14A-AF34-D9B1C8ECD583}" type="slidenum">
              <a:rPr lang="fr-FR" smtClean="0"/>
              <a:pPr/>
              <a:t>22</a:t>
            </a:fld>
            <a:endParaRPr lang="fr-FR"/>
          </a:p>
        </p:txBody>
      </p:sp>
      <p:grpSp>
        <p:nvGrpSpPr>
          <p:cNvPr id="6" name="Groupe 5">
            <a:extLst>
              <a:ext uri="{FF2B5EF4-FFF2-40B4-BE49-F238E27FC236}">
                <a16:creationId xmlns:a16="http://schemas.microsoft.com/office/drawing/2014/main" id="{E229DA6F-A969-67D5-886C-59AEAB4892A9}"/>
              </a:ext>
            </a:extLst>
          </p:cNvPr>
          <p:cNvGrpSpPr/>
          <p:nvPr/>
        </p:nvGrpSpPr>
        <p:grpSpPr>
          <a:xfrm>
            <a:off x="11195053" y="147318"/>
            <a:ext cx="873037" cy="664352"/>
            <a:chOff x="10937240" y="138967"/>
            <a:chExt cx="873037" cy="664352"/>
          </a:xfrm>
        </p:grpSpPr>
        <p:pic>
          <p:nvPicPr>
            <p:cNvPr id="7" name="Picture 2" descr="ICB – Laboratoire Interdisciplinaire Carnot de Bourgogne - Université de  Bourgogne">
              <a:extLst>
                <a:ext uri="{FF2B5EF4-FFF2-40B4-BE49-F238E27FC236}">
                  <a16:creationId xmlns:a16="http://schemas.microsoft.com/office/drawing/2014/main" id="{5BC85949-9CBE-EFE3-ED4B-4429966BB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F924E37-1624-1F22-405B-747CCA1AE382}"/>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6AF2C924-4825-6090-B9E5-2E423F79690B}"/>
              </a:ext>
            </a:extLst>
          </p:cNvPr>
          <p:cNvSpPr txBox="1"/>
          <p:nvPr/>
        </p:nvSpPr>
        <p:spPr>
          <a:xfrm>
            <a:off x="4038600" y="1961134"/>
            <a:ext cx="5410200" cy="3970318"/>
          </a:xfrm>
          <a:prstGeom prst="rect">
            <a:avLst/>
          </a:prstGeom>
          <a:noFill/>
        </p:spPr>
        <p:txBody>
          <a:bodyPr wrap="square" rtlCol="0">
            <a:spAutoFit/>
          </a:bodyPr>
          <a:lstStyle/>
          <a:p>
            <a:pPr marL="457200" indent="-457200">
              <a:buClr>
                <a:srgbClr val="00BEFF"/>
              </a:buClr>
              <a:buFont typeface="Wingdings" pitchFamily="2" charset="2"/>
              <a:buChar char="v"/>
            </a:pPr>
            <a:r>
              <a:rPr lang="fr-FR" sz="2800" dirty="0"/>
              <a:t>Quantum internet</a:t>
            </a:r>
          </a:p>
          <a:p>
            <a:pPr>
              <a:buClr>
                <a:srgbClr val="00BEFF"/>
              </a:buClr>
            </a:pPr>
            <a:endParaRPr lang="fr-FR" sz="2800" dirty="0"/>
          </a:p>
          <a:p>
            <a:pPr marL="457200" indent="-457200">
              <a:buClr>
                <a:srgbClr val="00BEFF"/>
              </a:buClr>
              <a:buFont typeface="Wingdings" pitchFamily="2" charset="2"/>
              <a:buChar char="v"/>
            </a:pPr>
            <a:r>
              <a:rPr lang="fr-FR" sz="2800" dirty="0" err="1"/>
              <a:t>Color</a:t>
            </a:r>
            <a:r>
              <a:rPr lang="fr-FR" sz="2800" dirty="0"/>
              <a:t> center</a:t>
            </a:r>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Integrated quantum </a:t>
            </a:r>
            <a:r>
              <a:rPr lang="fr-FR" sz="2800" dirty="0" err="1"/>
              <a:t>node</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Quantum </a:t>
            </a:r>
            <a:r>
              <a:rPr lang="fr-FR" sz="2800" dirty="0" err="1"/>
              <a:t>register</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endParaRPr lang="fr-FR" sz="2800" dirty="0"/>
          </a:p>
        </p:txBody>
      </p:sp>
      <p:sp>
        <p:nvSpPr>
          <p:cNvPr id="11" name="Rectangle 10">
            <a:extLst>
              <a:ext uri="{FF2B5EF4-FFF2-40B4-BE49-F238E27FC236}">
                <a16:creationId xmlns:a16="http://schemas.microsoft.com/office/drawing/2014/main" id="{FCE9E977-194D-5A54-DDBE-A12BB25489E3}"/>
              </a:ext>
            </a:extLst>
          </p:cNvPr>
          <p:cNvSpPr/>
          <p:nvPr/>
        </p:nvSpPr>
        <p:spPr>
          <a:xfrm>
            <a:off x="3686592" y="3303335"/>
            <a:ext cx="5065523" cy="2570549"/>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CE8082-9327-AC73-F4BD-06AC6B61A764}"/>
              </a:ext>
            </a:extLst>
          </p:cNvPr>
          <p:cNvSpPr/>
          <p:nvPr/>
        </p:nvSpPr>
        <p:spPr>
          <a:xfrm>
            <a:off x="3686592" y="1682695"/>
            <a:ext cx="5065523" cy="1035172"/>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1BFC2330-A82F-7D4B-40B1-B28C12440DD4}"/>
              </a:ext>
            </a:extLst>
          </p:cNvPr>
          <p:cNvPicPr>
            <a:picLocks noChangeAspect="1"/>
          </p:cNvPicPr>
          <p:nvPr/>
        </p:nvPicPr>
        <p:blipFill rotWithShape="1">
          <a:blip r:embed="rId4"/>
          <a:srcRect r="7582" b="8385"/>
          <a:stretch/>
        </p:blipFill>
        <p:spPr>
          <a:xfrm>
            <a:off x="272143" y="2404691"/>
            <a:ext cx="3648620" cy="2421591"/>
          </a:xfrm>
          <a:prstGeom prst="rect">
            <a:avLst/>
          </a:prstGeom>
        </p:spPr>
      </p:pic>
      <p:sp>
        <p:nvSpPr>
          <p:cNvPr id="13" name="Rectangle 12">
            <a:extLst>
              <a:ext uri="{FF2B5EF4-FFF2-40B4-BE49-F238E27FC236}">
                <a16:creationId xmlns:a16="http://schemas.microsoft.com/office/drawing/2014/main" id="{4E57A0AF-756F-42B9-7CCF-0449D5B0F32F}"/>
              </a:ext>
            </a:extLst>
          </p:cNvPr>
          <p:cNvSpPr/>
          <p:nvPr/>
        </p:nvSpPr>
        <p:spPr>
          <a:xfrm>
            <a:off x="272143" y="4800806"/>
            <a:ext cx="2601340" cy="215444"/>
          </a:xfrm>
          <a:prstGeom prst="rect">
            <a:avLst/>
          </a:prstGeom>
        </p:spPr>
        <p:txBody>
          <a:bodyPr wrap="square">
            <a:spAutoFit/>
          </a:bodyPr>
          <a:lstStyle/>
          <a:p>
            <a:r>
              <a:rPr lang="en-US" sz="800" dirty="0"/>
              <a:t>N. T. Son et al., Appl. Phys. Lett </a:t>
            </a:r>
            <a:r>
              <a:rPr lang="en-US" sz="800" b="1" dirty="0"/>
              <a:t>116</a:t>
            </a:r>
            <a:r>
              <a:rPr lang="en-US" sz="800" dirty="0"/>
              <a:t>, 190501 (2020) </a:t>
            </a:r>
          </a:p>
        </p:txBody>
      </p:sp>
      <p:pic>
        <p:nvPicPr>
          <p:cNvPr id="5" name="Image 4">
            <a:extLst>
              <a:ext uri="{FF2B5EF4-FFF2-40B4-BE49-F238E27FC236}">
                <a16:creationId xmlns:a16="http://schemas.microsoft.com/office/drawing/2014/main" id="{C1ED1870-411A-F98F-A509-5305EA7AD764}"/>
              </a:ext>
            </a:extLst>
          </p:cNvPr>
          <p:cNvPicPr>
            <a:picLocks noChangeAspect="1"/>
          </p:cNvPicPr>
          <p:nvPr/>
        </p:nvPicPr>
        <p:blipFill>
          <a:blip r:embed="rId5"/>
          <a:stretch>
            <a:fillRect/>
          </a:stretch>
        </p:blipFill>
        <p:spPr>
          <a:xfrm>
            <a:off x="149310" y="139477"/>
            <a:ext cx="656033" cy="653612"/>
          </a:xfrm>
          <a:prstGeom prst="rect">
            <a:avLst/>
          </a:prstGeom>
        </p:spPr>
      </p:pic>
      <p:sp>
        <p:nvSpPr>
          <p:cNvPr id="14" name="Espace réservé de la date 11">
            <a:extLst>
              <a:ext uri="{FF2B5EF4-FFF2-40B4-BE49-F238E27FC236}">
                <a16:creationId xmlns:a16="http://schemas.microsoft.com/office/drawing/2014/main" id="{B0B73FDA-F694-5975-4FC0-5E2BA6ED35E3}"/>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55573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44">
            <a:extLst>
              <a:ext uri="{FF2B5EF4-FFF2-40B4-BE49-F238E27FC236}">
                <a16:creationId xmlns:a16="http://schemas.microsoft.com/office/drawing/2014/main" id="{6210CC71-0C4B-0142-9AC8-D34BDEF3A92C}"/>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Crystal structure</a:t>
            </a:r>
          </a:p>
        </p:txBody>
      </p:sp>
      <p:cxnSp>
        <p:nvCxnSpPr>
          <p:cNvPr id="2" name="Connecteur droit 1">
            <a:extLst>
              <a:ext uri="{FF2B5EF4-FFF2-40B4-BE49-F238E27FC236}">
                <a16:creationId xmlns:a16="http://schemas.microsoft.com/office/drawing/2014/main" id="{9900B82E-9090-B245-AC1A-A573854A5A9F}"/>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26" name="Espace réservé du pied de page 25">
            <a:extLst>
              <a:ext uri="{FF2B5EF4-FFF2-40B4-BE49-F238E27FC236}">
                <a16:creationId xmlns:a16="http://schemas.microsoft.com/office/drawing/2014/main" id="{81067C21-426A-C73E-26B3-51C1C16A8CFD}"/>
              </a:ext>
            </a:extLst>
          </p:cNvPr>
          <p:cNvSpPr>
            <a:spLocks noGrp="1"/>
          </p:cNvSpPr>
          <p:nvPr>
            <p:ph type="ftr" sz="quarter" idx="11"/>
          </p:nvPr>
        </p:nvSpPr>
        <p:spPr/>
        <p:txBody>
          <a:bodyPr/>
          <a:lstStyle/>
          <a:p>
            <a:r>
              <a:rPr lang="fr-FR"/>
              <a:t>Charles Babin</a:t>
            </a:r>
          </a:p>
        </p:txBody>
      </p:sp>
      <p:sp>
        <p:nvSpPr>
          <p:cNvPr id="27" name="Espace réservé du numéro de diapositive 26">
            <a:extLst>
              <a:ext uri="{FF2B5EF4-FFF2-40B4-BE49-F238E27FC236}">
                <a16:creationId xmlns:a16="http://schemas.microsoft.com/office/drawing/2014/main" id="{0C463E6E-0220-F2CE-6D13-6BE875E1169E}"/>
              </a:ext>
            </a:extLst>
          </p:cNvPr>
          <p:cNvSpPr>
            <a:spLocks noGrp="1"/>
          </p:cNvSpPr>
          <p:nvPr>
            <p:ph type="sldNum" sz="quarter" idx="12"/>
          </p:nvPr>
        </p:nvSpPr>
        <p:spPr/>
        <p:txBody>
          <a:bodyPr/>
          <a:lstStyle/>
          <a:p>
            <a:fld id="{BC52D411-5A3D-D14A-AF34-D9B1C8ECD583}" type="slidenum">
              <a:rPr lang="fr-FR" smtClean="0"/>
              <a:pPr/>
              <a:t>23</a:t>
            </a:fld>
            <a:endParaRPr lang="fr-FR"/>
          </a:p>
        </p:txBody>
      </p:sp>
      <p:grpSp>
        <p:nvGrpSpPr>
          <p:cNvPr id="8" name="Groupe 7">
            <a:extLst>
              <a:ext uri="{FF2B5EF4-FFF2-40B4-BE49-F238E27FC236}">
                <a16:creationId xmlns:a16="http://schemas.microsoft.com/office/drawing/2014/main" id="{161CDC8B-629E-84A7-27FA-BC237B0D8D0C}"/>
              </a:ext>
            </a:extLst>
          </p:cNvPr>
          <p:cNvGrpSpPr/>
          <p:nvPr/>
        </p:nvGrpSpPr>
        <p:grpSpPr>
          <a:xfrm>
            <a:off x="11195053" y="147318"/>
            <a:ext cx="873037" cy="664352"/>
            <a:chOff x="10937240" y="138967"/>
            <a:chExt cx="873037" cy="664352"/>
          </a:xfrm>
        </p:grpSpPr>
        <p:pic>
          <p:nvPicPr>
            <p:cNvPr id="9" name="Picture 2" descr="ICB – Laboratoire Interdisciplinaire Carnot de Bourgogne - Université de  Bourgogne">
              <a:extLst>
                <a:ext uri="{FF2B5EF4-FFF2-40B4-BE49-F238E27FC236}">
                  <a16:creationId xmlns:a16="http://schemas.microsoft.com/office/drawing/2014/main" id="{811194C4-9BF2-D553-5021-04239E069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14874E-5E6B-E994-953E-B651F636E67B}"/>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26" name="Picture 2" descr="Diamant rond 2,30 carats. Diamant cultivé en laboratoire certifié IGI">
            <a:extLst>
              <a:ext uri="{FF2B5EF4-FFF2-40B4-BE49-F238E27FC236}">
                <a16:creationId xmlns:a16="http://schemas.microsoft.com/office/drawing/2014/main" id="{32CC9FE0-BB46-FAD6-460B-C5A7B0409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3" y="1096457"/>
            <a:ext cx="2776194" cy="2776194"/>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20" descr="The tetrahedrical structure of diamond">
            <a:extLst>
              <a:ext uri="{FF2B5EF4-FFF2-40B4-BE49-F238E27FC236}">
                <a16:creationId xmlns:a16="http://schemas.microsoft.com/office/drawing/2014/main" id="{0C3EA730-4F39-A167-EC3F-9DD740E72B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48" name="Picture 24" descr="Steve Sque - Structure of Diamond">
            <a:extLst>
              <a:ext uri="{FF2B5EF4-FFF2-40B4-BE49-F238E27FC236}">
                <a16:creationId xmlns:a16="http://schemas.microsoft.com/office/drawing/2014/main" id="{B6513B2F-3156-077D-F4B5-C69E8A2DB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383" y="1452039"/>
            <a:ext cx="2594094" cy="24643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12 700+ Picto Loupe Stock Illustrations, graphiques vectoriels libre de  droits et Clip Art - iStock | Picto coeur, Picto santé, Picto livre">
            <a:hlinkClick r:id="rId6"/>
            <a:extLst>
              <a:ext uri="{FF2B5EF4-FFF2-40B4-BE49-F238E27FC236}">
                <a16:creationId xmlns:a16="http://schemas.microsoft.com/office/drawing/2014/main" id="{DD6DB79C-F608-6EC5-55EC-9B15994FA9E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5980" y1="35784" x2="25980" y2="35784"/>
                        <a14:foregroundMark x1="67320" y1="67157" x2="67320" y2="67157"/>
                      </a14:backgroundRemoval>
                    </a14:imgEffect>
                  </a14:imgLayer>
                </a14:imgProps>
              </a:ext>
              <a:ext uri="{28A0092B-C50C-407E-A947-70E740481C1C}">
                <a14:useLocalDpi xmlns:a14="http://schemas.microsoft.com/office/drawing/2010/main" val="0"/>
              </a:ext>
            </a:extLst>
          </a:blip>
          <a:srcRect/>
          <a:stretch>
            <a:fillRect/>
          </a:stretch>
        </p:blipFill>
        <p:spPr bwMode="auto">
          <a:xfrm>
            <a:off x="1062549" y="1890671"/>
            <a:ext cx="1114714" cy="111471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cteur droit 16">
            <a:extLst>
              <a:ext uri="{FF2B5EF4-FFF2-40B4-BE49-F238E27FC236}">
                <a16:creationId xmlns:a16="http://schemas.microsoft.com/office/drawing/2014/main" id="{680B1651-D9F3-102E-9DB7-ABFB15CDF6E0}"/>
              </a:ext>
            </a:extLst>
          </p:cNvPr>
          <p:cNvCxnSpPr>
            <a:cxnSpLocks/>
          </p:cNvCxnSpPr>
          <p:nvPr/>
        </p:nvCxnSpPr>
        <p:spPr>
          <a:xfrm>
            <a:off x="1504344" y="2633751"/>
            <a:ext cx="1693733" cy="899168"/>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6DCCF2A9-62C1-B098-341C-BBB8FCA09723}"/>
              </a:ext>
            </a:extLst>
          </p:cNvPr>
          <p:cNvCxnSpPr>
            <a:cxnSpLocks/>
          </p:cNvCxnSpPr>
          <p:nvPr/>
        </p:nvCxnSpPr>
        <p:spPr>
          <a:xfrm flipV="1">
            <a:off x="1506187" y="1720763"/>
            <a:ext cx="1748696" cy="334630"/>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pic>
        <p:nvPicPr>
          <p:cNvPr id="28" name="Picture 4" descr="312 700+ Picto Loupe Stock Illustrations, graphiques vectoriels libre de  droits et Clip Art - iStock | Picto coeur, Picto santé, Picto livre">
            <a:hlinkClick r:id="rId6"/>
            <a:extLst>
              <a:ext uri="{FF2B5EF4-FFF2-40B4-BE49-F238E27FC236}">
                <a16:creationId xmlns:a16="http://schemas.microsoft.com/office/drawing/2014/main" id="{122EA939-E7D3-2667-FB26-278260A0FE09}"/>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10000" b="90000" l="10000" r="90000">
                        <a14:foregroundMark x1="25980" y1="35784" x2="25980" y2="35784"/>
                        <a14:foregroundMark x1="67320" y1="67157" x2="67320" y2="67157"/>
                      </a14:backgroundRemoval>
                    </a14:imgEffect>
                  </a14:imgLayer>
                </a14:imgProps>
              </a:ext>
              <a:ext uri="{28A0092B-C50C-407E-A947-70E740481C1C}">
                <a14:useLocalDpi xmlns:a14="http://schemas.microsoft.com/office/drawing/2010/main" val="0"/>
              </a:ext>
            </a:extLst>
          </a:blip>
          <a:srcRect/>
          <a:stretch>
            <a:fillRect/>
          </a:stretch>
        </p:blipFill>
        <p:spPr bwMode="auto">
          <a:xfrm>
            <a:off x="5269765" y="2199542"/>
            <a:ext cx="1038683" cy="1038683"/>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necteur droit 28">
            <a:extLst>
              <a:ext uri="{FF2B5EF4-FFF2-40B4-BE49-F238E27FC236}">
                <a16:creationId xmlns:a16="http://schemas.microsoft.com/office/drawing/2014/main" id="{FDD1093D-C420-0C3F-5E39-C2CE81A491D0}"/>
              </a:ext>
            </a:extLst>
          </p:cNvPr>
          <p:cNvCxnSpPr>
            <a:cxnSpLocks/>
          </p:cNvCxnSpPr>
          <p:nvPr/>
        </p:nvCxnSpPr>
        <p:spPr>
          <a:xfrm>
            <a:off x="5672741" y="2895689"/>
            <a:ext cx="2448022" cy="134207"/>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828545F1-E66D-4872-BE53-22F49A5EB0A3}"/>
              </a:ext>
            </a:extLst>
          </p:cNvPr>
          <p:cNvCxnSpPr>
            <a:cxnSpLocks/>
          </p:cNvCxnSpPr>
          <p:nvPr/>
        </p:nvCxnSpPr>
        <p:spPr>
          <a:xfrm flipV="1">
            <a:off x="5672741" y="1494099"/>
            <a:ext cx="2371110" cy="919356"/>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B20F1745-38E0-C645-8A78-96187E24A926}"/>
              </a:ext>
            </a:extLst>
          </p:cNvPr>
          <p:cNvSpPr txBox="1"/>
          <p:nvPr/>
        </p:nvSpPr>
        <p:spPr>
          <a:xfrm>
            <a:off x="9425498" y="1022366"/>
            <a:ext cx="1442318" cy="338554"/>
          </a:xfrm>
          <a:prstGeom prst="rect">
            <a:avLst/>
          </a:prstGeom>
          <a:noFill/>
        </p:spPr>
        <p:txBody>
          <a:bodyPr wrap="none" rtlCol="0">
            <a:spAutoFit/>
          </a:bodyPr>
          <a:lstStyle/>
          <a:p>
            <a:r>
              <a:rPr lang="fr-FR" sz="1600" b="1" dirty="0"/>
              <a:t>Carbon </a:t>
            </a:r>
            <a:r>
              <a:rPr lang="fr-FR" sz="1600" b="1" dirty="0" err="1"/>
              <a:t>atom</a:t>
            </a:r>
            <a:r>
              <a:rPr lang="fr-FR" sz="1600" b="1" dirty="0"/>
              <a:t> </a:t>
            </a:r>
          </a:p>
        </p:txBody>
      </p:sp>
      <p:pic>
        <p:nvPicPr>
          <p:cNvPr id="1060" name="Picture 36" descr="Modèle de Bohr de l'atome de carbone | Vecteur Premium">
            <a:extLst>
              <a:ext uri="{FF2B5EF4-FFF2-40B4-BE49-F238E27FC236}">
                <a16:creationId xmlns:a16="http://schemas.microsoft.com/office/drawing/2014/main" id="{99A9B3B5-4778-A22C-72F6-1093F4A99E4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870" t="7422" r="9655" b="25561"/>
          <a:stretch>
            <a:fillRect/>
          </a:stretch>
        </p:blipFill>
        <p:spPr bwMode="auto">
          <a:xfrm>
            <a:off x="8316372" y="1537149"/>
            <a:ext cx="1660710" cy="1514767"/>
          </a:xfrm>
          <a:prstGeom prst="rect">
            <a:avLst/>
          </a:prstGeom>
          <a:noFill/>
          <a:extLst>
            <a:ext uri="{909E8E84-426E-40DD-AFC4-6F175D3DCCD1}">
              <a14:hiddenFill xmlns:a14="http://schemas.microsoft.com/office/drawing/2010/main">
                <a:solidFill>
                  <a:srgbClr val="FFFFFF"/>
                </a:solidFill>
              </a14:hiddenFill>
            </a:ext>
          </a:extLst>
        </p:spPr>
      </p:pic>
      <p:sp>
        <p:nvSpPr>
          <p:cNvPr id="1041" name="ZoneTexte 1040">
            <a:extLst>
              <a:ext uri="{FF2B5EF4-FFF2-40B4-BE49-F238E27FC236}">
                <a16:creationId xmlns:a16="http://schemas.microsoft.com/office/drawing/2014/main" id="{AD205522-A0CE-4E17-BBB8-6457D91D999E}"/>
              </a:ext>
            </a:extLst>
          </p:cNvPr>
          <p:cNvSpPr txBox="1"/>
          <p:nvPr/>
        </p:nvSpPr>
        <p:spPr>
          <a:xfrm>
            <a:off x="8651967" y="3207623"/>
            <a:ext cx="3094180" cy="276999"/>
          </a:xfrm>
          <a:prstGeom prst="rect">
            <a:avLst/>
          </a:prstGeom>
          <a:noFill/>
        </p:spPr>
        <p:txBody>
          <a:bodyPr wrap="none" rtlCol="0">
            <a:spAutoFit/>
          </a:bodyPr>
          <a:lstStyle/>
          <a:p>
            <a:r>
              <a:rPr lang="fr-FR" sz="1200" dirty="0"/>
              <a:t>Carbon </a:t>
            </a:r>
            <a:r>
              <a:rPr lang="fr-FR" sz="1200" dirty="0" err="1"/>
              <a:t>atom</a:t>
            </a:r>
            <a:r>
              <a:rPr lang="fr-FR" sz="1200" dirty="0"/>
              <a:t> can </a:t>
            </a:r>
            <a:r>
              <a:rPr lang="fr-FR" sz="1200" dirty="0" err="1"/>
              <a:t>be</a:t>
            </a:r>
            <a:r>
              <a:rPr lang="fr-FR" sz="1200" dirty="0"/>
              <a:t> </a:t>
            </a:r>
            <a:r>
              <a:rPr lang="fr-FR" sz="1200" dirty="0" err="1"/>
              <a:t>linked</a:t>
            </a:r>
            <a:r>
              <a:rPr lang="fr-FR" sz="1200" dirty="0"/>
              <a:t> to 4 </a:t>
            </a:r>
            <a:r>
              <a:rPr lang="fr-FR" sz="1200" dirty="0" err="1"/>
              <a:t>other</a:t>
            </a:r>
            <a:r>
              <a:rPr lang="fr-FR" sz="1200" dirty="0"/>
              <a:t> </a:t>
            </a:r>
            <a:r>
              <a:rPr lang="fr-FR" sz="1200" dirty="0" err="1"/>
              <a:t>atoms</a:t>
            </a:r>
            <a:endParaRPr lang="fr-FR" sz="1200" dirty="0"/>
          </a:p>
        </p:txBody>
      </p:sp>
      <p:sp>
        <p:nvSpPr>
          <p:cNvPr id="4" name="Rectangle 3">
            <a:extLst>
              <a:ext uri="{FF2B5EF4-FFF2-40B4-BE49-F238E27FC236}">
                <a16:creationId xmlns:a16="http://schemas.microsoft.com/office/drawing/2014/main" id="{017BAF59-4429-2968-4E44-9AE7E69AB247}"/>
              </a:ext>
            </a:extLst>
          </p:cNvPr>
          <p:cNvSpPr/>
          <p:nvPr/>
        </p:nvSpPr>
        <p:spPr>
          <a:xfrm>
            <a:off x="340553" y="2816333"/>
            <a:ext cx="2601340" cy="215444"/>
          </a:xfrm>
          <a:prstGeom prst="rect">
            <a:avLst/>
          </a:prstGeom>
        </p:spPr>
        <p:txBody>
          <a:bodyPr wrap="square">
            <a:spAutoFit/>
          </a:bodyPr>
          <a:lstStyle/>
          <a:p>
            <a:r>
              <a:rPr lang="en-US" sz="800" dirty="0"/>
              <a:t>Rock Identifier</a:t>
            </a:r>
          </a:p>
        </p:txBody>
      </p:sp>
      <p:sp>
        <p:nvSpPr>
          <p:cNvPr id="6" name="Rectangle 5">
            <a:extLst>
              <a:ext uri="{FF2B5EF4-FFF2-40B4-BE49-F238E27FC236}">
                <a16:creationId xmlns:a16="http://schemas.microsoft.com/office/drawing/2014/main" id="{F5EFEE47-B564-7E4F-19C6-A3926702151F}"/>
              </a:ext>
            </a:extLst>
          </p:cNvPr>
          <p:cNvSpPr/>
          <p:nvPr/>
        </p:nvSpPr>
        <p:spPr>
          <a:xfrm>
            <a:off x="3647060" y="3916996"/>
            <a:ext cx="2601340" cy="215444"/>
          </a:xfrm>
          <a:prstGeom prst="rect">
            <a:avLst/>
          </a:prstGeom>
        </p:spPr>
        <p:txBody>
          <a:bodyPr wrap="square">
            <a:spAutoFit/>
          </a:bodyPr>
          <a:lstStyle/>
          <a:p>
            <a:r>
              <a:rPr lang="en-US" sz="800" dirty="0"/>
              <a:t>Steve </a:t>
            </a:r>
            <a:r>
              <a:rPr lang="en-US" sz="800" dirty="0" err="1"/>
              <a:t>Sque</a:t>
            </a:r>
            <a:endParaRPr lang="en-US" sz="800" dirty="0"/>
          </a:p>
        </p:txBody>
      </p:sp>
      <p:grpSp>
        <p:nvGrpSpPr>
          <p:cNvPr id="12" name="Groupe 11">
            <a:extLst>
              <a:ext uri="{FF2B5EF4-FFF2-40B4-BE49-F238E27FC236}">
                <a16:creationId xmlns:a16="http://schemas.microsoft.com/office/drawing/2014/main" id="{F4EC8F17-46E5-7981-4664-225B3C4AD37B}"/>
              </a:ext>
            </a:extLst>
          </p:cNvPr>
          <p:cNvGrpSpPr/>
          <p:nvPr/>
        </p:nvGrpSpPr>
        <p:grpSpPr>
          <a:xfrm>
            <a:off x="3084390" y="2870556"/>
            <a:ext cx="2751997" cy="3991083"/>
            <a:chOff x="3084390" y="2870556"/>
            <a:chExt cx="2751997" cy="3991083"/>
          </a:xfrm>
        </p:grpSpPr>
        <p:pic>
          <p:nvPicPr>
            <p:cNvPr id="51" name="Picture 4" descr="312 700+ Picto Loupe Stock Illustrations, graphiques vectoriels libre de  droits et Clip Art - iStock | Picto coeur, Picto santé, Picto livre">
              <a:hlinkClick r:id="rId6"/>
              <a:extLst>
                <a:ext uri="{FF2B5EF4-FFF2-40B4-BE49-F238E27FC236}">
                  <a16:creationId xmlns:a16="http://schemas.microsoft.com/office/drawing/2014/main" id="{A00586E5-D88F-5950-31F5-F550BC6D6F21}"/>
                </a:ext>
              </a:extLst>
            </p:cNvPr>
            <p:cNvPicPr>
              <a:picLocks noChangeAspect="1" noChangeArrowheads="1"/>
            </p:cNvPicPr>
            <p:nvPr/>
          </p:nvPicPr>
          <p:blipFill>
            <a:blip r:embed="rId7">
              <a:extLst>
                <a:ext uri="{BEBA8EAE-BF5A-486C-A8C5-ECC9F3942E4B}">
                  <a14:imgProps xmlns:a14="http://schemas.microsoft.com/office/drawing/2010/main">
                    <a14:imgLayer r:embed="rId11">
                      <a14:imgEffect>
                        <a14:backgroundRemoval t="10000" b="90000" l="10000" r="90000">
                          <a14:foregroundMark x1="25980" y1="35784" x2="25980" y2="35784"/>
                          <a14:foregroundMark x1="67320" y1="67157" x2="67320" y2="67157"/>
                        </a14:backgroundRemoval>
                      </a14:imgEffect>
                    </a14:imgLayer>
                  </a14:imgProps>
                </a:ext>
                <a:ext uri="{28A0092B-C50C-407E-A947-70E740481C1C}">
                  <a14:useLocalDpi xmlns:a14="http://schemas.microsoft.com/office/drawing/2010/main" val="0"/>
                </a:ext>
              </a:extLst>
            </a:blip>
            <a:srcRect/>
            <a:stretch>
              <a:fillRect/>
            </a:stretch>
          </p:blipFill>
          <p:spPr bwMode="auto">
            <a:xfrm>
              <a:off x="3730971" y="2870556"/>
              <a:ext cx="1038683" cy="1038683"/>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Connecteur droit 51">
              <a:extLst>
                <a:ext uri="{FF2B5EF4-FFF2-40B4-BE49-F238E27FC236}">
                  <a16:creationId xmlns:a16="http://schemas.microsoft.com/office/drawing/2014/main" id="{D9C16A62-DA66-3A11-9D68-54004B47D36B}"/>
                </a:ext>
              </a:extLst>
            </p:cNvPr>
            <p:cNvCxnSpPr>
              <a:cxnSpLocks/>
            </p:cNvCxnSpPr>
            <p:nvPr/>
          </p:nvCxnSpPr>
          <p:spPr>
            <a:xfrm flipH="1">
              <a:off x="3254883" y="3374237"/>
              <a:ext cx="633667" cy="790177"/>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3" name="Connecteur droit 52">
              <a:extLst>
                <a:ext uri="{FF2B5EF4-FFF2-40B4-BE49-F238E27FC236}">
                  <a16:creationId xmlns:a16="http://schemas.microsoft.com/office/drawing/2014/main" id="{FFC3ACDF-B6DD-FFFB-B686-2FF7490446AE}"/>
                </a:ext>
              </a:extLst>
            </p:cNvPr>
            <p:cNvCxnSpPr>
              <a:cxnSpLocks/>
            </p:cNvCxnSpPr>
            <p:nvPr/>
          </p:nvCxnSpPr>
          <p:spPr>
            <a:xfrm>
              <a:off x="4371954" y="3232071"/>
              <a:ext cx="863825" cy="1029316"/>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55" name="ZoneTexte 54">
              <a:extLst>
                <a:ext uri="{FF2B5EF4-FFF2-40B4-BE49-F238E27FC236}">
                  <a16:creationId xmlns:a16="http://schemas.microsoft.com/office/drawing/2014/main" id="{17AD573A-D8D0-7D51-67CE-6EBDA8F4703A}"/>
                </a:ext>
              </a:extLst>
            </p:cNvPr>
            <p:cNvSpPr txBox="1"/>
            <p:nvPr/>
          </p:nvSpPr>
          <p:spPr>
            <a:xfrm>
              <a:off x="3444067" y="4177395"/>
              <a:ext cx="1541448" cy="338554"/>
            </a:xfrm>
            <a:prstGeom prst="rect">
              <a:avLst/>
            </a:prstGeom>
            <a:noFill/>
          </p:spPr>
          <p:txBody>
            <a:bodyPr wrap="none" rtlCol="0">
              <a:spAutoFit/>
            </a:bodyPr>
            <a:lstStyle/>
            <a:p>
              <a:r>
                <a:rPr lang="fr-FR" sz="1600" b="1" dirty="0"/>
                <a:t>Covalent bond</a:t>
              </a:r>
            </a:p>
          </p:txBody>
        </p:sp>
        <p:pic>
          <p:nvPicPr>
            <p:cNvPr id="1058" name="Picture 34" descr="Liaison simple : définition et explications">
              <a:extLst>
                <a:ext uri="{FF2B5EF4-FFF2-40B4-BE49-F238E27FC236}">
                  <a16:creationId xmlns:a16="http://schemas.microsoft.com/office/drawing/2014/main" id="{7BD445D7-F658-79EB-8BE9-67498320BC9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9011" r="49310" b="28082"/>
            <a:stretch>
              <a:fillRect/>
            </a:stretch>
          </p:blipFill>
          <p:spPr bwMode="auto">
            <a:xfrm>
              <a:off x="3084390" y="4547923"/>
              <a:ext cx="2380372" cy="10302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4" descr="Liaison simple : définition et explications">
              <a:extLst>
                <a:ext uri="{FF2B5EF4-FFF2-40B4-BE49-F238E27FC236}">
                  <a16:creationId xmlns:a16="http://schemas.microsoft.com/office/drawing/2014/main" id="{35FD38F0-D46C-744A-DDFA-661680C0FA9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6571" t="39011" b="28082"/>
            <a:stretch>
              <a:fillRect/>
            </a:stretch>
          </p:blipFill>
          <p:spPr bwMode="auto">
            <a:xfrm>
              <a:off x="3254883" y="5662246"/>
              <a:ext cx="2039386" cy="10302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EF32563-F4D2-C45C-E970-7DA13C0A37A7}"/>
                </a:ext>
              </a:extLst>
            </p:cNvPr>
            <p:cNvSpPr/>
            <p:nvPr/>
          </p:nvSpPr>
          <p:spPr>
            <a:xfrm>
              <a:off x="3235047" y="6646195"/>
              <a:ext cx="2601340" cy="215444"/>
            </a:xfrm>
            <a:prstGeom prst="rect">
              <a:avLst/>
            </a:prstGeom>
          </p:spPr>
          <p:txBody>
            <a:bodyPr wrap="square">
              <a:spAutoFit/>
            </a:bodyPr>
            <a:lstStyle/>
            <a:p>
              <a:r>
                <a:rPr lang="en-US" sz="800" dirty="0" err="1"/>
                <a:t>Aquaportail</a:t>
              </a:r>
              <a:endParaRPr lang="en-US" sz="800" dirty="0"/>
            </a:p>
          </p:txBody>
        </p:sp>
      </p:grpSp>
      <p:grpSp>
        <p:nvGrpSpPr>
          <p:cNvPr id="15" name="Groupe 14">
            <a:extLst>
              <a:ext uri="{FF2B5EF4-FFF2-40B4-BE49-F238E27FC236}">
                <a16:creationId xmlns:a16="http://schemas.microsoft.com/office/drawing/2014/main" id="{47AD75D5-124F-A04E-2507-3EE3DD995150}"/>
              </a:ext>
            </a:extLst>
          </p:cNvPr>
          <p:cNvGrpSpPr/>
          <p:nvPr/>
        </p:nvGrpSpPr>
        <p:grpSpPr>
          <a:xfrm>
            <a:off x="10421031" y="1464885"/>
            <a:ext cx="1577523" cy="1505657"/>
            <a:chOff x="8316372" y="4070483"/>
            <a:chExt cx="2176432" cy="2077284"/>
          </a:xfrm>
        </p:grpSpPr>
        <p:grpSp>
          <p:nvGrpSpPr>
            <p:cNvPr id="1027" name="Groupe 1026">
              <a:extLst>
                <a:ext uri="{FF2B5EF4-FFF2-40B4-BE49-F238E27FC236}">
                  <a16:creationId xmlns:a16="http://schemas.microsoft.com/office/drawing/2014/main" id="{FDBBB17F-3515-2742-8EFE-49FC003E795C}"/>
                </a:ext>
              </a:extLst>
            </p:cNvPr>
            <p:cNvGrpSpPr/>
            <p:nvPr/>
          </p:nvGrpSpPr>
          <p:grpSpPr>
            <a:xfrm>
              <a:off x="8316372" y="4070483"/>
              <a:ext cx="1898160" cy="1898160"/>
              <a:chOff x="2667000" y="0"/>
              <a:chExt cx="6858000" cy="6858000"/>
            </a:xfrm>
          </p:grpSpPr>
          <p:pic>
            <p:nvPicPr>
              <p:cNvPr id="1062" name="Picture 38" descr="Liaison covalente : définition et explications">
                <a:extLst>
                  <a:ext uri="{FF2B5EF4-FFF2-40B4-BE49-F238E27FC236}">
                    <a16:creationId xmlns:a16="http://schemas.microsoft.com/office/drawing/2014/main" id="{E8973C27-BA3D-3921-42A5-97D1BB8E45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3D0F3C51-3A05-2376-A3D2-8F4956677DDA}"/>
                  </a:ext>
                </a:extLst>
              </p:cNvPr>
              <p:cNvSpPr/>
              <p:nvPr/>
            </p:nvSpPr>
            <p:spPr>
              <a:xfrm>
                <a:off x="2667000" y="10431"/>
                <a:ext cx="2380891" cy="1000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Rectangle 10">
              <a:extLst>
                <a:ext uri="{FF2B5EF4-FFF2-40B4-BE49-F238E27FC236}">
                  <a16:creationId xmlns:a16="http://schemas.microsoft.com/office/drawing/2014/main" id="{43E4B9C3-5FC4-BBFE-24C0-5E55C8B0FEBD}"/>
                </a:ext>
              </a:extLst>
            </p:cNvPr>
            <p:cNvSpPr/>
            <p:nvPr/>
          </p:nvSpPr>
          <p:spPr>
            <a:xfrm>
              <a:off x="9463333" y="5850529"/>
              <a:ext cx="1029471" cy="297238"/>
            </a:xfrm>
            <a:prstGeom prst="rect">
              <a:avLst/>
            </a:prstGeom>
            <a:solidFill>
              <a:schemeClr val="bg1"/>
            </a:solidFill>
          </p:spPr>
          <p:txBody>
            <a:bodyPr wrap="square">
              <a:spAutoFit/>
            </a:bodyPr>
            <a:lstStyle/>
            <a:p>
              <a:r>
                <a:rPr lang="en-US" sz="800" dirty="0" err="1"/>
                <a:t>Aquaportail</a:t>
              </a:r>
              <a:endParaRPr lang="en-US" sz="800" dirty="0"/>
            </a:p>
          </p:txBody>
        </p:sp>
      </p:grpSp>
      <p:sp>
        <p:nvSpPr>
          <p:cNvPr id="14" name="Rectangle 13">
            <a:extLst>
              <a:ext uri="{FF2B5EF4-FFF2-40B4-BE49-F238E27FC236}">
                <a16:creationId xmlns:a16="http://schemas.microsoft.com/office/drawing/2014/main" id="{59C2F62B-0357-9A5C-E6EA-2D0C06F81EF2}"/>
              </a:ext>
            </a:extLst>
          </p:cNvPr>
          <p:cNvSpPr/>
          <p:nvPr/>
        </p:nvSpPr>
        <p:spPr>
          <a:xfrm>
            <a:off x="8390249" y="2996386"/>
            <a:ext cx="804375" cy="215444"/>
          </a:xfrm>
          <a:prstGeom prst="rect">
            <a:avLst/>
          </a:prstGeom>
          <a:solidFill>
            <a:schemeClr val="bg1"/>
          </a:solidFill>
        </p:spPr>
        <p:txBody>
          <a:bodyPr wrap="square">
            <a:spAutoFit/>
          </a:bodyPr>
          <a:lstStyle/>
          <a:p>
            <a:r>
              <a:rPr lang="en-US" sz="800" dirty="0"/>
              <a:t>@</a:t>
            </a:r>
            <a:r>
              <a:rPr lang="en-US" sz="800" dirty="0" err="1"/>
              <a:t>anna_marin</a:t>
            </a:r>
            <a:endParaRPr lang="en-US" sz="800" dirty="0"/>
          </a:p>
        </p:txBody>
      </p:sp>
      <p:sp>
        <p:nvSpPr>
          <p:cNvPr id="16" name="ZoneTexte 15">
            <a:extLst>
              <a:ext uri="{FF2B5EF4-FFF2-40B4-BE49-F238E27FC236}">
                <a16:creationId xmlns:a16="http://schemas.microsoft.com/office/drawing/2014/main" id="{A9216D10-38DA-C99C-6613-ECDAB7344BFC}"/>
              </a:ext>
            </a:extLst>
          </p:cNvPr>
          <p:cNvSpPr txBox="1"/>
          <p:nvPr/>
        </p:nvSpPr>
        <p:spPr>
          <a:xfrm>
            <a:off x="8228828" y="3887365"/>
            <a:ext cx="2192203" cy="338554"/>
          </a:xfrm>
          <a:prstGeom prst="rect">
            <a:avLst/>
          </a:prstGeom>
          <a:noFill/>
        </p:spPr>
        <p:txBody>
          <a:bodyPr wrap="none" rtlCol="0">
            <a:spAutoFit/>
          </a:bodyPr>
          <a:lstStyle/>
          <a:p>
            <a:r>
              <a:rPr lang="en-US" sz="1600" b="1" dirty="0"/>
              <a:t>NV center in diamond</a:t>
            </a:r>
          </a:p>
        </p:txBody>
      </p:sp>
      <p:sp>
        <p:nvSpPr>
          <p:cNvPr id="20" name="ZoneTexte 19">
            <a:extLst>
              <a:ext uri="{FF2B5EF4-FFF2-40B4-BE49-F238E27FC236}">
                <a16:creationId xmlns:a16="http://schemas.microsoft.com/office/drawing/2014/main" id="{4E9107FB-1224-A918-63CB-EC5AA3015874}"/>
              </a:ext>
            </a:extLst>
          </p:cNvPr>
          <p:cNvSpPr txBox="1"/>
          <p:nvPr/>
        </p:nvSpPr>
        <p:spPr>
          <a:xfrm>
            <a:off x="7980417" y="4209966"/>
            <a:ext cx="2936766" cy="307777"/>
          </a:xfrm>
          <a:prstGeom prst="rect">
            <a:avLst/>
          </a:prstGeom>
          <a:noFill/>
        </p:spPr>
        <p:txBody>
          <a:bodyPr wrap="none" rtlCol="0">
            <a:spAutoFit/>
          </a:bodyPr>
          <a:lstStyle/>
          <a:p>
            <a:r>
              <a:rPr lang="en-US" sz="1400" dirty="0"/>
              <a:t>Lattice site vacancy &amp;  substitution</a:t>
            </a:r>
          </a:p>
        </p:txBody>
      </p:sp>
      <p:sp>
        <p:nvSpPr>
          <p:cNvPr id="22" name="Rectangle 21">
            <a:extLst>
              <a:ext uri="{FF2B5EF4-FFF2-40B4-BE49-F238E27FC236}">
                <a16:creationId xmlns:a16="http://schemas.microsoft.com/office/drawing/2014/main" id="{F3574F03-ACA6-BEB2-5D6E-469FD4837E72}"/>
              </a:ext>
            </a:extLst>
          </p:cNvPr>
          <p:cNvSpPr/>
          <p:nvPr/>
        </p:nvSpPr>
        <p:spPr>
          <a:xfrm>
            <a:off x="9747187" y="6331926"/>
            <a:ext cx="1584189" cy="338554"/>
          </a:xfrm>
          <a:prstGeom prst="rect">
            <a:avLst/>
          </a:prstGeom>
        </p:spPr>
        <p:txBody>
          <a:bodyPr wrap="square">
            <a:spAutoFit/>
          </a:bodyPr>
          <a:lstStyle/>
          <a:p>
            <a:r>
              <a:rPr lang="de-DE" sz="800" dirty="0" err="1"/>
              <a:t>Udvarhelyi</a:t>
            </a:r>
            <a:r>
              <a:rPr lang="de-DE" sz="800" dirty="0"/>
              <a:t> et al., </a:t>
            </a:r>
            <a:r>
              <a:rPr lang="de-DE" sz="800" i="1" dirty="0"/>
              <a:t>Phys. Rev. Applied </a:t>
            </a:r>
            <a:r>
              <a:rPr lang="de-DE" sz="800" b="1" dirty="0"/>
              <a:t>11</a:t>
            </a:r>
            <a:r>
              <a:rPr lang="de-DE" sz="800" dirty="0"/>
              <a:t>, 0440022 (2019)</a:t>
            </a:r>
          </a:p>
        </p:txBody>
      </p:sp>
      <p:pic>
        <p:nvPicPr>
          <p:cNvPr id="23" name="Picture 109">
            <a:extLst>
              <a:ext uri="{FF2B5EF4-FFF2-40B4-BE49-F238E27FC236}">
                <a16:creationId xmlns:a16="http://schemas.microsoft.com/office/drawing/2014/main" id="{A8826607-363B-5A8F-0859-4831A4A3C4DF}"/>
              </a:ext>
            </a:extLst>
          </p:cNvPr>
          <p:cNvPicPr>
            <a:picLocks noChangeAspect="1"/>
          </p:cNvPicPr>
          <p:nvPr/>
        </p:nvPicPr>
        <p:blipFill rotWithShape="1">
          <a:blip r:embed="rId14">
            <a:extLst>
              <a:ext uri="{28A0092B-C50C-407E-A947-70E740481C1C}">
                <a14:useLocalDpi xmlns:a14="http://schemas.microsoft.com/office/drawing/2010/main" val="0"/>
              </a:ext>
            </a:extLst>
          </a:blip>
          <a:srcRect r="50393" b="13925"/>
          <a:stretch/>
        </p:blipFill>
        <p:spPr>
          <a:xfrm>
            <a:off x="9673277" y="4565370"/>
            <a:ext cx="1837513" cy="1770694"/>
          </a:xfrm>
          <a:prstGeom prst="rect">
            <a:avLst/>
          </a:prstGeom>
        </p:spPr>
      </p:pic>
      <p:pic>
        <p:nvPicPr>
          <p:cNvPr id="3" name="Picture 4">
            <a:extLst>
              <a:ext uri="{FF2B5EF4-FFF2-40B4-BE49-F238E27FC236}">
                <a16:creationId xmlns:a16="http://schemas.microsoft.com/office/drawing/2014/main" id="{CA1DE7D1-61F5-5F93-14AD-CDC97B5296B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191" t="4858" r="68475" b="48060"/>
          <a:stretch>
            <a:fillRect/>
          </a:stretch>
        </p:blipFill>
        <p:spPr bwMode="auto">
          <a:xfrm>
            <a:off x="6950159" y="4758884"/>
            <a:ext cx="2542372" cy="166673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AF098DC-F967-C09E-C0E2-2A395E925BC1}"/>
              </a:ext>
            </a:extLst>
          </p:cNvPr>
          <p:cNvSpPr txBox="1"/>
          <p:nvPr/>
        </p:nvSpPr>
        <p:spPr>
          <a:xfrm>
            <a:off x="7371904" y="6331926"/>
            <a:ext cx="1837513" cy="338554"/>
          </a:xfrm>
          <a:prstGeom prst="rect">
            <a:avLst/>
          </a:prstGeom>
          <a:noFill/>
        </p:spPr>
        <p:txBody>
          <a:bodyPr wrap="square" rtlCol="0">
            <a:spAutoFit/>
          </a:bodyPr>
          <a:lstStyle/>
          <a:p>
            <a:r>
              <a:rPr lang="fr-FR" sz="800" dirty="0">
                <a:effectLst/>
              </a:rPr>
              <a:t>E. </a:t>
            </a:r>
            <a:r>
              <a:rPr lang="fr-FR" sz="800" dirty="0" err="1">
                <a:effectLst/>
              </a:rPr>
              <a:t>Janitz</a:t>
            </a:r>
            <a:r>
              <a:rPr lang="fr-FR" sz="800" dirty="0"/>
              <a:t> et al., </a:t>
            </a:r>
            <a:r>
              <a:rPr lang="fr-FR" sz="800" i="1" dirty="0">
                <a:effectLst/>
              </a:rPr>
              <a:t>J. Mater. </a:t>
            </a:r>
            <a:r>
              <a:rPr lang="fr-FR" sz="800" i="1" dirty="0" err="1">
                <a:effectLst/>
              </a:rPr>
              <a:t>Chem</a:t>
            </a:r>
            <a:r>
              <a:rPr lang="fr-FR" sz="800" i="1" dirty="0">
                <a:effectLst/>
              </a:rPr>
              <a:t>. C</a:t>
            </a:r>
            <a:r>
              <a:rPr lang="fr-FR" sz="800" dirty="0">
                <a:effectLst/>
              </a:rPr>
              <a:t>, </a:t>
            </a:r>
            <a:r>
              <a:rPr lang="fr-FR" sz="800" b="1" dirty="0">
                <a:effectLst/>
              </a:rPr>
              <a:t>10</a:t>
            </a:r>
            <a:r>
              <a:rPr lang="fr-FR" sz="800" dirty="0">
                <a:effectLst/>
              </a:rPr>
              <a:t>, 13533–13569 (2022</a:t>
            </a:r>
            <a:r>
              <a:rPr lang="fr-FR" sz="800" dirty="0">
                <a:effectLst/>
                <a:latin typeface="Aptos" panose="020B0004020202020204" pitchFamily="34" charset="0"/>
              </a:rPr>
              <a:t>) </a:t>
            </a:r>
            <a:endParaRPr lang="fr-FR" sz="800" dirty="0">
              <a:latin typeface="Aptos" panose="020B0004020202020204" pitchFamily="34" charset="0"/>
            </a:endParaRPr>
          </a:p>
        </p:txBody>
      </p:sp>
      <p:pic>
        <p:nvPicPr>
          <p:cNvPr id="25" name="Image 24">
            <a:extLst>
              <a:ext uri="{FF2B5EF4-FFF2-40B4-BE49-F238E27FC236}">
                <a16:creationId xmlns:a16="http://schemas.microsoft.com/office/drawing/2014/main" id="{3F0F339C-081D-71F2-4AD7-4711FF2E935C}"/>
              </a:ext>
            </a:extLst>
          </p:cNvPr>
          <p:cNvPicPr>
            <a:picLocks noChangeAspect="1"/>
          </p:cNvPicPr>
          <p:nvPr/>
        </p:nvPicPr>
        <p:blipFill>
          <a:blip r:embed="rId16"/>
          <a:stretch>
            <a:fillRect/>
          </a:stretch>
        </p:blipFill>
        <p:spPr>
          <a:xfrm>
            <a:off x="149310" y="139477"/>
            <a:ext cx="656033" cy="653612"/>
          </a:xfrm>
          <a:prstGeom prst="rect">
            <a:avLst/>
          </a:prstGeom>
        </p:spPr>
      </p:pic>
      <p:sp>
        <p:nvSpPr>
          <p:cNvPr id="31" name="Espace réservé de la date 11">
            <a:extLst>
              <a:ext uri="{FF2B5EF4-FFF2-40B4-BE49-F238E27FC236}">
                <a16:creationId xmlns:a16="http://schemas.microsoft.com/office/drawing/2014/main" id="{7AA33EEE-8B44-FBB3-0487-9196D22FB79B}"/>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55428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1"/>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041" grpId="0"/>
      <p:bldP spid="6" grpId="0"/>
      <p:bldP spid="6" grpId="1"/>
      <p:bldP spid="14" grpId="0" animBg="1"/>
      <p:bldP spid="16" grpId="0"/>
      <p:bldP spid="20" grpId="0"/>
      <p:bldP spid="2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BD21E-31D5-CF24-6995-559CA8A62483}"/>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372404FE-1E20-5AA3-6BCB-135797F78048}"/>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Fluorescence</a:t>
            </a:r>
          </a:p>
        </p:txBody>
      </p:sp>
      <p:cxnSp>
        <p:nvCxnSpPr>
          <p:cNvPr id="2" name="Connecteur droit 1">
            <a:extLst>
              <a:ext uri="{FF2B5EF4-FFF2-40B4-BE49-F238E27FC236}">
                <a16:creationId xmlns:a16="http://schemas.microsoft.com/office/drawing/2014/main" id="{0BB93665-A98D-074B-13D8-880D53A20722}"/>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26" name="Espace réservé du pied de page 25">
            <a:extLst>
              <a:ext uri="{FF2B5EF4-FFF2-40B4-BE49-F238E27FC236}">
                <a16:creationId xmlns:a16="http://schemas.microsoft.com/office/drawing/2014/main" id="{FFBD2DDD-AF57-2A86-88C9-4969B1472FDF}"/>
              </a:ext>
            </a:extLst>
          </p:cNvPr>
          <p:cNvSpPr>
            <a:spLocks noGrp="1"/>
          </p:cNvSpPr>
          <p:nvPr>
            <p:ph type="ftr" sz="quarter" idx="11"/>
          </p:nvPr>
        </p:nvSpPr>
        <p:spPr/>
        <p:txBody>
          <a:bodyPr/>
          <a:lstStyle/>
          <a:p>
            <a:r>
              <a:rPr lang="fr-FR"/>
              <a:t>Charles Babin</a:t>
            </a:r>
          </a:p>
        </p:txBody>
      </p:sp>
      <p:sp>
        <p:nvSpPr>
          <p:cNvPr id="27" name="Espace réservé du numéro de diapositive 26">
            <a:extLst>
              <a:ext uri="{FF2B5EF4-FFF2-40B4-BE49-F238E27FC236}">
                <a16:creationId xmlns:a16="http://schemas.microsoft.com/office/drawing/2014/main" id="{617D514A-9737-5338-3B59-9F0A6324CF7D}"/>
              </a:ext>
            </a:extLst>
          </p:cNvPr>
          <p:cNvSpPr>
            <a:spLocks noGrp="1"/>
          </p:cNvSpPr>
          <p:nvPr>
            <p:ph type="sldNum" sz="quarter" idx="12"/>
          </p:nvPr>
        </p:nvSpPr>
        <p:spPr/>
        <p:txBody>
          <a:bodyPr/>
          <a:lstStyle/>
          <a:p>
            <a:fld id="{BC52D411-5A3D-D14A-AF34-D9B1C8ECD583}" type="slidenum">
              <a:rPr lang="fr-FR" smtClean="0"/>
              <a:pPr/>
              <a:t>24</a:t>
            </a:fld>
            <a:endParaRPr lang="fr-FR"/>
          </a:p>
        </p:txBody>
      </p:sp>
      <p:grpSp>
        <p:nvGrpSpPr>
          <p:cNvPr id="8" name="Groupe 7">
            <a:extLst>
              <a:ext uri="{FF2B5EF4-FFF2-40B4-BE49-F238E27FC236}">
                <a16:creationId xmlns:a16="http://schemas.microsoft.com/office/drawing/2014/main" id="{A1D187FA-FD17-DBA8-AABD-D73862E0E2C1}"/>
              </a:ext>
            </a:extLst>
          </p:cNvPr>
          <p:cNvGrpSpPr/>
          <p:nvPr/>
        </p:nvGrpSpPr>
        <p:grpSpPr>
          <a:xfrm>
            <a:off x="11195053" y="147318"/>
            <a:ext cx="873037" cy="664352"/>
            <a:chOff x="10937240" y="138967"/>
            <a:chExt cx="873037" cy="664352"/>
          </a:xfrm>
        </p:grpSpPr>
        <p:pic>
          <p:nvPicPr>
            <p:cNvPr id="9" name="Picture 2" descr="ICB – Laboratoire Interdisciplinaire Carnot de Bourgogne - Université de  Bourgogne">
              <a:extLst>
                <a:ext uri="{FF2B5EF4-FFF2-40B4-BE49-F238E27FC236}">
                  <a16:creationId xmlns:a16="http://schemas.microsoft.com/office/drawing/2014/main" id="{44121552-B3AC-E38D-E1F3-68803D8094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8C3AF66-B81F-E7A4-0C02-DC97067EC3B3}"/>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740C1E6F-6825-1266-9F65-DAA6C5ECA2FA}"/>
              </a:ext>
            </a:extLst>
          </p:cNvPr>
          <p:cNvGrpSpPr/>
          <p:nvPr/>
        </p:nvGrpSpPr>
        <p:grpSpPr>
          <a:xfrm>
            <a:off x="467729" y="2597241"/>
            <a:ext cx="2115544" cy="2417656"/>
            <a:chOff x="1399897" y="2524476"/>
            <a:chExt cx="2115544" cy="2417656"/>
          </a:xfrm>
        </p:grpSpPr>
        <p:grpSp>
          <p:nvGrpSpPr>
            <p:cNvPr id="25" name="Groupe 24">
              <a:extLst>
                <a:ext uri="{FF2B5EF4-FFF2-40B4-BE49-F238E27FC236}">
                  <a16:creationId xmlns:a16="http://schemas.microsoft.com/office/drawing/2014/main" id="{F0307953-4819-7074-D12C-FF1387FA53CA}"/>
                </a:ext>
              </a:extLst>
            </p:cNvPr>
            <p:cNvGrpSpPr/>
            <p:nvPr/>
          </p:nvGrpSpPr>
          <p:grpSpPr>
            <a:xfrm>
              <a:off x="1560019" y="2524476"/>
              <a:ext cx="1955422" cy="2270596"/>
              <a:chOff x="7225039" y="2398840"/>
              <a:chExt cx="1955422" cy="2270596"/>
            </a:xfrm>
          </p:grpSpPr>
          <p:pic>
            <p:nvPicPr>
              <p:cNvPr id="12" name="Picture 109">
                <a:extLst>
                  <a:ext uri="{FF2B5EF4-FFF2-40B4-BE49-F238E27FC236}">
                    <a16:creationId xmlns:a16="http://schemas.microsoft.com/office/drawing/2014/main" id="{17316C11-778B-DC09-4592-AA77B47703CD}"/>
                  </a:ext>
                </a:extLst>
              </p:cNvPr>
              <p:cNvPicPr>
                <a:picLocks noChangeAspect="1"/>
              </p:cNvPicPr>
              <p:nvPr/>
            </p:nvPicPr>
            <p:blipFill rotWithShape="1">
              <a:blip r:embed="rId4">
                <a:extLst>
                  <a:ext uri="{28A0092B-C50C-407E-A947-70E740481C1C}">
                    <a14:useLocalDpi xmlns:a14="http://schemas.microsoft.com/office/drawing/2010/main" val="0"/>
                  </a:ext>
                </a:extLst>
              </a:blip>
              <a:srcRect r="50393"/>
              <a:stretch/>
            </p:blipFill>
            <p:spPr>
              <a:xfrm>
                <a:off x="7225039" y="2398840"/>
                <a:ext cx="1955422" cy="2189155"/>
              </a:xfrm>
              <a:prstGeom prst="rect">
                <a:avLst/>
              </a:prstGeom>
            </p:spPr>
          </p:pic>
          <p:sp>
            <p:nvSpPr>
              <p:cNvPr id="22" name="Rectangle 21">
                <a:extLst>
                  <a:ext uri="{FF2B5EF4-FFF2-40B4-BE49-F238E27FC236}">
                    <a16:creationId xmlns:a16="http://schemas.microsoft.com/office/drawing/2014/main" id="{26B1F4FB-4626-CBAB-D4A1-D15B52340425}"/>
                  </a:ext>
                </a:extLst>
              </p:cNvPr>
              <p:cNvSpPr/>
              <p:nvPr/>
            </p:nvSpPr>
            <p:spPr>
              <a:xfrm>
                <a:off x="7622498" y="4347148"/>
                <a:ext cx="839450" cy="322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ZoneTexte 30">
              <a:extLst>
                <a:ext uri="{FF2B5EF4-FFF2-40B4-BE49-F238E27FC236}">
                  <a16:creationId xmlns:a16="http://schemas.microsoft.com/office/drawing/2014/main" id="{2A0F6FC3-0DFA-555C-77B6-CA21DEEB333B}"/>
                </a:ext>
              </a:extLst>
            </p:cNvPr>
            <p:cNvSpPr txBox="1"/>
            <p:nvPr/>
          </p:nvSpPr>
          <p:spPr>
            <a:xfrm>
              <a:off x="1399897" y="4418912"/>
              <a:ext cx="2007794" cy="523220"/>
            </a:xfrm>
            <a:prstGeom prst="rect">
              <a:avLst/>
            </a:prstGeom>
            <a:noFill/>
          </p:spPr>
          <p:txBody>
            <a:bodyPr wrap="none" rtlCol="0">
              <a:spAutoFit/>
            </a:bodyPr>
            <a:lstStyle/>
            <a:p>
              <a:pPr algn="ctr"/>
              <a:r>
                <a:rPr lang="fr-FR" sz="1400" dirty="0"/>
                <a:t>Ground state</a:t>
              </a:r>
            </a:p>
            <a:p>
              <a:pPr algn="ctr"/>
              <a:r>
                <a:rPr lang="fr-FR" sz="1400" dirty="0"/>
                <a:t>(</a:t>
              </a:r>
              <a:r>
                <a:rPr lang="fr-FR" sz="1400" dirty="0" err="1"/>
                <a:t>with</a:t>
              </a:r>
              <a:r>
                <a:rPr lang="fr-FR" sz="1400" dirty="0"/>
                <a:t> the </a:t>
              </a:r>
              <a:r>
                <a:rPr lang="fr-FR" sz="1400" dirty="0" err="1"/>
                <a:t>lowest</a:t>
              </a:r>
              <a:r>
                <a:rPr lang="fr-FR" sz="1400" dirty="0"/>
                <a:t> </a:t>
              </a:r>
              <a:r>
                <a:rPr lang="fr-FR" sz="1400" dirty="0" err="1"/>
                <a:t>energy</a:t>
              </a:r>
              <a:r>
                <a:rPr lang="fr-FR" sz="1400" dirty="0"/>
                <a:t>)</a:t>
              </a:r>
            </a:p>
          </p:txBody>
        </p:sp>
      </p:grpSp>
      <p:grpSp>
        <p:nvGrpSpPr>
          <p:cNvPr id="18" name="Groupe 17">
            <a:extLst>
              <a:ext uri="{FF2B5EF4-FFF2-40B4-BE49-F238E27FC236}">
                <a16:creationId xmlns:a16="http://schemas.microsoft.com/office/drawing/2014/main" id="{D83AD49A-A25D-49FA-2C92-86B346AA0A01}"/>
              </a:ext>
            </a:extLst>
          </p:cNvPr>
          <p:cNvGrpSpPr/>
          <p:nvPr/>
        </p:nvGrpSpPr>
        <p:grpSpPr>
          <a:xfrm>
            <a:off x="5943646" y="2460058"/>
            <a:ext cx="1955422" cy="2343043"/>
            <a:chOff x="4454092" y="2460058"/>
            <a:chExt cx="1955422" cy="2343043"/>
          </a:xfrm>
        </p:grpSpPr>
        <p:grpSp>
          <p:nvGrpSpPr>
            <p:cNvPr id="24" name="Groupe 23">
              <a:extLst>
                <a:ext uri="{FF2B5EF4-FFF2-40B4-BE49-F238E27FC236}">
                  <a16:creationId xmlns:a16="http://schemas.microsoft.com/office/drawing/2014/main" id="{C24CF866-3C05-B5CC-8435-3A8E85F41B1D}"/>
                </a:ext>
              </a:extLst>
            </p:cNvPr>
            <p:cNvGrpSpPr/>
            <p:nvPr/>
          </p:nvGrpSpPr>
          <p:grpSpPr>
            <a:xfrm>
              <a:off x="4454092" y="2460058"/>
              <a:ext cx="1955422" cy="2328524"/>
              <a:chOff x="9239631" y="2334422"/>
              <a:chExt cx="1955422" cy="2328524"/>
            </a:xfrm>
          </p:grpSpPr>
          <p:pic>
            <p:nvPicPr>
              <p:cNvPr id="11" name="Picture 109">
                <a:extLst>
                  <a:ext uri="{FF2B5EF4-FFF2-40B4-BE49-F238E27FC236}">
                    <a16:creationId xmlns:a16="http://schemas.microsoft.com/office/drawing/2014/main" id="{F45083AA-5CF9-0785-644E-A3DB75672F9D}"/>
                  </a:ext>
                </a:extLst>
              </p:cNvPr>
              <p:cNvPicPr>
                <a:picLocks noChangeAspect="1"/>
              </p:cNvPicPr>
              <p:nvPr/>
            </p:nvPicPr>
            <p:blipFill rotWithShape="1">
              <a:blip r:embed="rId4">
                <a:extLst>
                  <a:ext uri="{28A0092B-C50C-407E-A947-70E740481C1C}">
                    <a14:useLocalDpi xmlns:a14="http://schemas.microsoft.com/office/drawing/2010/main" val="0"/>
                  </a:ext>
                </a:extLst>
              </a:blip>
              <a:srcRect l="50393"/>
              <a:stretch/>
            </p:blipFill>
            <p:spPr>
              <a:xfrm>
                <a:off x="9239631" y="2334422"/>
                <a:ext cx="1955422" cy="2189155"/>
              </a:xfrm>
              <a:prstGeom prst="rect">
                <a:avLst/>
              </a:prstGeom>
            </p:spPr>
          </p:pic>
          <p:sp>
            <p:nvSpPr>
              <p:cNvPr id="23" name="Rectangle 22">
                <a:extLst>
                  <a:ext uri="{FF2B5EF4-FFF2-40B4-BE49-F238E27FC236}">
                    <a16:creationId xmlns:a16="http://schemas.microsoft.com/office/drawing/2014/main" id="{405FBD6C-0C5F-0D25-4971-29EC2E6950D8}"/>
                  </a:ext>
                </a:extLst>
              </p:cNvPr>
              <p:cNvSpPr/>
              <p:nvPr/>
            </p:nvSpPr>
            <p:spPr>
              <a:xfrm>
                <a:off x="9797617" y="4340658"/>
                <a:ext cx="839450" cy="322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ZoneTexte 32">
              <a:extLst>
                <a:ext uri="{FF2B5EF4-FFF2-40B4-BE49-F238E27FC236}">
                  <a16:creationId xmlns:a16="http://schemas.microsoft.com/office/drawing/2014/main" id="{75A977D5-010A-295C-7112-842DFB77FE4E}"/>
                </a:ext>
              </a:extLst>
            </p:cNvPr>
            <p:cNvSpPr txBox="1"/>
            <p:nvPr/>
          </p:nvSpPr>
          <p:spPr>
            <a:xfrm>
              <a:off x="4855213" y="4495324"/>
              <a:ext cx="1176925" cy="307777"/>
            </a:xfrm>
            <a:prstGeom prst="rect">
              <a:avLst/>
            </a:prstGeom>
            <a:noFill/>
          </p:spPr>
          <p:txBody>
            <a:bodyPr wrap="none" rtlCol="0">
              <a:spAutoFit/>
            </a:bodyPr>
            <a:lstStyle/>
            <a:p>
              <a:r>
                <a:rPr lang="fr-FR" sz="1400" dirty="0" err="1"/>
                <a:t>Excited</a:t>
              </a:r>
              <a:r>
                <a:rPr lang="fr-FR" sz="1400" dirty="0"/>
                <a:t> state</a:t>
              </a:r>
            </a:p>
          </p:txBody>
        </p:sp>
      </p:grpSp>
      <p:sp>
        <p:nvSpPr>
          <p:cNvPr id="21" name="Flèche vers la droite 20">
            <a:extLst>
              <a:ext uri="{FF2B5EF4-FFF2-40B4-BE49-F238E27FC236}">
                <a16:creationId xmlns:a16="http://schemas.microsoft.com/office/drawing/2014/main" id="{50F28B98-206B-79F3-9BC1-E83D11A18230}"/>
              </a:ext>
            </a:extLst>
          </p:cNvPr>
          <p:cNvSpPr/>
          <p:nvPr/>
        </p:nvSpPr>
        <p:spPr>
          <a:xfrm>
            <a:off x="2583273" y="3020041"/>
            <a:ext cx="2979446" cy="459154"/>
          </a:xfrm>
          <a:prstGeom prst="rightArrow">
            <a:avLst>
              <a:gd name="adj1" fmla="val 32882"/>
              <a:gd name="adj2" fmla="val 135764"/>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8" name="Groupe 77">
            <a:extLst>
              <a:ext uri="{FF2B5EF4-FFF2-40B4-BE49-F238E27FC236}">
                <a16:creationId xmlns:a16="http://schemas.microsoft.com/office/drawing/2014/main" id="{C7517EB3-78F7-8FAF-C4F8-3D6159577A55}"/>
              </a:ext>
            </a:extLst>
          </p:cNvPr>
          <p:cNvGrpSpPr/>
          <p:nvPr/>
        </p:nvGrpSpPr>
        <p:grpSpPr>
          <a:xfrm>
            <a:off x="2968182" y="974584"/>
            <a:ext cx="1817003" cy="1852402"/>
            <a:chOff x="2842656" y="974584"/>
            <a:chExt cx="1817003" cy="1852402"/>
          </a:xfrm>
        </p:grpSpPr>
        <p:sp>
          <p:nvSpPr>
            <p:cNvPr id="4" name="Cube 3">
              <a:extLst>
                <a:ext uri="{FF2B5EF4-FFF2-40B4-BE49-F238E27FC236}">
                  <a16:creationId xmlns:a16="http://schemas.microsoft.com/office/drawing/2014/main" id="{CC8CB7ED-33AE-4001-1764-358C9EC8DC83}"/>
                </a:ext>
              </a:extLst>
            </p:cNvPr>
            <p:cNvSpPr/>
            <p:nvPr/>
          </p:nvSpPr>
          <p:spPr>
            <a:xfrm flipH="1">
              <a:off x="3026664" y="2088116"/>
              <a:ext cx="1632995" cy="738870"/>
            </a:xfrm>
            <a:prstGeom prst="cube">
              <a:avLst>
                <a:gd name="adj" fmla="val 46218"/>
              </a:avLst>
            </a:prstGeom>
            <a:solidFill>
              <a:srgbClr val="3A95FF"/>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èche vers le bas 14">
              <a:extLst>
                <a:ext uri="{FF2B5EF4-FFF2-40B4-BE49-F238E27FC236}">
                  <a16:creationId xmlns:a16="http://schemas.microsoft.com/office/drawing/2014/main" id="{B7A2FE86-FCF1-F5CE-B9E8-3FF3B908B569}"/>
                </a:ext>
              </a:extLst>
            </p:cNvPr>
            <p:cNvSpPr/>
            <p:nvPr/>
          </p:nvSpPr>
          <p:spPr>
            <a:xfrm rot="18900000">
              <a:off x="3000755" y="974584"/>
              <a:ext cx="304916" cy="1611487"/>
            </a:xfrm>
            <a:prstGeom prst="downArrow">
              <a:avLst>
                <a:gd name="adj1" fmla="val 50000"/>
                <a:gd name="adj2" fmla="val 133942"/>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a:extLst>
                <a:ext uri="{FF2B5EF4-FFF2-40B4-BE49-F238E27FC236}">
                  <a16:creationId xmlns:a16="http://schemas.microsoft.com/office/drawing/2014/main" id="{DE1705F2-21DE-9BE2-8787-85168E63AEC5}"/>
                </a:ext>
              </a:extLst>
            </p:cNvPr>
            <p:cNvSpPr txBox="1"/>
            <p:nvPr/>
          </p:nvSpPr>
          <p:spPr>
            <a:xfrm>
              <a:off x="2842656" y="1141407"/>
              <a:ext cx="1391407" cy="369332"/>
            </a:xfrm>
            <a:prstGeom prst="rect">
              <a:avLst/>
            </a:prstGeom>
            <a:noFill/>
          </p:spPr>
          <p:txBody>
            <a:bodyPr wrap="none" rtlCol="0">
              <a:spAutoFit/>
            </a:bodyPr>
            <a:lstStyle/>
            <a:p>
              <a:r>
                <a:rPr lang="fr-FR" dirty="0"/>
                <a:t>Green Laser</a:t>
              </a:r>
            </a:p>
          </p:txBody>
        </p:sp>
        <p:sp>
          <p:nvSpPr>
            <p:cNvPr id="5" name="Forme libre 21">
              <a:extLst>
                <a:ext uri="{FF2B5EF4-FFF2-40B4-BE49-F238E27FC236}">
                  <a16:creationId xmlns:a16="http://schemas.microsoft.com/office/drawing/2014/main" id="{40FE80CD-D25A-FB6A-99C8-B1D081052931}"/>
                </a:ext>
              </a:extLst>
            </p:cNvPr>
            <p:cNvSpPr/>
            <p:nvPr/>
          </p:nvSpPr>
          <p:spPr>
            <a:xfrm rot="8100000" flipH="1">
              <a:off x="3721057" y="2139325"/>
              <a:ext cx="244205" cy="524103"/>
            </a:xfrm>
            <a:custGeom>
              <a:avLst/>
              <a:gdLst>
                <a:gd name="connsiteX0" fmla="*/ 315897 w 600422"/>
                <a:gd name="connsiteY0" fmla="*/ 1288593 h 1288593"/>
                <a:gd name="connsiteX1" fmla="*/ 73581 w 600422"/>
                <a:gd name="connsiteY1" fmla="*/ 1046277 h 1288593"/>
                <a:gd name="connsiteX2" fmla="*/ 194739 w 600422"/>
                <a:gd name="connsiteY2" fmla="*/ 1046277 h 1288593"/>
                <a:gd name="connsiteX3" fmla="*/ 194739 w 600422"/>
                <a:gd name="connsiteY3" fmla="*/ 865470 h 1288593"/>
                <a:gd name="connsiteX4" fmla="*/ 183355 w 600422"/>
                <a:gd name="connsiteY4" fmla="*/ 863172 h 1288593"/>
                <a:gd name="connsiteX5" fmla="*/ 0 w 600422"/>
                <a:gd name="connsiteY5" fmla="*/ 586553 h 1288593"/>
                <a:gd name="connsiteX6" fmla="*/ 183355 w 600422"/>
                <a:gd name="connsiteY6" fmla="*/ 309934 h 1288593"/>
                <a:gd name="connsiteX7" fmla="*/ 194739 w 600422"/>
                <a:gd name="connsiteY7" fmla="*/ 307636 h 1288593"/>
                <a:gd name="connsiteX8" fmla="*/ 194739 w 600422"/>
                <a:gd name="connsiteY8" fmla="*/ 0 h 1288593"/>
                <a:gd name="connsiteX9" fmla="*/ 437055 w 600422"/>
                <a:gd name="connsiteY9" fmla="*/ 0 h 1288593"/>
                <a:gd name="connsiteX10" fmla="*/ 437055 w 600422"/>
                <a:gd name="connsiteY10" fmla="*/ 320784 h 1288593"/>
                <a:gd name="connsiteX11" fmla="*/ 468062 w 600422"/>
                <a:gd name="connsiteY11" fmla="*/ 337614 h 1288593"/>
                <a:gd name="connsiteX12" fmla="*/ 600422 w 600422"/>
                <a:gd name="connsiteY12" fmla="*/ 586553 h 1288593"/>
                <a:gd name="connsiteX13" fmla="*/ 468062 w 600422"/>
                <a:gd name="connsiteY13" fmla="*/ 835493 h 1288593"/>
                <a:gd name="connsiteX14" fmla="*/ 437055 w 600422"/>
                <a:gd name="connsiteY14" fmla="*/ 852323 h 1288593"/>
                <a:gd name="connsiteX15" fmla="*/ 437055 w 600422"/>
                <a:gd name="connsiteY15" fmla="*/ 1046277 h 1288593"/>
                <a:gd name="connsiteX16" fmla="*/ 558213 w 600422"/>
                <a:gd name="connsiteY16" fmla="*/ 1046277 h 12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22" h="1288593">
                  <a:moveTo>
                    <a:pt x="315897" y="1288593"/>
                  </a:moveTo>
                  <a:lnTo>
                    <a:pt x="73581" y="1046277"/>
                  </a:lnTo>
                  <a:lnTo>
                    <a:pt x="194739" y="1046277"/>
                  </a:lnTo>
                  <a:lnTo>
                    <a:pt x="194739" y="865470"/>
                  </a:lnTo>
                  <a:lnTo>
                    <a:pt x="183355" y="863172"/>
                  </a:lnTo>
                  <a:cubicBezTo>
                    <a:pt x="75605" y="817598"/>
                    <a:pt x="0" y="710905"/>
                    <a:pt x="0" y="586553"/>
                  </a:cubicBezTo>
                  <a:cubicBezTo>
                    <a:pt x="0" y="462202"/>
                    <a:pt x="75605" y="355509"/>
                    <a:pt x="183355" y="309934"/>
                  </a:cubicBezTo>
                  <a:lnTo>
                    <a:pt x="194739" y="307636"/>
                  </a:lnTo>
                  <a:lnTo>
                    <a:pt x="194739" y="0"/>
                  </a:lnTo>
                  <a:lnTo>
                    <a:pt x="437055" y="0"/>
                  </a:lnTo>
                  <a:lnTo>
                    <a:pt x="437055" y="320784"/>
                  </a:lnTo>
                  <a:lnTo>
                    <a:pt x="468062" y="337614"/>
                  </a:lnTo>
                  <a:cubicBezTo>
                    <a:pt x="547918" y="391564"/>
                    <a:pt x="600422" y="482927"/>
                    <a:pt x="600422" y="586553"/>
                  </a:cubicBezTo>
                  <a:cubicBezTo>
                    <a:pt x="600422" y="690179"/>
                    <a:pt x="547918" y="781543"/>
                    <a:pt x="468062" y="835493"/>
                  </a:cubicBezTo>
                  <a:lnTo>
                    <a:pt x="437055" y="852323"/>
                  </a:lnTo>
                  <a:lnTo>
                    <a:pt x="437055" y="1046277"/>
                  </a:lnTo>
                  <a:lnTo>
                    <a:pt x="558213" y="1046277"/>
                  </a:lnTo>
                  <a:close/>
                </a:path>
              </a:pathLst>
            </a:custGeom>
            <a:gradFill flip="none" rotWithShape="1">
              <a:gsLst>
                <a:gs pos="9000">
                  <a:schemeClr val="accent4">
                    <a:lumMod val="40000"/>
                    <a:lumOff val="60000"/>
                  </a:schemeClr>
                </a:gs>
                <a:gs pos="61000">
                  <a:srgbClr val="C00000"/>
                </a:gs>
                <a:gs pos="36000">
                  <a:srgbClr val="E58559"/>
                </a:gs>
                <a:gs pos="82000">
                  <a:srgbClr val="8C0000"/>
                </a:gs>
              </a:gsLst>
              <a:path path="circle">
                <a:fillToRect l="50000" t="130000" r="50000" b="-30000"/>
              </a:path>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8" name="Groupe 57">
            <a:extLst>
              <a:ext uri="{FF2B5EF4-FFF2-40B4-BE49-F238E27FC236}">
                <a16:creationId xmlns:a16="http://schemas.microsoft.com/office/drawing/2014/main" id="{A333000D-9801-47D3-770D-596F5541A894}"/>
              </a:ext>
            </a:extLst>
          </p:cNvPr>
          <p:cNvGrpSpPr/>
          <p:nvPr/>
        </p:nvGrpSpPr>
        <p:grpSpPr>
          <a:xfrm>
            <a:off x="2583273" y="3884553"/>
            <a:ext cx="3652009" cy="2168372"/>
            <a:chOff x="2583273" y="3884553"/>
            <a:chExt cx="3652009" cy="2168372"/>
          </a:xfrm>
        </p:grpSpPr>
        <p:sp>
          <p:nvSpPr>
            <p:cNvPr id="29" name="Flèche vers la droite 28">
              <a:extLst>
                <a:ext uri="{FF2B5EF4-FFF2-40B4-BE49-F238E27FC236}">
                  <a16:creationId xmlns:a16="http://schemas.microsoft.com/office/drawing/2014/main" id="{A3998203-03BC-4B5D-8E79-3F6A14F65B38}"/>
                </a:ext>
              </a:extLst>
            </p:cNvPr>
            <p:cNvSpPr/>
            <p:nvPr/>
          </p:nvSpPr>
          <p:spPr>
            <a:xfrm rot="10800000">
              <a:off x="2583273" y="3884553"/>
              <a:ext cx="2979446" cy="459154"/>
            </a:xfrm>
            <a:prstGeom prst="rightArrow">
              <a:avLst>
                <a:gd name="adj1" fmla="val 32882"/>
                <a:gd name="adj2" fmla="val 135764"/>
              </a:avLst>
            </a:prstGeom>
            <a:solidFill>
              <a:srgbClr val="274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Cube 29">
              <a:extLst>
                <a:ext uri="{FF2B5EF4-FFF2-40B4-BE49-F238E27FC236}">
                  <a16:creationId xmlns:a16="http://schemas.microsoft.com/office/drawing/2014/main" id="{E06FD3E4-6F61-E9FB-4565-CEBD6EBD9B4A}"/>
                </a:ext>
              </a:extLst>
            </p:cNvPr>
            <p:cNvSpPr/>
            <p:nvPr/>
          </p:nvSpPr>
          <p:spPr>
            <a:xfrm flipH="1">
              <a:off x="3116719" y="5314055"/>
              <a:ext cx="1632995" cy="738870"/>
            </a:xfrm>
            <a:prstGeom prst="cube">
              <a:avLst>
                <a:gd name="adj" fmla="val 46218"/>
              </a:avLst>
            </a:prstGeom>
            <a:solidFill>
              <a:srgbClr val="3A95FF"/>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ZoneTexte 34">
              <a:extLst>
                <a:ext uri="{FF2B5EF4-FFF2-40B4-BE49-F238E27FC236}">
                  <a16:creationId xmlns:a16="http://schemas.microsoft.com/office/drawing/2014/main" id="{A90BB45B-98FB-05F0-482F-C4FF0230A01B}"/>
                </a:ext>
              </a:extLst>
            </p:cNvPr>
            <p:cNvSpPr txBox="1"/>
            <p:nvPr/>
          </p:nvSpPr>
          <p:spPr>
            <a:xfrm>
              <a:off x="4692808" y="5215903"/>
              <a:ext cx="1542474" cy="646331"/>
            </a:xfrm>
            <a:prstGeom prst="rect">
              <a:avLst/>
            </a:prstGeom>
            <a:noFill/>
          </p:spPr>
          <p:txBody>
            <a:bodyPr wrap="none" rtlCol="0">
              <a:spAutoFit/>
            </a:bodyPr>
            <a:lstStyle/>
            <a:p>
              <a:pPr algn="ctr"/>
              <a:r>
                <a:rPr lang="fr-FR" dirty="0"/>
                <a:t>Fluorescence</a:t>
              </a:r>
            </a:p>
            <a:p>
              <a:pPr algn="ctr"/>
              <a:r>
                <a:rPr lang="fr-FR" dirty="0"/>
                <a:t>(</a:t>
              </a:r>
              <a:r>
                <a:rPr lang="fr-FR" dirty="0" err="1"/>
                <a:t>red</a:t>
              </a:r>
              <a:r>
                <a:rPr lang="fr-FR" dirty="0"/>
                <a:t>)</a:t>
              </a:r>
            </a:p>
          </p:txBody>
        </p:sp>
        <p:sp>
          <p:nvSpPr>
            <p:cNvPr id="36" name="Forme libre 21">
              <a:extLst>
                <a:ext uri="{FF2B5EF4-FFF2-40B4-BE49-F238E27FC236}">
                  <a16:creationId xmlns:a16="http://schemas.microsoft.com/office/drawing/2014/main" id="{A7D10A40-E33A-E0DB-D447-E4CD1C2FFE4A}"/>
                </a:ext>
              </a:extLst>
            </p:cNvPr>
            <p:cNvSpPr/>
            <p:nvPr/>
          </p:nvSpPr>
          <p:spPr>
            <a:xfrm rot="8100000" flipH="1">
              <a:off x="3811112" y="5365264"/>
              <a:ext cx="244205" cy="524103"/>
            </a:xfrm>
            <a:custGeom>
              <a:avLst/>
              <a:gdLst>
                <a:gd name="connsiteX0" fmla="*/ 315897 w 600422"/>
                <a:gd name="connsiteY0" fmla="*/ 1288593 h 1288593"/>
                <a:gd name="connsiteX1" fmla="*/ 73581 w 600422"/>
                <a:gd name="connsiteY1" fmla="*/ 1046277 h 1288593"/>
                <a:gd name="connsiteX2" fmla="*/ 194739 w 600422"/>
                <a:gd name="connsiteY2" fmla="*/ 1046277 h 1288593"/>
                <a:gd name="connsiteX3" fmla="*/ 194739 w 600422"/>
                <a:gd name="connsiteY3" fmla="*/ 865470 h 1288593"/>
                <a:gd name="connsiteX4" fmla="*/ 183355 w 600422"/>
                <a:gd name="connsiteY4" fmla="*/ 863172 h 1288593"/>
                <a:gd name="connsiteX5" fmla="*/ 0 w 600422"/>
                <a:gd name="connsiteY5" fmla="*/ 586553 h 1288593"/>
                <a:gd name="connsiteX6" fmla="*/ 183355 w 600422"/>
                <a:gd name="connsiteY6" fmla="*/ 309934 h 1288593"/>
                <a:gd name="connsiteX7" fmla="*/ 194739 w 600422"/>
                <a:gd name="connsiteY7" fmla="*/ 307636 h 1288593"/>
                <a:gd name="connsiteX8" fmla="*/ 194739 w 600422"/>
                <a:gd name="connsiteY8" fmla="*/ 0 h 1288593"/>
                <a:gd name="connsiteX9" fmla="*/ 437055 w 600422"/>
                <a:gd name="connsiteY9" fmla="*/ 0 h 1288593"/>
                <a:gd name="connsiteX10" fmla="*/ 437055 w 600422"/>
                <a:gd name="connsiteY10" fmla="*/ 320784 h 1288593"/>
                <a:gd name="connsiteX11" fmla="*/ 468062 w 600422"/>
                <a:gd name="connsiteY11" fmla="*/ 337614 h 1288593"/>
                <a:gd name="connsiteX12" fmla="*/ 600422 w 600422"/>
                <a:gd name="connsiteY12" fmla="*/ 586553 h 1288593"/>
                <a:gd name="connsiteX13" fmla="*/ 468062 w 600422"/>
                <a:gd name="connsiteY13" fmla="*/ 835493 h 1288593"/>
                <a:gd name="connsiteX14" fmla="*/ 437055 w 600422"/>
                <a:gd name="connsiteY14" fmla="*/ 852323 h 1288593"/>
                <a:gd name="connsiteX15" fmla="*/ 437055 w 600422"/>
                <a:gd name="connsiteY15" fmla="*/ 1046277 h 1288593"/>
                <a:gd name="connsiteX16" fmla="*/ 558213 w 600422"/>
                <a:gd name="connsiteY16" fmla="*/ 1046277 h 12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22" h="1288593">
                  <a:moveTo>
                    <a:pt x="315897" y="1288593"/>
                  </a:moveTo>
                  <a:lnTo>
                    <a:pt x="73581" y="1046277"/>
                  </a:lnTo>
                  <a:lnTo>
                    <a:pt x="194739" y="1046277"/>
                  </a:lnTo>
                  <a:lnTo>
                    <a:pt x="194739" y="865470"/>
                  </a:lnTo>
                  <a:lnTo>
                    <a:pt x="183355" y="863172"/>
                  </a:lnTo>
                  <a:cubicBezTo>
                    <a:pt x="75605" y="817598"/>
                    <a:pt x="0" y="710905"/>
                    <a:pt x="0" y="586553"/>
                  </a:cubicBezTo>
                  <a:cubicBezTo>
                    <a:pt x="0" y="462202"/>
                    <a:pt x="75605" y="355509"/>
                    <a:pt x="183355" y="309934"/>
                  </a:cubicBezTo>
                  <a:lnTo>
                    <a:pt x="194739" y="307636"/>
                  </a:lnTo>
                  <a:lnTo>
                    <a:pt x="194739" y="0"/>
                  </a:lnTo>
                  <a:lnTo>
                    <a:pt x="437055" y="0"/>
                  </a:lnTo>
                  <a:lnTo>
                    <a:pt x="437055" y="320784"/>
                  </a:lnTo>
                  <a:lnTo>
                    <a:pt x="468062" y="337614"/>
                  </a:lnTo>
                  <a:cubicBezTo>
                    <a:pt x="547918" y="391564"/>
                    <a:pt x="600422" y="482927"/>
                    <a:pt x="600422" y="586553"/>
                  </a:cubicBezTo>
                  <a:cubicBezTo>
                    <a:pt x="600422" y="690179"/>
                    <a:pt x="547918" y="781543"/>
                    <a:pt x="468062" y="835493"/>
                  </a:cubicBezTo>
                  <a:lnTo>
                    <a:pt x="437055" y="852323"/>
                  </a:lnTo>
                  <a:lnTo>
                    <a:pt x="437055" y="1046277"/>
                  </a:lnTo>
                  <a:lnTo>
                    <a:pt x="558213" y="1046277"/>
                  </a:lnTo>
                  <a:close/>
                </a:path>
              </a:pathLst>
            </a:custGeom>
            <a:gradFill flip="none" rotWithShape="1">
              <a:gsLst>
                <a:gs pos="9000">
                  <a:schemeClr val="accent4">
                    <a:lumMod val="40000"/>
                    <a:lumOff val="60000"/>
                  </a:schemeClr>
                </a:gs>
                <a:gs pos="61000">
                  <a:srgbClr val="C00000"/>
                </a:gs>
                <a:gs pos="36000">
                  <a:srgbClr val="E58559"/>
                </a:gs>
                <a:gs pos="82000">
                  <a:srgbClr val="8C0000"/>
                </a:gs>
              </a:gsLst>
              <a:path path="circle">
                <a:fillToRect l="50000" t="130000" r="50000" b="-30000"/>
              </a:path>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7" name="Image 36">
              <a:extLst>
                <a:ext uri="{FF2B5EF4-FFF2-40B4-BE49-F238E27FC236}">
                  <a16:creationId xmlns:a16="http://schemas.microsoft.com/office/drawing/2014/main" id="{00491BEE-4094-FD85-8842-A346152C89B2}"/>
                </a:ext>
              </a:extLst>
            </p:cNvPr>
            <p:cNvPicPr>
              <a:picLocks/>
            </p:cNvPicPr>
            <p:nvPr/>
          </p:nvPicPr>
          <p:blipFill>
            <a:blip r:embed="rId5"/>
            <a:stretch>
              <a:fillRect/>
            </a:stretch>
          </p:blipFill>
          <p:spPr>
            <a:xfrm rot="18900000">
              <a:off x="4037342" y="5232980"/>
              <a:ext cx="644494" cy="243205"/>
            </a:xfrm>
            <a:prstGeom prst="rect">
              <a:avLst/>
            </a:prstGeom>
          </p:spPr>
        </p:pic>
        <p:pic>
          <p:nvPicPr>
            <p:cNvPr id="38" name="Image 37">
              <a:extLst>
                <a:ext uri="{FF2B5EF4-FFF2-40B4-BE49-F238E27FC236}">
                  <a16:creationId xmlns:a16="http://schemas.microsoft.com/office/drawing/2014/main" id="{DED12AFC-D919-1344-6C0B-2082E09D5C4F}"/>
                </a:ext>
              </a:extLst>
            </p:cNvPr>
            <p:cNvPicPr>
              <a:picLocks/>
            </p:cNvPicPr>
            <p:nvPr/>
          </p:nvPicPr>
          <p:blipFill>
            <a:blip r:embed="rId5"/>
            <a:stretch>
              <a:fillRect/>
            </a:stretch>
          </p:blipFill>
          <p:spPr>
            <a:xfrm rot="9900000">
              <a:off x="3087096" y="5642638"/>
              <a:ext cx="644494" cy="243205"/>
            </a:xfrm>
            <a:prstGeom prst="rect">
              <a:avLst/>
            </a:prstGeom>
          </p:spPr>
        </p:pic>
        <p:pic>
          <p:nvPicPr>
            <p:cNvPr id="39" name="Image 38">
              <a:extLst>
                <a:ext uri="{FF2B5EF4-FFF2-40B4-BE49-F238E27FC236}">
                  <a16:creationId xmlns:a16="http://schemas.microsoft.com/office/drawing/2014/main" id="{82C2D183-5639-A5C7-D4EC-2D0E2409EF53}"/>
                </a:ext>
              </a:extLst>
            </p:cNvPr>
            <p:cNvPicPr>
              <a:picLocks/>
            </p:cNvPicPr>
            <p:nvPr/>
          </p:nvPicPr>
          <p:blipFill>
            <a:blip r:embed="rId5"/>
            <a:stretch>
              <a:fillRect/>
            </a:stretch>
          </p:blipFill>
          <p:spPr>
            <a:xfrm rot="1800000">
              <a:off x="4087592" y="5775851"/>
              <a:ext cx="644494" cy="243205"/>
            </a:xfrm>
            <a:prstGeom prst="rect">
              <a:avLst/>
            </a:prstGeom>
          </p:spPr>
        </p:pic>
        <p:pic>
          <p:nvPicPr>
            <p:cNvPr id="40" name="Image 39">
              <a:extLst>
                <a:ext uri="{FF2B5EF4-FFF2-40B4-BE49-F238E27FC236}">
                  <a16:creationId xmlns:a16="http://schemas.microsoft.com/office/drawing/2014/main" id="{FF970918-191D-9D9F-4DDB-5DAD864864D0}"/>
                </a:ext>
              </a:extLst>
            </p:cNvPr>
            <p:cNvPicPr>
              <a:picLocks/>
            </p:cNvPicPr>
            <p:nvPr/>
          </p:nvPicPr>
          <p:blipFill>
            <a:blip r:embed="rId5"/>
            <a:stretch>
              <a:fillRect/>
            </a:stretch>
          </p:blipFill>
          <p:spPr>
            <a:xfrm rot="13500000">
              <a:off x="3115987" y="5091896"/>
              <a:ext cx="644494" cy="243205"/>
            </a:xfrm>
            <a:prstGeom prst="rect">
              <a:avLst/>
            </a:prstGeom>
          </p:spPr>
        </p:pic>
      </p:grpSp>
      <p:sp>
        <p:nvSpPr>
          <p:cNvPr id="43" name="ZoneTexte 42">
            <a:extLst>
              <a:ext uri="{FF2B5EF4-FFF2-40B4-BE49-F238E27FC236}">
                <a16:creationId xmlns:a16="http://schemas.microsoft.com/office/drawing/2014/main" id="{AEF78131-3101-3674-A6C0-28EAC21A3D0F}"/>
              </a:ext>
            </a:extLst>
          </p:cNvPr>
          <p:cNvSpPr txBox="1"/>
          <p:nvPr/>
        </p:nvSpPr>
        <p:spPr>
          <a:xfrm>
            <a:off x="9117695" y="1005021"/>
            <a:ext cx="1658403" cy="338554"/>
          </a:xfrm>
          <a:prstGeom prst="rect">
            <a:avLst/>
          </a:prstGeom>
          <a:noFill/>
        </p:spPr>
        <p:txBody>
          <a:bodyPr wrap="none" rtlCol="0">
            <a:spAutoFit/>
          </a:bodyPr>
          <a:lstStyle/>
          <a:p>
            <a:r>
              <a:rPr lang="en-US" sz="1600" b="1" dirty="0"/>
              <a:t>Photo-emission</a:t>
            </a:r>
            <a:endParaRPr lang="en-US" sz="1600" dirty="0"/>
          </a:p>
        </p:txBody>
      </p:sp>
      <p:sp>
        <p:nvSpPr>
          <p:cNvPr id="44" name="Rectangle 43">
            <a:extLst>
              <a:ext uri="{FF2B5EF4-FFF2-40B4-BE49-F238E27FC236}">
                <a16:creationId xmlns:a16="http://schemas.microsoft.com/office/drawing/2014/main" id="{E39F832A-C389-7C56-0DE0-DFF8F38F826C}"/>
              </a:ext>
            </a:extLst>
          </p:cNvPr>
          <p:cNvSpPr/>
          <p:nvPr/>
        </p:nvSpPr>
        <p:spPr>
          <a:xfrm>
            <a:off x="9034359" y="3877038"/>
            <a:ext cx="1644411" cy="384042"/>
          </a:xfrm>
          <a:prstGeom prst="rect">
            <a:avLst/>
          </a:prstGeom>
          <a:gradFill>
            <a:gsLst>
              <a:gs pos="0">
                <a:schemeClr val="accent1">
                  <a:lumMod val="5000"/>
                  <a:lumOff val="95000"/>
                </a:schemeClr>
              </a:gs>
              <a:gs pos="100000">
                <a:schemeClr val="bg1">
                  <a:lumMod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847A3F-8158-07C8-FDDA-6D4D90F079AD}"/>
              </a:ext>
            </a:extLst>
          </p:cNvPr>
          <p:cNvSpPr/>
          <p:nvPr/>
        </p:nvSpPr>
        <p:spPr>
          <a:xfrm>
            <a:off x="9034358" y="5560932"/>
            <a:ext cx="1644410" cy="532619"/>
          </a:xfrm>
          <a:prstGeom prst="rect">
            <a:avLst/>
          </a:prstGeom>
          <a:gradFill>
            <a:gsLst>
              <a:gs pos="0">
                <a:schemeClr val="accent1">
                  <a:lumMod val="5000"/>
                  <a:lumOff val="95000"/>
                </a:schemeClr>
              </a:gs>
              <a:gs pos="100000">
                <a:schemeClr val="bg1">
                  <a:lumMod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onnecteur droit avec flèche 48">
            <a:extLst>
              <a:ext uri="{FF2B5EF4-FFF2-40B4-BE49-F238E27FC236}">
                <a16:creationId xmlns:a16="http://schemas.microsoft.com/office/drawing/2014/main" id="{D4AC0EFD-B772-E19F-5FA9-1828BFBFBD35}"/>
              </a:ext>
            </a:extLst>
          </p:cNvPr>
          <p:cNvCxnSpPr>
            <a:cxnSpLocks/>
          </p:cNvCxnSpPr>
          <p:nvPr/>
        </p:nvCxnSpPr>
        <p:spPr>
          <a:xfrm>
            <a:off x="10022421" y="4275552"/>
            <a:ext cx="0" cy="152914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4" name="Image 53">
            <a:extLst>
              <a:ext uri="{FF2B5EF4-FFF2-40B4-BE49-F238E27FC236}">
                <a16:creationId xmlns:a16="http://schemas.microsoft.com/office/drawing/2014/main" id="{F2DC87FA-236C-5707-08B9-753CA4434992}"/>
              </a:ext>
            </a:extLst>
          </p:cNvPr>
          <p:cNvPicPr>
            <a:picLocks/>
          </p:cNvPicPr>
          <p:nvPr/>
        </p:nvPicPr>
        <p:blipFill>
          <a:blip r:embed="rId6"/>
          <a:stretch>
            <a:fillRect/>
          </a:stretch>
        </p:blipFill>
        <p:spPr>
          <a:xfrm>
            <a:off x="10066637" y="4715920"/>
            <a:ext cx="661835" cy="249750"/>
          </a:xfrm>
          <a:prstGeom prst="rect">
            <a:avLst/>
          </a:prstGeom>
        </p:spPr>
      </p:pic>
      <p:sp>
        <p:nvSpPr>
          <p:cNvPr id="64" name="ZoneTexte 63">
            <a:extLst>
              <a:ext uri="{FF2B5EF4-FFF2-40B4-BE49-F238E27FC236}">
                <a16:creationId xmlns:a16="http://schemas.microsoft.com/office/drawing/2014/main" id="{70915817-0252-5B9E-817D-6DCDA29FA0A7}"/>
              </a:ext>
            </a:extLst>
          </p:cNvPr>
          <p:cNvSpPr txBox="1"/>
          <p:nvPr/>
        </p:nvSpPr>
        <p:spPr>
          <a:xfrm>
            <a:off x="9192346" y="4780613"/>
            <a:ext cx="548450" cy="275258"/>
          </a:xfrm>
          <a:prstGeom prst="rect">
            <a:avLst/>
          </a:prstGeom>
          <a:noFill/>
        </p:spPr>
        <p:txBody>
          <a:bodyPr wrap="none" rtlCol="0">
            <a:spAutoFit/>
          </a:bodyPr>
          <a:lstStyle/>
          <a:p>
            <a:r>
              <a:rPr lang="en-US" sz="1400" dirty="0">
                <a:solidFill>
                  <a:schemeClr val="accent6"/>
                </a:solidFill>
              </a:rPr>
              <a:t>Laser</a:t>
            </a:r>
          </a:p>
        </p:txBody>
      </p:sp>
      <p:cxnSp>
        <p:nvCxnSpPr>
          <p:cNvPr id="65" name="Connecteur droit avec flèche 64">
            <a:extLst>
              <a:ext uri="{FF2B5EF4-FFF2-40B4-BE49-F238E27FC236}">
                <a16:creationId xmlns:a16="http://schemas.microsoft.com/office/drawing/2014/main" id="{1CF538DD-97EB-500B-F17B-920E25D2631C}"/>
              </a:ext>
            </a:extLst>
          </p:cNvPr>
          <p:cNvCxnSpPr>
            <a:cxnSpLocks/>
          </p:cNvCxnSpPr>
          <p:nvPr/>
        </p:nvCxnSpPr>
        <p:spPr>
          <a:xfrm>
            <a:off x="9351848" y="3913025"/>
            <a:ext cx="0" cy="321578"/>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73A24EFB-EF57-EB63-E784-E759F4C1E9F2}"/>
              </a:ext>
            </a:extLst>
          </p:cNvPr>
          <p:cNvCxnSpPr>
            <a:cxnSpLocks/>
          </p:cNvCxnSpPr>
          <p:nvPr/>
        </p:nvCxnSpPr>
        <p:spPr>
          <a:xfrm>
            <a:off x="10022424" y="5804692"/>
            <a:ext cx="0" cy="24280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9C0C0CEA-3748-A4F8-CF5C-0F0E2CA6FC46}"/>
              </a:ext>
            </a:extLst>
          </p:cNvPr>
          <p:cNvSpPr txBox="1"/>
          <p:nvPr/>
        </p:nvSpPr>
        <p:spPr>
          <a:xfrm>
            <a:off x="10066645" y="5006343"/>
            <a:ext cx="898256" cy="275258"/>
          </a:xfrm>
          <a:prstGeom prst="rect">
            <a:avLst/>
          </a:prstGeom>
          <a:noFill/>
        </p:spPr>
        <p:txBody>
          <a:bodyPr wrap="none" rtlCol="0">
            <a:spAutoFit/>
          </a:bodyPr>
          <a:lstStyle/>
          <a:p>
            <a:r>
              <a:rPr lang="en-US" sz="1400" dirty="0">
                <a:solidFill>
                  <a:srgbClr val="C00000"/>
                </a:solidFill>
              </a:rPr>
              <a:t>Relaxation</a:t>
            </a:r>
          </a:p>
        </p:txBody>
      </p:sp>
      <p:grpSp>
        <p:nvGrpSpPr>
          <p:cNvPr id="48" name="Groupe 47">
            <a:extLst>
              <a:ext uri="{FF2B5EF4-FFF2-40B4-BE49-F238E27FC236}">
                <a16:creationId xmlns:a16="http://schemas.microsoft.com/office/drawing/2014/main" id="{6F69D78A-5A72-F534-38F2-5957E1AB098C}"/>
              </a:ext>
            </a:extLst>
          </p:cNvPr>
          <p:cNvGrpSpPr/>
          <p:nvPr/>
        </p:nvGrpSpPr>
        <p:grpSpPr>
          <a:xfrm>
            <a:off x="9034357" y="1397583"/>
            <a:ext cx="1768166" cy="1606234"/>
            <a:chOff x="9034357" y="1422289"/>
            <a:chExt cx="1768166" cy="1606234"/>
          </a:xfrm>
        </p:grpSpPr>
        <p:pic>
          <p:nvPicPr>
            <p:cNvPr id="42" name="Picture 2" descr="Element Six Launches DNV-B14 a New Grade of Diamond for Quantum Technology  Applications | Business Wire">
              <a:extLst>
                <a:ext uri="{FF2B5EF4-FFF2-40B4-BE49-F238E27FC236}">
                  <a16:creationId xmlns:a16="http://schemas.microsoft.com/office/drawing/2014/main" id="{733772F4-D907-ABAC-D3EC-6EA589BADB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978" t="25337" r="31785" b="23525"/>
            <a:stretch/>
          </p:blipFill>
          <p:spPr bwMode="auto">
            <a:xfrm>
              <a:off x="9091132" y="1422289"/>
              <a:ext cx="1711391" cy="15792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CA9E67E-100F-8A7A-9B81-EC646D6C3E0F}"/>
                </a:ext>
              </a:extLst>
            </p:cNvPr>
            <p:cNvSpPr/>
            <p:nvPr/>
          </p:nvSpPr>
          <p:spPr>
            <a:xfrm>
              <a:off x="9034357" y="2813079"/>
              <a:ext cx="804375" cy="215444"/>
            </a:xfrm>
            <a:prstGeom prst="rect">
              <a:avLst/>
            </a:prstGeom>
            <a:noFill/>
          </p:spPr>
          <p:txBody>
            <a:bodyPr wrap="square">
              <a:spAutoFit/>
            </a:bodyPr>
            <a:lstStyle/>
            <a:p>
              <a:r>
                <a:rPr lang="en-US" sz="800" dirty="0">
                  <a:solidFill>
                    <a:schemeClr val="bg1"/>
                  </a:solidFill>
                </a:rPr>
                <a:t>Element 6</a:t>
              </a:r>
            </a:p>
          </p:txBody>
        </p:sp>
      </p:grpSp>
      <p:sp>
        <p:nvSpPr>
          <p:cNvPr id="6" name="Accolade ouvrante 5">
            <a:extLst>
              <a:ext uri="{FF2B5EF4-FFF2-40B4-BE49-F238E27FC236}">
                <a16:creationId xmlns:a16="http://schemas.microsoft.com/office/drawing/2014/main" id="{992B89CE-4DC6-D223-4F43-EA6A8BAA3791}"/>
              </a:ext>
            </a:extLst>
          </p:cNvPr>
          <p:cNvSpPr/>
          <p:nvPr/>
        </p:nvSpPr>
        <p:spPr>
          <a:xfrm rot="10800000">
            <a:off x="10796252" y="3916283"/>
            <a:ext cx="145501" cy="365127"/>
          </a:xfrm>
          <a:prstGeom prst="leftBrace">
            <a:avLst>
              <a:gd name="adj1" fmla="val 98642"/>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 name="Accolade ouvrante 6">
            <a:extLst>
              <a:ext uri="{FF2B5EF4-FFF2-40B4-BE49-F238E27FC236}">
                <a16:creationId xmlns:a16="http://schemas.microsoft.com/office/drawing/2014/main" id="{2B3C53B5-97A7-DFDA-ABBF-956714211A08}"/>
              </a:ext>
            </a:extLst>
          </p:cNvPr>
          <p:cNvSpPr/>
          <p:nvPr/>
        </p:nvSpPr>
        <p:spPr>
          <a:xfrm rot="10800000">
            <a:off x="10796251" y="5580509"/>
            <a:ext cx="145501" cy="532618"/>
          </a:xfrm>
          <a:prstGeom prst="leftBrace">
            <a:avLst>
              <a:gd name="adj1" fmla="val 98642"/>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B9469C31-8B28-70D7-47AE-F193C1A26FDD}"/>
              </a:ext>
            </a:extLst>
          </p:cNvPr>
          <p:cNvSpPr txBox="1"/>
          <p:nvPr/>
        </p:nvSpPr>
        <p:spPr>
          <a:xfrm>
            <a:off x="10971901" y="3807449"/>
            <a:ext cx="907621" cy="523220"/>
          </a:xfrm>
          <a:prstGeom prst="rect">
            <a:avLst/>
          </a:prstGeom>
          <a:noFill/>
        </p:spPr>
        <p:txBody>
          <a:bodyPr wrap="none" rtlCol="0">
            <a:spAutoFit/>
          </a:bodyPr>
          <a:lstStyle/>
          <a:p>
            <a:r>
              <a:rPr lang="fr-FR" sz="1400" dirty="0"/>
              <a:t>Phonon</a:t>
            </a:r>
          </a:p>
          <a:p>
            <a:r>
              <a:rPr lang="fr-FR" sz="1400" dirty="0" err="1"/>
              <a:t>sideband</a:t>
            </a:r>
            <a:endParaRPr lang="fr-FR" sz="1400" dirty="0"/>
          </a:p>
        </p:txBody>
      </p:sp>
      <p:sp>
        <p:nvSpPr>
          <p:cNvPr id="14" name="ZoneTexte 13">
            <a:extLst>
              <a:ext uri="{FF2B5EF4-FFF2-40B4-BE49-F238E27FC236}">
                <a16:creationId xmlns:a16="http://schemas.microsoft.com/office/drawing/2014/main" id="{39B9788D-1ACF-D8FB-8225-31EC5B055E71}"/>
              </a:ext>
            </a:extLst>
          </p:cNvPr>
          <p:cNvSpPr txBox="1"/>
          <p:nvPr/>
        </p:nvSpPr>
        <p:spPr>
          <a:xfrm>
            <a:off x="10971901" y="5570331"/>
            <a:ext cx="907621" cy="523220"/>
          </a:xfrm>
          <a:prstGeom prst="rect">
            <a:avLst/>
          </a:prstGeom>
          <a:noFill/>
        </p:spPr>
        <p:txBody>
          <a:bodyPr wrap="none" rtlCol="0">
            <a:spAutoFit/>
          </a:bodyPr>
          <a:lstStyle/>
          <a:p>
            <a:r>
              <a:rPr lang="fr-FR" sz="1400" dirty="0"/>
              <a:t>Phonon</a:t>
            </a:r>
          </a:p>
          <a:p>
            <a:r>
              <a:rPr lang="fr-FR" sz="1400" dirty="0" err="1"/>
              <a:t>sideband</a:t>
            </a:r>
            <a:endParaRPr lang="fr-FR" sz="1400" dirty="0"/>
          </a:p>
        </p:txBody>
      </p:sp>
      <p:grpSp>
        <p:nvGrpSpPr>
          <p:cNvPr id="55" name="Groupe 54">
            <a:extLst>
              <a:ext uri="{FF2B5EF4-FFF2-40B4-BE49-F238E27FC236}">
                <a16:creationId xmlns:a16="http://schemas.microsoft.com/office/drawing/2014/main" id="{9C7B1074-94F9-CBFE-A9A2-93C237F9911F}"/>
              </a:ext>
            </a:extLst>
          </p:cNvPr>
          <p:cNvGrpSpPr/>
          <p:nvPr/>
        </p:nvGrpSpPr>
        <p:grpSpPr>
          <a:xfrm>
            <a:off x="8564261" y="3335220"/>
            <a:ext cx="2114773" cy="3066544"/>
            <a:chOff x="8564261" y="3335220"/>
            <a:chExt cx="2114773" cy="3066544"/>
          </a:xfrm>
        </p:grpSpPr>
        <p:sp>
          <p:nvSpPr>
            <p:cNvPr id="77" name="ZoneTexte 76">
              <a:extLst>
                <a:ext uri="{FF2B5EF4-FFF2-40B4-BE49-F238E27FC236}">
                  <a16:creationId xmlns:a16="http://schemas.microsoft.com/office/drawing/2014/main" id="{5FEB9381-9BB6-AD9B-0786-39A743AD3197}"/>
                </a:ext>
              </a:extLst>
            </p:cNvPr>
            <p:cNvSpPr txBox="1"/>
            <p:nvPr/>
          </p:nvSpPr>
          <p:spPr>
            <a:xfrm>
              <a:off x="9166992" y="3335220"/>
              <a:ext cx="1409232" cy="338554"/>
            </a:xfrm>
            <a:prstGeom prst="rect">
              <a:avLst/>
            </a:prstGeom>
            <a:noFill/>
          </p:spPr>
          <p:txBody>
            <a:bodyPr wrap="none" rtlCol="0">
              <a:spAutoFit/>
            </a:bodyPr>
            <a:lstStyle/>
            <a:p>
              <a:r>
                <a:rPr lang="en-US" sz="1600" b="1" dirty="0"/>
                <a:t>Energy levels</a:t>
              </a:r>
              <a:endParaRPr lang="en-US" sz="1600" dirty="0"/>
            </a:p>
          </p:txBody>
        </p:sp>
        <p:cxnSp>
          <p:nvCxnSpPr>
            <p:cNvPr id="56" name="Connecteur droit avec flèche 55">
              <a:extLst>
                <a:ext uri="{FF2B5EF4-FFF2-40B4-BE49-F238E27FC236}">
                  <a16:creationId xmlns:a16="http://schemas.microsoft.com/office/drawing/2014/main" id="{D91133E6-105E-1E8B-01BE-C7310001FCDD}"/>
                </a:ext>
              </a:extLst>
            </p:cNvPr>
            <p:cNvCxnSpPr>
              <a:cxnSpLocks/>
            </p:cNvCxnSpPr>
            <p:nvPr/>
          </p:nvCxnSpPr>
          <p:spPr>
            <a:xfrm>
              <a:off x="9034358" y="6095749"/>
              <a:ext cx="1644410"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72B3B706-B9BB-0F76-C920-00946BE39DD4}"/>
                </a:ext>
              </a:extLst>
            </p:cNvPr>
            <p:cNvCxnSpPr>
              <a:cxnSpLocks/>
            </p:cNvCxnSpPr>
            <p:nvPr/>
          </p:nvCxnSpPr>
          <p:spPr>
            <a:xfrm>
              <a:off x="9034358" y="4275552"/>
              <a:ext cx="164467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73FDF9BA-96D8-1325-EB0F-7FA30FE8CFE3}"/>
                </a:ext>
              </a:extLst>
            </p:cNvPr>
            <p:cNvSpPr txBox="1"/>
            <p:nvPr/>
          </p:nvSpPr>
          <p:spPr>
            <a:xfrm>
              <a:off x="8706287" y="4123680"/>
              <a:ext cx="356188" cy="276999"/>
            </a:xfrm>
            <a:prstGeom prst="rect">
              <a:avLst/>
            </a:prstGeom>
            <a:noFill/>
          </p:spPr>
          <p:txBody>
            <a:bodyPr wrap="none" rtlCol="0">
              <a:spAutoFit/>
            </a:bodyPr>
            <a:lstStyle/>
            <a:p>
              <a:r>
                <a:rPr lang="en-US" sz="1200" dirty="0"/>
                <a:t>ES</a:t>
              </a:r>
            </a:p>
          </p:txBody>
        </p:sp>
        <p:sp>
          <p:nvSpPr>
            <p:cNvPr id="62" name="ZoneTexte 61">
              <a:extLst>
                <a:ext uri="{FF2B5EF4-FFF2-40B4-BE49-F238E27FC236}">
                  <a16:creationId xmlns:a16="http://schemas.microsoft.com/office/drawing/2014/main" id="{82ACAC13-83D3-1105-5111-861BC23650AD}"/>
                </a:ext>
              </a:extLst>
            </p:cNvPr>
            <p:cNvSpPr txBox="1"/>
            <p:nvPr/>
          </p:nvSpPr>
          <p:spPr>
            <a:xfrm>
              <a:off x="8646694" y="5942137"/>
              <a:ext cx="380232" cy="276999"/>
            </a:xfrm>
            <a:prstGeom prst="rect">
              <a:avLst/>
            </a:prstGeom>
            <a:noFill/>
          </p:spPr>
          <p:txBody>
            <a:bodyPr wrap="none" rtlCol="0">
              <a:spAutoFit/>
            </a:bodyPr>
            <a:lstStyle/>
            <a:p>
              <a:r>
                <a:rPr lang="en-US" sz="1200" dirty="0"/>
                <a:t>GS</a:t>
              </a:r>
            </a:p>
          </p:txBody>
        </p:sp>
        <p:cxnSp>
          <p:nvCxnSpPr>
            <p:cNvPr id="41" name="Connecteur droit avec flèche 40">
              <a:extLst>
                <a:ext uri="{FF2B5EF4-FFF2-40B4-BE49-F238E27FC236}">
                  <a16:creationId xmlns:a16="http://schemas.microsoft.com/office/drawing/2014/main" id="{88836E90-9613-C1AF-D168-3065AF6BDB40}"/>
                </a:ext>
              </a:extLst>
            </p:cNvPr>
            <p:cNvCxnSpPr>
              <a:cxnSpLocks/>
            </p:cNvCxnSpPr>
            <p:nvPr/>
          </p:nvCxnSpPr>
          <p:spPr>
            <a:xfrm flipV="1">
              <a:off x="8611820" y="3628029"/>
              <a:ext cx="0" cy="277373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50" name="ZoneTexte 49">
              <a:extLst>
                <a:ext uri="{FF2B5EF4-FFF2-40B4-BE49-F238E27FC236}">
                  <a16:creationId xmlns:a16="http://schemas.microsoft.com/office/drawing/2014/main" id="{24E0D47C-26C4-0554-5700-9DE6BCA843C1}"/>
                </a:ext>
              </a:extLst>
            </p:cNvPr>
            <p:cNvSpPr txBox="1"/>
            <p:nvPr/>
          </p:nvSpPr>
          <p:spPr>
            <a:xfrm>
              <a:off x="8564261" y="3409860"/>
              <a:ext cx="284052" cy="307777"/>
            </a:xfrm>
            <a:prstGeom prst="rect">
              <a:avLst/>
            </a:prstGeom>
            <a:noFill/>
          </p:spPr>
          <p:txBody>
            <a:bodyPr wrap="none" rtlCol="0">
              <a:spAutoFit/>
            </a:bodyPr>
            <a:lstStyle/>
            <a:p>
              <a:r>
                <a:rPr lang="fr-FR" sz="1400" dirty="0"/>
                <a:t>E</a:t>
              </a:r>
            </a:p>
          </p:txBody>
        </p:sp>
      </p:grpSp>
      <p:pic>
        <p:nvPicPr>
          <p:cNvPr id="53" name="Image 52">
            <a:extLst>
              <a:ext uri="{FF2B5EF4-FFF2-40B4-BE49-F238E27FC236}">
                <a16:creationId xmlns:a16="http://schemas.microsoft.com/office/drawing/2014/main" id="{F24E66AB-58D9-6CB2-D601-0149EB2E7DE9}"/>
              </a:ext>
            </a:extLst>
          </p:cNvPr>
          <p:cNvPicPr>
            <a:picLocks noChangeAspect="1"/>
          </p:cNvPicPr>
          <p:nvPr/>
        </p:nvPicPr>
        <p:blipFill>
          <a:blip r:embed="rId8"/>
          <a:stretch>
            <a:fillRect/>
          </a:stretch>
        </p:blipFill>
        <p:spPr>
          <a:xfrm>
            <a:off x="9502338" y="6220206"/>
            <a:ext cx="818500" cy="468607"/>
          </a:xfrm>
          <a:prstGeom prst="rect">
            <a:avLst/>
          </a:prstGeom>
        </p:spPr>
      </p:pic>
      <p:sp>
        <p:nvSpPr>
          <p:cNvPr id="66" name="Flèche vers le bas 65">
            <a:extLst>
              <a:ext uri="{FF2B5EF4-FFF2-40B4-BE49-F238E27FC236}">
                <a16:creationId xmlns:a16="http://schemas.microsoft.com/office/drawing/2014/main" id="{5DD6C131-D2D9-9ABB-917D-FB22DC769E58}"/>
              </a:ext>
            </a:extLst>
          </p:cNvPr>
          <p:cNvSpPr/>
          <p:nvPr/>
        </p:nvSpPr>
        <p:spPr>
          <a:xfrm rot="10800000">
            <a:off x="9070457" y="3862565"/>
            <a:ext cx="174517" cy="2189959"/>
          </a:xfrm>
          <a:prstGeom prst="downArrow">
            <a:avLst>
              <a:gd name="adj1" fmla="val 50000"/>
              <a:gd name="adj2" fmla="val 12827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Image 58">
            <a:extLst>
              <a:ext uri="{FF2B5EF4-FFF2-40B4-BE49-F238E27FC236}">
                <a16:creationId xmlns:a16="http://schemas.microsoft.com/office/drawing/2014/main" id="{CCD093EE-5B93-D207-8FB8-A0031FD5F067}"/>
              </a:ext>
            </a:extLst>
          </p:cNvPr>
          <p:cNvPicPr>
            <a:picLocks noChangeAspect="1"/>
          </p:cNvPicPr>
          <p:nvPr/>
        </p:nvPicPr>
        <p:blipFill>
          <a:blip r:embed="rId9"/>
          <a:stretch>
            <a:fillRect/>
          </a:stretch>
        </p:blipFill>
        <p:spPr>
          <a:xfrm>
            <a:off x="149310" y="139477"/>
            <a:ext cx="656033" cy="653612"/>
          </a:xfrm>
          <a:prstGeom prst="rect">
            <a:avLst/>
          </a:prstGeom>
        </p:spPr>
      </p:pic>
      <p:sp>
        <p:nvSpPr>
          <p:cNvPr id="60" name="Espace réservé de la date 11">
            <a:extLst>
              <a:ext uri="{FF2B5EF4-FFF2-40B4-BE49-F238E27FC236}">
                <a16:creationId xmlns:a16="http://schemas.microsoft.com/office/drawing/2014/main" id="{B59E3416-A6FC-44C8-CC38-308C66012D55}"/>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425035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3" grpId="0"/>
      <p:bldP spid="44" grpId="0" animBg="1"/>
      <p:bldP spid="46" grpId="0" animBg="1"/>
      <p:bldP spid="64" grpId="0"/>
      <p:bldP spid="75" grpId="0"/>
      <p:bldP spid="6" grpId="0" animBg="1"/>
      <p:bldP spid="7" grpId="0" animBg="1"/>
      <p:bldP spid="13" grpId="0"/>
      <p:bldP spid="14" grpId="0"/>
      <p:bldP spid="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056F1F63-6E48-042A-04F4-7384BB5CB05C}"/>
              </a:ext>
            </a:extLst>
          </p:cNvPr>
          <p:cNvSpPr/>
          <p:nvPr/>
        </p:nvSpPr>
        <p:spPr>
          <a:xfrm>
            <a:off x="915645" y="2233419"/>
            <a:ext cx="1838685" cy="595544"/>
          </a:xfrm>
          <a:prstGeom prst="rect">
            <a:avLst/>
          </a:prstGeom>
          <a:gradFill>
            <a:gsLst>
              <a:gs pos="0">
                <a:schemeClr val="accent1">
                  <a:lumMod val="5000"/>
                  <a:lumOff val="95000"/>
                </a:schemeClr>
              </a:gs>
              <a:gs pos="100000">
                <a:schemeClr val="bg1">
                  <a:lumMod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B55062E9-532B-2D79-983A-38FA25F6497C}"/>
              </a:ext>
            </a:extLst>
          </p:cNvPr>
          <p:cNvSpPr/>
          <p:nvPr/>
        </p:nvSpPr>
        <p:spPr>
          <a:xfrm>
            <a:off x="915644" y="4684326"/>
            <a:ext cx="1838683" cy="595544"/>
          </a:xfrm>
          <a:prstGeom prst="rect">
            <a:avLst/>
          </a:prstGeom>
          <a:gradFill>
            <a:gsLst>
              <a:gs pos="0">
                <a:schemeClr val="accent1">
                  <a:lumMod val="5000"/>
                  <a:lumOff val="95000"/>
                </a:schemeClr>
              </a:gs>
              <a:gs pos="100000">
                <a:schemeClr val="bg1">
                  <a:lumMod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ZoneTexte 44">
            <a:extLst>
              <a:ext uri="{FF2B5EF4-FFF2-40B4-BE49-F238E27FC236}">
                <a16:creationId xmlns:a16="http://schemas.microsoft.com/office/drawing/2014/main" id="{6210CC71-0C4B-0142-9AC8-D34BDEF3A92C}"/>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How to see them?</a:t>
            </a:r>
          </a:p>
        </p:txBody>
      </p:sp>
      <p:cxnSp>
        <p:nvCxnSpPr>
          <p:cNvPr id="2" name="Connecteur droit 1">
            <a:extLst>
              <a:ext uri="{FF2B5EF4-FFF2-40B4-BE49-F238E27FC236}">
                <a16:creationId xmlns:a16="http://schemas.microsoft.com/office/drawing/2014/main" id="{9900B82E-9090-B245-AC1A-A573854A5A9F}"/>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102" name="Image 101">
            <a:extLst>
              <a:ext uri="{FF2B5EF4-FFF2-40B4-BE49-F238E27FC236}">
                <a16:creationId xmlns:a16="http://schemas.microsoft.com/office/drawing/2014/main" id="{BFC64E35-A529-523C-5232-457344EA9B09}"/>
              </a:ext>
            </a:extLst>
          </p:cNvPr>
          <p:cNvPicPr>
            <a:picLocks noChangeAspect="1"/>
          </p:cNvPicPr>
          <p:nvPr/>
        </p:nvPicPr>
        <p:blipFill>
          <a:blip r:embed="rId3"/>
          <a:stretch>
            <a:fillRect/>
          </a:stretch>
        </p:blipFill>
        <p:spPr>
          <a:xfrm>
            <a:off x="1404223" y="3066025"/>
            <a:ext cx="365359" cy="126861"/>
          </a:xfrm>
          <a:prstGeom prst="rect">
            <a:avLst/>
          </a:prstGeom>
        </p:spPr>
      </p:pic>
      <p:cxnSp>
        <p:nvCxnSpPr>
          <p:cNvPr id="103" name="Connecteur droit avec flèche 102">
            <a:extLst>
              <a:ext uri="{FF2B5EF4-FFF2-40B4-BE49-F238E27FC236}">
                <a16:creationId xmlns:a16="http://schemas.microsoft.com/office/drawing/2014/main" id="{345C6F70-0209-6115-FDDC-BD332D7D6DBC}"/>
              </a:ext>
            </a:extLst>
          </p:cNvPr>
          <p:cNvCxnSpPr>
            <a:cxnSpLocks/>
          </p:cNvCxnSpPr>
          <p:nvPr/>
        </p:nvCxnSpPr>
        <p:spPr>
          <a:xfrm>
            <a:off x="1354365" y="2924394"/>
            <a:ext cx="0" cy="2303980"/>
          </a:xfrm>
          <a:prstGeom prst="straightConnector1">
            <a:avLst/>
          </a:prstGeom>
          <a:ln w="28575">
            <a:solidFill>
              <a:srgbClr val="F3262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a:extLst>
              <a:ext uri="{FF2B5EF4-FFF2-40B4-BE49-F238E27FC236}">
                <a16:creationId xmlns:a16="http://schemas.microsoft.com/office/drawing/2014/main" id="{C9CF1D23-5812-DCED-A157-B9838434D625}"/>
              </a:ext>
            </a:extLst>
          </p:cNvPr>
          <p:cNvCxnSpPr>
            <a:cxnSpLocks/>
          </p:cNvCxnSpPr>
          <p:nvPr/>
        </p:nvCxnSpPr>
        <p:spPr>
          <a:xfrm>
            <a:off x="2020439" y="2924394"/>
            <a:ext cx="0" cy="171513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FB71DEC5-E8F4-A9D4-576B-30A8197E4FA4}"/>
              </a:ext>
            </a:extLst>
          </p:cNvPr>
          <p:cNvCxnSpPr>
            <a:cxnSpLocks/>
          </p:cNvCxnSpPr>
          <p:nvPr/>
        </p:nvCxnSpPr>
        <p:spPr>
          <a:xfrm>
            <a:off x="2020439" y="4700577"/>
            <a:ext cx="0" cy="527797"/>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07" name="Image 106">
            <a:extLst>
              <a:ext uri="{FF2B5EF4-FFF2-40B4-BE49-F238E27FC236}">
                <a16:creationId xmlns:a16="http://schemas.microsoft.com/office/drawing/2014/main" id="{58892383-F489-141C-C518-F77EA4F3EFE4}"/>
              </a:ext>
            </a:extLst>
          </p:cNvPr>
          <p:cNvPicPr>
            <a:picLocks noChangeAspect="1"/>
          </p:cNvPicPr>
          <p:nvPr/>
        </p:nvPicPr>
        <p:blipFill>
          <a:blip r:embed="rId4"/>
          <a:stretch>
            <a:fillRect/>
          </a:stretch>
        </p:blipFill>
        <p:spPr>
          <a:xfrm>
            <a:off x="2066150" y="3066025"/>
            <a:ext cx="365359" cy="126861"/>
          </a:xfrm>
          <a:prstGeom prst="rect">
            <a:avLst/>
          </a:prstGeom>
        </p:spPr>
      </p:pic>
      <p:pic>
        <p:nvPicPr>
          <p:cNvPr id="108" name="Image 107">
            <a:extLst>
              <a:ext uri="{FF2B5EF4-FFF2-40B4-BE49-F238E27FC236}">
                <a16:creationId xmlns:a16="http://schemas.microsoft.com/office/drawing/2014/main" id="{15AEE33A-587A-7B4E-1954-60BC968EA4B5}"/>
              </a:ext>
            </a:extLst>
          </p:cNvPr>
          <p:cNvPicPr>
            <a:picLocks noChangeAspect="1"/>
          </p:cNvPicPr>
          <p:nvPr/>
        </p:nvPicPr>
        <p:blipFill>
          <a:blip r:embed="rId5"/>
          <a:stretch>
            <a:fillRect/>
          </a:stretch>
        </p:blipFill>
        <p:spPr>
          <a:xfrm>
            <a:off x="2926423" y="3099956"/>
            <a:ext cx="224884" cy="124935"/>
          </a:xfrm>
          <a:prstGeom prst="rect">
            <a:avLst/>
          </a:prstGeom>
        </p:spPr>
      </p:pic>
      <p:pic>
        <p:nvPicPr>
          <p:cNvPr id="109" name="Image 108">
            <a:extLst>
              <a:ext uri="{FF2B5EF4-FFF2-40B4-BE49-F238E27FC236}">
                <a16:creationId xmlns:a16="http://schemas.microsoft.com/office/drawing/2014/main" id="{A71CF353-B2B7-9215-E2C4-081993D46D30}"/>
              </a:ext>
            </a:extLst>
          </p:cNvPr>
          <p:cNvPicPr>
            <a:picLocks/>
          </p:cNvPicPr>
          <p:nvPr/>
        </p:nvPicPr>
        <p:blipFill>
          <a:blip r:embed="rId6"/>
          <a:stretch>
            <a:fillRect/>
          </a:stretch>
        </p:blipFill>
        <p:spPr>
          <a:xfrm>
            <a:off x="1394274" y="3456488"/>
            <a:ext cx="530257" cy="200768"/>
          </a:xfrm>
          <a:prstGeom prst="rect">
            <a:avLst/>
          </a:prstGeom>
        </p:spPr>
      </p:pic>
      <p:pic>
        <p:nvPicPr>
          <p:cNvPr id="110" name="Image 109">
            <a:extLst>
              <a:ext uri="{FF2B5EF4-FFF2-40B4-BE49-F238E27FC236}">
                <a16:creationId xmlns:a16="http://schemas.microsoft.com/office/drawing/2014/main" id="{43EEC0B5-CEAD-C4AF-BE60-085EAC4AD458}"/>
              </a:ext>
            </a:extLst>
          </p:cNvPr>
          <p:cNvPicPr>
            <a:picLocks/>
          </p:cNvPicPr>
          <p:nvPr/>
        </p:nvPicPr>
        <p:blipFill>
          <a:blip r:embed="rId7"/>
          <a:stretch>
            <a:fillRect/>
          </a:stretch>
        </p:blipFill>
        <p:spPr>
          <a:xfrm>
            <a:off x="2069878" y="3498447"/>
            <a:ext cx="530257" cy="200098"/>
          </a:xfrm>
          <a:prstGeom prst="rect">
            <a:avLst/>
          </a:prstGeom>
        </p:spPr>
      </p:pic>
      <p:grpSp>
        <p:nvGrpSpPr>
          <p:cNvPr id="216" name="Groupe 215">
            <a:extLst>
              <a:ext uri="{FF2B5EF4-FFF2-40B4-BE49-F238E27FC236}">
                <a16:creationId xmlns:a16="http://schemas.microsoft.com/office/drawing/2014/main" id="{6C940C59-01FC-05F6-77BF-1BA6D7B92963}"/>
              </a:ext>
            </a:extLst>
          </p:cNvPr>
          <p:cNvGrpSpPr/>
          <p:nvPr/>
        </p:nvGrpSpPr>
        <p:grpSpPr>
          <a:xfrm>
            <a:off x="915644" y="2845144"/>
            <a:ext cx="2598393" cy="2437183"/>
            <a:chOff x="809829" y="2845144"/>
            <a:chExt cx="2598393" cy="2437183"/>
          </a:xfrm>
        </p:grpSpPr>
        <p:cxnSp>
          <p:nvCxnSpPr>
            <p:cNvPr id="36" name="Connecteur droit avec flèche 35">
              <a:extLst>
                <a:ext uri="{FF2B5EF4-FFF2-40B4-BE49-F238E27FC236}">
                  <a16:creationId xmlns:a16="http://schemas.microsoft.com/office/drawing/2014/main" id="{682CC195-9B60-1ED5-63B1-52243337F06D}"/>
                </a:ext>
              </a:extLst>
            </p:cNvPr>
            <p:cNvCxnSpPr>
              <a:cxnSpLocks/>
            </p:cNvCxnSpPr>
            <p:nvPr/>
          </p:nvCxnSpPr>
          <p:spPr>
            <a:xfrm>
              <a:off x="809829" y="5282327"/>
              <a:ext cx="1838683"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4855D3AC-3AAB-F537-10DB-477C976505F5}"/>
                </a:ext>
              </a:extLst>
            </p:cNvPr>
            <p:cNvCxnSpPr>
              <a:cxnSpLocks/>
            </p:cNvCxnSpPr>
            <p:nvPr/>
          </p:nvCxnSpPr>
          <p:spPr>
            <a:xfrm>
              <a:off x="809829" y="2845144"/>
              <a:ext cx="1838981"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D9411216-155D-E505-66CF-D6C3ACFA7F71}"/>
                </a:ext>
              </a:extLst>
            </p:cNvPr>
            <p:cNvCxnSpPr>
              <a:cxnSpLocks/>
            </p:cNvCxnSpPr>
            <p:nvPr/>
          </p:nvCxnSpPr>
          <p:spPr>
            <a:xfrm>
              <a:off x="2635933" y="2924394"/>
              <a:ext cx="289656" cy="103613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2" name="Connecteur droit avec flèche 131">
              <a:extLst>
                <a:ext uri="{FF2B5EF4-FFF2-40B4-BE49-F238E27FC236}">
                  <a16:creationId xmlns:a16="http://schemas.microsoft.com/office/drawing/2014/main" id="{B161E3D9-77DE-A652-0882-D9AE1267E7BD}"/>
                </a:ext>
              </a:extLst>
            </p:cNvPr>
            <p:cNvCxnSpPr>
              <a:cxnSpLocks/>
            </p:cNvCxnSpPr>
            <p:nvPr/>
          </p:nvCxnSpPr>
          <p:spPr>
            <a:xfrm>
              <a:off x="2635933" y="4012272"/>
              <a:ext cx="772289"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9E9B09FB-67B5-EB99-71D1-7BD4A238CAE3}"/>
                </a:ext>
              </a:extLst>
            </p:cNvPr>
            <p:cNvCxnSpPr>
              <a:cxnSpLocks/>
            </p:cNvCxnSpPr>
            <p:nvPr/>
          </p:nvCxnSpPr>
          <p:spPr>
            <a:xfrm flipH="1">
              <a:off x="2689624" y="4211244"/>
              <a:ext cx="232315" cy="101713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39" name="ZoneTexte 138">
            <a:extLst>
              <a:ext uri="{FF2B5EF4-FFF2-40B4-BE49-F238E27FC236}">
                <a16:creationId xmlns:a16="http://schemas.microsoft.com/office/drawing/2014/main" id="{48F0DB7F-93B5-023F-90B7-2FD72334379C}"/>
              </a:ext>
            </a:extLst>
          </p:cNvPr>
          <p:cNvSpPr txBox="1"/>
          <p:nvPr/>
        </p:nvSpPr>
        <p:spPr>
          <a:xfrm>
            <a:off x="505531" y="2579239"/>
            <a:ext cx="356188" cy="276999"/>
          </a:xfrm>
          <a:prstGeom prst="rect">
            <a:avLst/>
          </a:prstGeom>
          <a:noFill/>
        </p:spPr>
        <p:txBody>
          <a:bodyPr wrap="none" rtlCol="0">
            <a:spAutoFit/>
          </a:bodyPr>
          <a:lstStyle/>
          <a:p>
            <a:r>
              <a:rPr lang="en-US" sz="1200" dirty="0"/>
              <a:t>ES</a:t>
            </a:r>
          </a:p>
        </p:txBody>
      </p:sp>
      <p:sp>
        <p:nvSpPr>
          <p:cNvPr id="142" name="ZoneTexte 141">
            <a:extLst>
              <a:ext uri="{FF2B5EF4-FFF2-40B4-BE49-F238E27FC236}">
                <a16:creationId xmlns:a16="http://schemas.microsoft.com/office/drawing/2014/main" id="{438B06B6-5908-747E-BE4F-26B4800E4FDB}"/>
              </a:ext>
            </a:extLst>
          </p:cNvPr>
          <p:cNvSpPr txBox="1"/>
          <p:nvPr/>
        </p:nvSpPr>
        <p:spPr>
          <a:xfrm>
            <a:off x="505531" y="5099129"/>
            <a:ext cx="380232" cy="276999"/>
          </a:xfrm>
          <a:prstGeom prst="rect">
            <a:avLst/>
          </a:prstGeom>
          <a:noFill/>
        </p:spPr>
        <p:txBody>
          <a:bodyPr wrap="none" rtlCol="0">
            <a:spAutoFit/>
          </a:bodyPr>
          <a:lstStyle/>
          <a:p>
            <a:r>
              <a:rPr lang="en-US" sz="1200" dirty="0"/>
              <a:t>GS</a:t>
            </a:r>
          </a:p>
        </p:txBody>
      </p:sp>
      <p:sp>
        <p:nvSpPr>
          <p:cNvPr id="144" name="ZoneTexte 143">
            <a:extLst>
              <a:ext uri="{FF2B5EF4-FFF2-40B4-BE49-F238E27FC236}">
                <a16:creationId xmlns:a16="http://schemas.microsoft.com/office/drawing/2014/main" id="{C3890658-4964-444D-A6D2-4C31DD55EC63}"/>
              </a:ext>
            </a:extLst>
          </p:cNvPr>
          <p:cNvSpPr txBox="1"/>
          <p:nvPr/>
        </p:nvSpPr>
        <p:spPr>
          <a:xfrm>
            <a:off x="3189804" y="3666191"/>
            <a:ext cx="457176" cy="307777"/>
          </a:xfrm>
          <a:prstGeom prst="rect">
            <a:avLst/>
          </a:prstGeom>
          <a:noFill/>
        </p:spPr>
        <p:txBody>
          <a:bodyPr wrap="none" rtlCol="0">
            <a:spAutoFit/>
          </a:bodyPr>
          <a:lstStyle/>
          <a:p>
            <a:r>
              <a:rPr lang="en-US" sz="1400" dirty="0"/>
              <a:t>ISC</a:t>
            </a:r>
          </a:p>
        </p:txBody>
      </p:sp>
      <p:sp>
        <p:nvSpPr>
          <p:cNvPr id="158" name="ZoneTexte 157">
            <a:extLst>
              <a:ext uri="{FF2B5EF4-FFF2-40B4-BE49-F238E27FC236}">
                <a16:creationId xmlns:a16="http://schemas.microsoft.com/office/drawing/2014/main" id="{D49D02D1-DD4D-DB25-9231-F1C680E33C8A}"/>
              </a:ext>
            </a:extLst>
          </p:cNvPr>
          <p:cNvSpPr txBox="1"/>
          <p:nvPr/>
        </p:nvSpPr>
        <p:spPr>
          <a:xfrm>
            <a:off x="365882" y="3558457"/>
            <a:ext cx="613245" cy="523220"/>
          </a:xfrm>
          <a:prstGeom prst="rect">
            <a:avLst/>
          </a:prstGeom>
          <a:noFill/>
        </p:spPr>
        <p:txBody>
          <a:bodyPr wrap="none" rtlCol="0">
            <a:spAutoFit/>
          </a:bodyPr>
          <a:lstStyle/>
          <a:p>
            <a:r>
              <a:rPr lang="en-US" sz="1400" dirty="0">
                <a:solidFill>
                  <a:schemeClr val="accent6"/>
                </a:solidFill>
              </a:rPr>
              <a:t>Exc. </a:t>
            </a:r>
          </a:p>
          <a:p>
            <a:r>
              <a:rPr lang="en-US" sz="1400" dirty="0">
                <a:solidFill>
                  <a:schemeClr val="accent6"/>
                </a:solidFill>
              </a:rPr>
              <a:t>Laser</a:t>
            </a:r>
          </a:p>
        </p:txBody>
      </p:sp>
      <p:cxnSp>
        <p:nvCxnSpPr>
          <p:cNvPr id="159" name="Connecteur droit avec flèche 158">
            <a:extLst>
              <a:ext uri="{FF2B5EF4-FFF2-40B4-BE49-F238E27FC236}">
                <a16:creationId xmlns:a16="http://schemas.microsoft.com/office/drawing/2014/main" id="{CF80B6E7-C073-67D3-CF6E-0C97B6F474BD}"/>
              </a:ext>
            </a:extLst>
          </p:cNvPr>
          <p:cNvCxnSpPr>
            <a:cxnSpLocks/>
          </p:cNvCxnSpPr>
          <p:nvPr/>
        </p:nvCxnSpPr>
        <p:spPr>
          <a:xfrm>
            <a:off x="1270643" y="2439789"/>
            <a:ext cx="0" cy="35957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06" name="Groupe 205">
            <a:extLst>
              <a:ext uri="{FF2B5EF4-FFF2-40B4-BE49-F238E27FC236}">
                <a16:creationId xmlns:a16="http://schemas.microsoft.com/office/drawing/2014/main" id="{CDA02CFF-8A80-5616-0493-AB8EF4B50591}"/>
              </a:ext>
            </a:extLst>
          </p:cNvPr>
          <p:cNvGrpSpPr/>
          <p:nvPr/>
        </p:nvGrpSpPr>
        <p:grpSpPr>
          <a:xfrm>
            <a:off x="8719413" y="1324830"/>
            <a:ext cx="2831587" cy="2219267"/>
            <a:chOff x="9495827" y="1522899"/>
            <a:chExt cx="2675775" cy="2097149"/>
          </a:xfrm>
        </p:grpSpPr>
        <p:pic>
          <p:nvPicPr>
            <p:cNvPr id="203" name="Image 202">
              <a:extLst>
                <a:ext uri="{FF2B5EF4-FFF2-40B4-BE49-F238E27FC236}">
                  <a16:creationId xmlns:a16="http://schemas.microsoft.com/office/drawing/2014/main" id="{F25582B1-7F9F-ECB6-0486-5821E8ADA579}"/>
                </a:ext>
              </a:extLst>
            </p:cNvPr>
            <p:cNvPicPr>
              <a:picLocks noChangeAspect="1"/>
            </p:cNvPicPr>
            <p:nvPr/>
          </p:nvPicPr>
          <p:blipFill rotWithShape="1">
            <a:blip r:embed="rId8"/>
            <a:srcRect l="38329" t="89171" r="44467"/>
            <a:stretch/>
          </p:blipFill>
          <p:spPr>
            <a:xfrm>
              <a:off x="10416079" y="3383902"/>
              <a:ext cx="651258" cy="236146"/>
            </a:xfrm>
            <a:prstGeom prst="rect">
              <a:avLst/>
            </a:prstGeom>
          </p:spPr>
        </p:pic>
        <p:pic>
          <p:nvPicPr>
            <p:cNvPr id="204" name="Image 203">
              <a:extLst>
                <a:ext uri="{FF2B5EF4-FFF2-40B4-BE49-F238E27FC236}">
                  <a16:creationId xmlns:a16="http://schemas.microsoft.com/office/drawing/2014/main" id="{68C3C7B8-6911-10CC-8D7C-6616B1D1609A}"/>
                </a:ext>
              </a:extLst>
            </p:cNvPr>
            <p:cNvPicPr>
              <a:picLocks noChangeAspect="1"/>
            </p:cNvPicPr>
            <p:nvPr/>
          </p:nvPicPr>
          <p:blipFill rotWithShape="1">
            <a:blip r:embed="rId9"/>
            <a:srcRect t="2107" r="44467" b="12528"/>
            <a:stretch/>
          </p:blipFill>
          <p:spPr>
            <a:xfrm>
              <a:off x="9495827" y="1528923"/>
              <a:ext cx="2101874" cy="1861215"/>
            </a:xfrm>
            <a:prstGeom prst="rect">
              <a:avLst/>
            </a:prstGeom>
          </p:spPr>
        </p:pic>
        <p:pic>
          <p:nvPicPr>
            <p:cNvPr id="205" name="Image 204">
              <a:extLst>
                <a:ext uri="{FF2B5EF4-FFF2-40B4-BE49-F238E27FC236}">
                  <a16:creationId xmlns:a16="http://schemas.microsoft.com/office/drawing/2014/main" id="{969491BA-D604-16E7-6D8A-0F6D49C8F895}"/>
                </a:ext>
              </a:extLst>
            </p:cNvPr>
            <p:cNvPicPr>
              <a:picLocks noChangeAspect="1"/>
            </p:cNvPicPr>
            <p:nvPr/>
          </p:nvPicPr>
          <p:blipFill rotWithShape="1">
            <a:blip r:embed="rId10"/>
            <a:srcRect l="83267" t="2106" r="1570" b="20309"/>
            <a:stretch/>
          </p:blipFill>
          <p:spPr>
            <a:xfrm>
              <a:off x="11597701" y="1522899"/>
              <a:ext cx="573901" cy="1691568"/>
            </a:xfrm>
            <a:prstGeom prst="rect">
              <a:avLst/>
            </a:prstGeom>
          </p:spPr>
        </p:pic>
      </p:grpSp>
      <p:sp>
        <p:nvSpPr>
          <p:cNvPr id="207" name="ZoneTexte 206">
            <a:extLst>
              <a:ext uri="{FF2B5EF4-FFF2-40B4-BE49-F238E27FC236}">
                <a16:creationId xmlns:a16="http://schemas.microsoft.com/office/drawing/2014/main" id="{46BEE751-57C6-733A-CF61-5B1501B96B27}"/>
              </a:ext>
            </a:extLst>
          </p:cNvPr>
          <p:cNvSpPr txBox="1"/>
          <p:nvPr/>
        </p:nvSpPr>
        <p:spPr>
          <a:xfrm>
            <a:off x="9367559" y="987930"/>
            <a:ext cx="1524520" cy="338554"/>
          </a:xfrm>
          <a:prstGeom prst="rect">
            <a:avLst/>
          </a:prstGeom>
          <a:noFill/>
        </p:spPr>
        <p:txBody>
          <a:bodyPr wrap="none" rtlCol="0">
            <a:spAutoFit/>
          </a:bodyPr>
          <a:lstStyle/>
          <a:p>
            <a:r>
              <a:rPr lang="en-US" sz="1600" b="1" dirty="0"/>
              <a:t>Confocal scan</a:t>
            </a:r>
            <a:endParaRPr lang="en-US" sz="1400" dirty="0"/>
          </a:p>
        </p:txBody>
      </p:sp>
      <p:sp>
        <p:nvSpPr>
          <p:cNvPr id="217" name="Flèche vers le bas 216">
            <a:extLst>
              <a:ext uri="{FF2B5EF4-FFF2-40B4-BE49-F238E27FC236}">
                <a16:creationId xmlns:a16="http://schemas.microsoft.com/office/drawing/2014/main" id="{7AA2ABCF-E5AC-B359-E015-48B28C5178AE}"/>
              </a:ext>
            </a:extLst>
          </p:cNvPr>
          <p:cNvSpPr/>
          <p:nvPr/>
        </p:nvSpPr>
        <p:spPr>
          <a:xfrm rot="10800000">
            <a:off x="989219" y="2445420"/>
            <a:ext cx="195135" cy="2788579"/>
          </a:xfrm>
          <a:prstGeom prst="downArrow">
            <a:avLst>
              <a:gd name="adj1" fmla="val 50000"/>
              <a:gd name="adj2" fmla="val 12827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08539C2B-06A1-0358-EEE9-61BA80731D97}"/>
              </a:ext>
            </a:extLst>
          </p:cNvPr>
          <p:cNvSpPr txBox="1"/>
          <p:nvPr/>
        </p:nvSpPr>
        <p:spPr>
          <a:xfrm>
            <a:off x="9367559" y="3654481"/>
            <a:ext cx="1608004" cy="338554"/>
          </a:xfrm>
          <a:prstGeom prst="rect">
            <a:avLst/>
          </a:prstGeom>
          <a:noFill/>
        </p:spPr>
        <p:txBody>
          <a:bodyPr wrap="none" rtlCol="0">
            <a:spAutoFit/>
          </a:bodyPr>
          <a:lstStyle/>
          <a:p>
            <a:r>
              <a:rPr lang="en-US" sz="1600" b="1" dirty="0"/>
              <a:t>Confocal setup</a:t>
            </a:r>
            <a:endParaRPr lang="en-US" sz="1400" dirty="0"/>
          </a:p>
        </p:txBody>
      </p:sp>
      <p:grpSp>
        <p:nvGrpSpPr>
          <p:cNvPr id="7169" name="Groupe 7168">
            <a:extLst>
              <a:ext uri="{FF2B5EF4-FFF2-40B4-BE49-F238E27FC236}">
                <a16:creationId xmlns:a16="http://schemas.microsoft.com/office/drawing/2014/main" id="{D01C6C25-86D6-76D9-B18E-F362469F6796}"/>
              </a:ext>
            </a:extLst>
          </p:cNvPr>
          <p:cNvGrpSpPr/>
          <p:nvPr/>
        </p:nvGrpSpPr>
        <p:grpSpPr>
          <a:xfrm>
            <a:off x="8174505" y="4121517"/>
            <a:ext cx="3771963" cy="2217437"/>
            <a:chOff x="4334910" y="1757920"/>
            <a:chExt cx="3771963" cy="2217437"/>
          </a:xfrm>
        </p:grpSpPr>
        <p:grpSp>
          <p:nvGrpSpPr>
            <p:cNvPr id="245" name="Groupe 244">
              <a:extLst>
                <a:ext uri="{FF2B5EF4-FFF2-40B4-BE49-F238E27FC236}">
                  <a16:creationId xmlns:a16="http://schemas.microsoft.com/office/drawing/2014/main" id="{491AE910-E9A4-C8BF-EEA4-E88263137839}"/>
                </a:ext>
              </a:extLst>
            </p:cNvPr>
            <p:cNvGrpSpPr/>
            <p:nvPr/>
          </p:nvGrpSpPr>
          <p:grpSpPr>
            <a:xfrm>
              <a:off x="4334910" y="1757920"/>
              <a:ext cx="3771963" cy="2156739"/>
              <a:chOff x="4594213" y="1600660"/>
              <a:chExt cx="3771963" cy="2156739"/>
            </a:xfrm>
          </p:grpSpPr>
          <p:sp>
            <p:nvSpPr>
              <p:cNvPr id="93" name="ZoneTexte 92">
                <a:extLst>
                  <a:ext uri="{FF2B5EF4-FFF2-40B4-BE49-F238E27FC236}">
                    <a16:creationId xmlns:a16="http://schemas.microsoft.com/office/drawing/2014/main" id="{370426A0-239E-70BE-C160-A3E27406CECA}"/>
                  </a:ext>
                </a:extLst>
              </p:cNvPr>
              <p:cNvSpPr txBox="1"/>
              <p:nvPr/>
            </p:nvSpPr>
            <p:spPr>
              <a:xfrm flipH="1">
                <a:off x="4594213" y="2842626"/>
                <a:ext cx="370696" cy="231919"/>
              </a:xfrm>
              <a:prstGeom prst="rect">
                <a:avLst/>
              </a:prstGeom>
              <a:noFill/>
            </p:spPr>
            <p:txBody>
              <a:bodyPr wrap="none" rtlCol="0">
                <a:spAutoFit/>
              </a:bodyPr>
              <a:lstStyle/>
              <a:p>
                <a:r>
                  <a:rPr lang="en-US" sz="1200" dirty="0"/>
                  <a:t>Obj.</a:t>
                </a:r>
              </a:p>
            </p:txBody>
          </p:sp>
          <p:grpSp>
            <p:nvGrpSpPr>
              <p:cNvPr id="244" name="Groupe 243">
                <a:extLst>
                  <a:ext uri="{FF2B5EF4-FFF2-40B4-BE49-F238E27FC236}">
                    <a16:creationId xmlns:a16="http://schemas.microsoft.com/office/drawing/2014/main" id="{42576567-2CB3-3A07-371D-44BCCB0F3EC1}"/>
                  </a:ext>
                </a:extLst>
              </p:cNvPr>
              <p:cNvGrpSpPr/>
              <p:nvPr/>
            </p:nvGrpSpPr>
            <p:grpSpPr>
              <a:xfrm>
                <a:off x="4751852" y="1600660"/>
                <a:ext cx="3614324" cy="2156739"/>
                <a:chOff x="4751852" y="1600660"/>
                <a:chExt cx="3614324" cy="2156739"/>
              </a:xfrm>
            </p:grpSpPr>
            <p:sp>
              <p:nvSpPr>
                <p:cNvPr id="17" name="Cube 16">
                  <a:extLst>
                    <a:ext uri="{FF2B5EF4-FFF2-40B4-BE49-F238E27FC236}">
                      <a16:creationId xmlns:a16="http://schemas.microsoft.com/office/drawing/2014/main" id="{5DC90973-4D0D-561D-590C-39FCE6AF9648}"/>
                    </a:ext>
                  </a:extLst>
                </p:cNvPr>
                <p:cNvSpPr/>
                <p:nvPr/>
              </p:nvSpPr>
              <p:spPr>
                <a:xfrm flipH="1">
                  <a:off x="4922732" y="3275675"/>
                  <a:ext cx="650099" cy="294146"/>
                </a:xfrm>
                <a:prstGeom prst="cube">
                  <a:avLst>
                    <a:gd name="adj" fmla="val 46218"/>
                  </a:avLst>
                </a:prstGeom>
                <a:solidFill>
                  <a:srgbClr val="3A95FF"/>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eur droit 17">
                  <a:extLst>
                    <a:ext uri="{FF2B5EF4-FFF2-40B4-BE49-F238E27FC236}">
                      <a16:creationId xmlns:a16="http://schemas.microsoft.com/office/drawing/2014/main" id="{5CACB096-AE21-DA84-1CB6-722B029CE305}"/>
                    </a:ext>
                  </a:extLst>
                </p:cNvPr>
                <p:cNvCxnSpPr>
                  <a:cxnSpLocks/>
                </p:cNvCxnSpPr>
                <p:nvPr/>
              </p:nvCxnSpPr>
              <p:spPr>
                <a:xfrm flipH="1">
                  <a:off x="5241153" y="2587988"/>
                  <a:ext cx="0" cy="7915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0B42B418-8AA9-C637-4F11-54F42C7EFB04}"/>
                    </a:ext>
                  </a:extLst>
                </p:cNvPr>
                <p:cNvSpPr txBox="1"/>
                <p:nvPr/>
              </p:nvSpPr>
              <p:spPr>
                <a:xfrm rot="5400000" flipH="1">
                  <a:off x="5829245" y="1741697"/>
                  <a:ext cx="559074" cy="276999"/>
                </a:xfrm>
                <a:prstGeom prst="rect">
                  <a:avLst/>
                </a:prstGeom>
                <a:solidFill>
                  <a:schemeClr val="bg2"/>
                </a:solidFill>
                <a:ln>
                  <a:solidFill>
                    <a:schemeClr val="tx1"/>
                  </a:solidFill>
                </a:ln>
              </p:spPr>
              <p:txBody>
                <a:bodyPr wrap="square" rtlCol="0">
                  <a:spAutoFit/>
                </a:bodyPr>
                <a:lstStyle/>
                <a:p>
                  <a:r>
                    <a:rPr lang="en-US" sz="1200" dirty="0" err="1"/>
                    <a:t>Excit</a:t>
                  </a:r>
                  <a:r>
                    <a:rPr lang="en-US" sz="1200" dirty="0"/>
                    <a:t>.</a:t>
                  </a:r>
                </a:p>
              </p:txBody>
            </p:sp>
            <p:sp>
              <p:nvSpPr>
                <p:cNvPr id="26" name="ZoneTexte 25">
                  <a:extLst>
                    <a:ext uri="{FF2B5EF4-FFF2-40B4-BE49-F238E27FC236}">
                      <a16:creationId xmlns:a16="http://schemas.microsoft.com/office/drawing/2014/main" id="{E62E55BE-E8F4-75D3-6E41-26AE5E591DB1}"/>
                    </a:ext>
                  </a:extLst>
                </p:cNvPr>
                <p:cNvSpPr txBox="1"/>
                <p:nvPr/>
              </p:nvSpPr>
              <p:spPr>
                <a:xfrm flipH="1">
                  <a:off x="7791064" y="2457017"/>
                  <a:ext cx="473546" cy="276999"/>
                </a:xfrm>
                <a:prstGeom prst="rect">
                  <a:avLst/>
                </a:prstGeom>
                <a:solidFill>
                  <a:schemeClr val="bg2"/>
                </a:solidFill>
                <a:ln>
                  <a:solidFill>
                    <a:schemeClr val="tx1"/>
                  </a:solidFill>
                </a:ln>
              </p:spPr>
              <p:txBody>
                <a:bodyPr wrap="square" rtlCol="0">
                  <a:spAutoFit/>
                </a:bodyPr>
                <a:lstStyle/>
                <a:p>
                  <a:r>
                    <a:rPr lang="en-US" sz="1200" dirty="0"/>
                    <a:t>Det.</a:t>
                  </a:r>
                </a:p>
              </p:txBody>
            </p:sp>
            <p:sp>
              <p:nvSpPr>
                <p:cNvPr id="28" name="ZoneTexte 27">
                  <a:extLst>
                    <a:ext uri="{FF2B5EF4-FFF2-40B4-BE49-F238E27FC236}">
                      <a16:creationId xmlns:a16="http://schemas.microsoft.com/office/drawing/2014/main" id="{F1BC7D4F-FA30-B9FC-3220-DCF01EA9F35E}"/>
                    </a:ext>
                  </a:extLst>
                </p:cNvPr>
                <p:cNvSpPr txBox="1"/>
                <p:nvPr/>
              </p:nvSpPr>
              <p:spPr>
                <a:xfrm rot="2700000" flipH="1">
                  <a:off x="4721748" y="2261038"/>
                  <a:ext cx="596734" cy="276999"/>
                </a:xfrm>
                <a:prstGeom prst="rect">
                  <a:avLst/>
                </a:prstGeom>
                <a:solidFill>
                  <a:schemeClr val="bg2"/>
                </a:solidFill>
                <a:ln>
                  <a:solidFill>
                    <a:schemeClr val="tx1"/>
                  </a:solidFill>
                </a:ln>
              </p:spPr>
              <p:txBody>
                <a:bodyPr wrap="square" rtlCol="0">
                  <a:spAutoFit/>
                </a:bodyPr>
                <a:lstStyle/>
                <a:p>
                  <a:r>
                    <a:rPr lang="en-US" sz="1200" dirty="0"/>
                    <a:t>Galvo</a:t>
                  </a:r>
                </a:p>
              </p:txBody>
            </p:sp>
            <p:cxnSp>
              <p:nvCxnSpPr>
                <p:cNvPr id="30" name="Connecteur en angle 29">
                  <a:extLst>
                    <a:ext uri="{FF2B5EF4-FFF2-40B4-BE49-F238E27FC236}">
                      <a16:creationId xmlns:a16="http://schemas.microsoft.com/office/drawing/2014/main" id="{509D86F2-04E1-0608-C647-905DEE8FD713}"/>
                    </a:ext>
                  </a:extLst>
                </p:cNvPr>
                <p:cNvCxnSpPr>
                  <a:cxnSpLocks/>
                  <a:stCxn id="21" idx="1"/>
                  <a:endCxn id="28" idx="1"/>
                </p:cNvCxnSpPr>
                <p:nvPr/>
              </p:nvCxnSpPr>
              <p:spPr>
                <a:xfrm rot="5400000">
                  <a:off x="5444547" y="1946279"/>
                  <a:ext cx="450781" cy="877690"/>
                </a:xfrm>
                <a:prstGeom prst="bentConnector3">
                  <a:avLst>
                    <a:gd name="adj1" fmla="val 100030"/>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594052BC-5AC6-067F-F9EF-4C2D6D6D098D}"/>
                    </a:ext>
                  </a:extLst>
                </p:cNvPr>
                <p:cNvCxnSpPr>
                  <a:cxnSpLocks/>
                  <a:stCxn id="28" idx="1"/>
                  <a:endCxn id="26" idx="3"/>
                </p:cNvCxnSpPr>
                <p:nvPr/>
              </p:nvCxnSpPr>
              <p:spPr>
                <a:xfrm flipV="1">
                  <a:off x="5231092" y="2595517"/>
                  <a:ext cx="2559972" cy="149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56CBF76F-1A58-FDF0-4C89-776036781529}"/>
                    </a:ext>
                  </a:extLst>
                </p:cNvPr>
                <p:cNvCxnSpPr>
                  <a:cxnSpLocks/>
                </p:cNvCxnSpPr>
                <p:nvPr/>
              </p:nvCxnSpPr>
              <p:spPr>
                <a:xfrm rot="16200000" flipH="1" flipV="1">
                  <a:off x="5084704" y="2437707"/>
                  <a:ext cx="301413" cy="300564"/>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47" name="Groupe 46">
                  <a:extLst>
                    <a:ext uri="{FF2B5EF4-FFF2-40B4-BE49-F238E27FC236}">
                      <a16:creationId xmlns:a16="http://schemas.microsoft.com/office/drawing/2014/main" id="{A22143BC-338E-71DC-D134-8E81A2DFBC8C}"/>
                    </a:ext>
                  </a:extLst>
                </p:cNvPr>
                <p:cNvGrpSpPr/>
                <p:nvPr/>
              </p:nvGrpSpPr>
              <p:grpSpPr>
                <a:xfrm flipH="1">
                  <a:off x="4897944" y="2633096"/>
                  <a:ext cx="185157" cy="194135"/>
                  <a:chOff x="7370844" y="3003687"/>
                  <a:chExt cx="167360" cy="175475"/>
                </a:xfrm>
              </p:grpSpPr>
              <p:sp>
                <p:nvSpPr>
                  <p:cNvPr id="96" name="Corde 200">
                    <a:extLst>
                      <a:ext uri="{FF2B5EF4-FFF2-40B4-BE49-F238E27FC236}">
                        <a16:creationId xmlns:a16="http://schemas.microsoft.com/office/drawing/2014/main" id="{A7FB3E7C-3CBB-92BA-3F01-66DB1AA6E745}"/>
                      </a:ext>
                    </a:extLst>
                  </p:cNvPr>
                  <p:cNvSpPr/>
                  <p:nvPr/>
                </p:nvSpPr>
                <p:spPr>
                  <a:xfrm rot="15300000">
                    <a:off x="7345289" y="3029242"/>
                    <a:ext cx="175475" cy="124366"/>
                  </a:xfrm>
                  <a:custGeom>
                    <a:avLst/>
                    <a:gdLst>
                      <a:gd name="connsiteX0" fmla="*/ 332292 w 394855"/>
                      <a:gd name="connsiteY0" fmla="*/ 319532 h 369334"/>
                      <a:gd name="connsiteX1" fmla="*/ 103615 w 394855"/>
                      <a:gd name="connsiteY1" fmla="*/ 347154 h 369334"/>
                      <a:gd name="connsiteX2" fmla="*/ 7633 w 394855"/>
                      <a:gd name="connsiteY2" fmla="*/ 133812 h 369334"/>
                      <a:gd name="connsiteX3" fmla="*/ 197427 w 394855"/>
                      <a:gd name="connsiteY3" fmla="*/ 0 h 369334"/>
                      <a:gd name="connsiteX4" fmla="*/ 332292 w 394855"/>
                      <a:gd name="connsiteY4" fmla="*/ 319532 h 369334"/>
                      <a:gd name="connsiteX0" fmla="*/ 197450 w 332315"/>
                      <a:gd name="connsiteY0" fmla="*/ 0 h 369337"/>
                      <a:gd name="connsiteX1" fmla="*/ 332315 w 332315"/>
                      <a:gd name="connsiteY1" fmla="*/ 319532 h 369337"/>
                      <a:gd name="connsiteX2" fmla="*/ 103638 w 332315"/>
                      <a:gd name="connsiteY2" fmla="*/ 347154 h 369337"/>
                      <a:gd name="connsiteX3" fmla="*/ 7656 w 332315"/>
                      <a:gd name="connsiteY3" fmla="*/ 133812 h 369337"/>
                      <a:gd name="connsiteX4" fmla="*/ 288890 w 332315"/>
                      <a:gd name="connsiteY4" fmla="*/ 91440 h 369337"/>
                      <a:gd name="connsiteX0" fmla="*/ 332315 w 332315"/>
                      <a:gd name="connsiteY0" fmla="*/ 275764 h 325569"/>
                      <a:gd name="connsiteX1" fmla="*/ 103638 w 332315"/>
                      <a:gd name="connsiteY1" fmla="*/ 303386 h 325569"/>
                      <a:gd name="connsiteX2" fmla="*/ 7656 w 332315"/>
                      <a:gd name="connsiteY2" fmla="*/ 90044 h 325569"/>
                      <a:gd name="connsiteX3" fmla="*/ 288890 w 332315"/>
                      <a:gd name="connsiteY3" fmla="*/ 47672 h 325569"/>
                      <a:gd name="connsiteX0" fmla="*/ 332315 w 332315"/>
                      <a:gd name="connsiteY0" fmla="*/ 320949 h 370754"/>
                      <a:gd name="connsiteX1" fmla="*/ 103638 w 332315"/>
                      <a:gd name="connsiteY1" fmla="*/ 348571 h 370754"/>
                      <a:gd name="connsiteX2" fmla="*/ 7656 w 332315"/>
                      <a:gd name="connsiteY2" fmla="*/ 135229 h 370754"/>
                      <a:gd name="connsiteX3" fmla="*/ 191908 w 332315"/>
                      <a:gd name="connsiteY3" fmla="*/ 33975 h 370754"/>
                      <a:gd name="connsiteX0" fmla="*/ 332315 w 332315"/>
                      <a:gd name="connsiteY0" fmla="*/ 185720 h 235525"/>
                      <a:gd name="connsiteX1" fmla="*/ 103638 w 332315"/>
                      <a:gd name="connsiteY1" fmla="*/ 213342 h 235525"/>
                      <a:gd name="connsiteX2" fmla="*/ 7656 w 332315"/>
                      <a:gd name="connsiteY2" fmla="*/ 0 h 235525"/>
                    </a:gdLst>
                    <a:ahLst/>
                    <a:cxnLst>
                      <a:cxn ang="0">
                        <a:pos x="connsiteX0" y="connsiteY0"/>
                      </a:cxn>
                      <a:cxn ang="0">
                        <a:pos x="connsiteX1" y="connsiteY1"/>
                      </a:cxn>
                      <a:cxn ang="0">
                        <a:pos x="connsiteX2" y="connsiteY2"/>
                      </a:cxn>
                    </a:cxnLst>
                    <a:rect l="l" t="t" r="r" b="b"/>
                    <a:pathLst>
                      <a:path w="332315" h="235525">
                        <a:moveTo>
                          <a:pt x="332315" y="185720"/>
                        </a:moveTo>
                        <a:cubicBezTo>
                          <a:pt x="270353" y="239931"/>
                          <a:pt x="178290" y="251051"/>
                          <a:pt x="103638" y="213342"/>
                        </a:cubicBezTo>
                        <a:cubicBezTo>
                          <a:pt x="22055" y="172132"/>
                          <a:pt x="-17878" y="83373"/>
                          <a:pt x="7656" y="0"/>
                        </a:cubicBezTo>
                      </a:path>
                    </a:pathLst>
                  </a:custGeom>
                  <a:noFill/>
                  <a:ln>
                    <a:solidFill>
                      <a:schemeClr val="tx1"/>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orde 200">
                    <a:extLst>
                      <a:ext uri="{FF2B5EF4-FFF2-40B4-BE49-F238E27FC236}">
                        <a16:creationId xmlns:a16="http://schemas.microsoft.com/office/drawing/2014/main" id="{C74721E8-81A8-BBCE-74BC-1306CBDA7C00}"/>
                      </a:ext>
                    </a:extLst>
                  </p:cNvPr>
                  <p:cNvSpPr/>
                  <p:nvPr/>
                </p:nvSpPr>
                <p:spPr>
                  <a:xfrm rot="17723598">
                    <a:off x="7423062" y="3010958"/>
                    <a:ext cx="116836" cy="113448"/>
                  </a:xfrm>
                  <a:custGeom>
                    <a:avLst/>
                    <a:gdLst>
                      <a:gd name="connsiteX0" fmla="*/ 332292 w 394855"/>
                      <a:gd name="connsiteY0" fmla="*/ 319532 h 369334"/>
                      <a:gd name="connsiteX1" fmla="*/ 103615 w 394855"/>
                      <a:gd name="connsiteY1" fmla="*/ 347154 h 369334"/>
                      <a:gd name="connsiteX2" fmla="*/ 7633 w 394855"/>
                      <a:gd name="connsiteY2" fmla="*/ 133812 h 369334"/>
                      <a:gd name="connsiteX3" fmla="*/ 197427 w 394855"/>
                      <a:gd name="connsiteY3" fmla="*/ 0 h 369334"/>
                      <a:gd name="connsiteX4" fmla="*/ 332292 w 394855"/>
                      <a:gd name="connsiteY4" fmla="*/ 319532 h 369334"/>
                      <a:gd name="connsiteX0" fmla="*/ 197450 w 332315"/>
                      <a:gd name="connsiteY0" fmla="*/ 0 h 369337"/>
                      <a:gd name="connsiteX1" fmla="*/ 332315 w 332315"/>
                      <a:gd name="connsiteY1" fmla="*/ 319532 h 369337"/>
                      <a:gd name="connsiteX2" fmla="*/ 103638 w 332315"/>
                      <a:gd name="connsiteY2" fmla="*/ 347154 h 369337"/>
                      <a:gd name="connsiteX3" fmla="*/ 7656 w 332315"/>
                      <a:gd name="connsiteY3" fmla="*/ 133812 h 369337"/>
                      <a:gd name="connsiteX4" fmla="*/ 288890 w 332315"/>
                      <a:gd name="connsiteY4" fmla="*/ 91440 h 369337"/>
                      <a:gd name="connsiteX0" fmla="*/ 332315 w 332315"/>
                      <a:gd name="connsiteY0" fmla="*/ 275764 h 325569"/>
                      <a:gd name="connsiteX1" fmla="*/ 103638 w 332315"/>
                      <a:gd name="connsiteY1" fmla="*/ 303386 h 325569"/>
                      <a:gd name="connsiteX2" fmla="*/ 7656 w 332315"/>
                      <a:gd name="connsiteY2" fmla="*/ 90044 h 325569"/>
                      <a:gd name="connsiteX3" fmla="*/ 288890 w 332315"/>
                      <a:gd name="connsiteY3" fmla="*/ 47672 h 325569"/>
                      <a:gd name="connsiteX0" fmla="*/ 332315 w 332315"/>
                      <a:gd name="connsiteY0" fmla="*/ 320949 h 370754"/>
                      <a:gd name="connsiteX1" fmla="*/ 103638 w 332315"/>
                      <a:gd name="connsiteY1" fmla="*/ 348571 h 370754"/>
                      <a:gd name="connsiteX2" fmla="*/ 7656 w 332315"/>
                      <a:gd name="connsiteY2" fmla="*/ 135229 h 370754"/>
                      <a:gd name="connsiteX3" fmla="*/ 191908 w 332315"/>
                      <a:gd name="connsiteY3" fmla="*/ 33975 h 370754"/>
                      <a:gd name="connsiteX0" fmla="*/ 332315 w 332315"/>
                      <a:gd name="connsiteY0" fmla="*/ 185720 h 235525"/>
                      <a:gd name="connsiteX1" fmla="*/ 103638 w 332315"/>
                      <a:gd name="connsiteY1" fmla="*/ 213342 h 235525"/>
                      <a:gd name="connsiteX2" fmla="*/ 7656 w 332315"/>
                      <a:gd name="connsiteY2" fmla="*/ 0 h 235525"/>
                    </a:gdLst>
                    <a:ahLst/>
                    <a:cxnLst>
                      <a:cxn ang="0">
                        <a:pos x="connsiteX0" y="connsiteY0"/>
                      </a:cxn>
                      <a:cxn ang="0">
                        <a:pos x="connsiteX1" y="connsiteY1"/>
                      </a:cxn>
                      <a:cxn ang="0">
                        <a:pos x="connsiteX2" y="connsiteY2"/>
                      </a:cxn>
                    </a:cxnLst>
                    <a:rect l="l" t="t" r="r" b="b"/>
                    <a:pathLst>
                      <a:path w="332315" h="235525">
                        <a:moveTo>
                          <a:pt x="332315" y="185720"/>
                        </a:moveTo>
                        <a:cubicBezTo>
                          <a:pt x="270353" y="239931"/>
                          <a:pt x="178290" y="251051"/>
                          <a:pt x="103638" y="213342"/>
                        </a:cubicBezTo>
                        <a:cubicBezTo>
                          <a:pt x="22055" y="172132"/>
                          <a:pt x="-17878" y="83373"/>
                          <a:pt x="7656" y="0"/>
                        </a:cubicBezTo>
                      </a:path>
                    </a:pathLst>
                  </a:custGeom>
                  <a:noFill/>
                  <a:ln>
                    <a:solidFill>
                      <a:schemeClr val="tx1"/>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98877823-54BA-2057-A9AC-D218F4C90643}"/>
                    </a:ext>
                  </a:extLst>
                </p:cNvPr>
                <p:cNvSpPr/>
                <p:nvPr/>
              </p:nvSpPr>
              <p:spPr>
                <a:xfrm rot="16200000" flipH="1">
                  <a:off x="7301648" y="2557961"/>
                  <a:ext cx="368752" cy="42559"/>
                </a:xfrm>
                <a:prstGeom prst="rect">
                  <a:avLst/>
                </a:prstGeom>
                <a:solidFill>
                  <a:srgbClr val="7030A0">
                    <a:alpha val="8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Connecteur droit 49">
                  <a:extLst>
                    <a:ext uri="{FF2B5EF4-FFF2-40B4-BE49-F238E27FC236}">
                      <a16:creationId xmlns:a16="http://schemas.microsoft.com/office/drawing/2014/main" id="{0EDF70E3-4EC8-E882-69DE-4A446543A45E}"/>
                    </a:ext>
                  </a:extLst>
                </p:cNvPr>
                <p:cNvCxnSpPr>
                  <a:cxnSpLocks/>
                </p:cNvCxnSpPr>
                <p:nvPr/>
              </p:nvCxnSpPr>
              <p:spPr>
                <a:xfrm flipH="1">
                  <a:off x="6927017" y="2411285"/>
                  <a:ext cx="0" cy="150706"/>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BA2AE168-EADC-B1A8-C794-F4D59ED346FB}"/>
                    </a:ext>
                  </a:extLst>
                </p:cNvPr>
                <p:cNvCxnSpPr>
                  <a:cxnSpLocks/>
                </p:cNvCxnSpPr>
                <p:nvPr/>
              </p:nvCxnSpPr>
              <p:spPr>
                <a:xfrm flipH="1">
                  <a:off x="6927017" y="2642386"/>
                  <a:ext cx="0" cy="150706"/>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49C8E9B3-7377-302E-70A1-D6CCE6411C62}"/>
                    </a:ext>
                  </a:extLst>
                </p:cNvPr>
                <p:cNvSpPr/>
                <p:nvPr/>
              </p:nvSpPr>
              <p:spPr>
                <a:xfrm flipH="1">
                  <a:off x="6712387" y="2445420"/>
                  <a:ext cx="111143" cy="310112"/>
                </a:xfrm>
                <a:prstGeom prst="ellipse">
                  <a:avLst/>
                </a:prstGeom>
                <a:solidFill>
                  <a:srgbClr val="00B0F0">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llipse 55">
                  <a:extLst>
                    <a:ext uri="{FF2B5EF4-FFF2-40B4-BE49-F238E27FC236}">
                      <a16:creationId xmlns:a16="http://schemas.microsoft.com/office/drawing/2014/main" id="{F03598F2-AC5C-A2B8-EDDB-F43FD2A464C1}"/>
                    </a:ext>
                  </a:extLst>
                </p:cNvPr>
                <p:cNvSpPr/>
                <p:nvPr/>
              </p:nvSpPr>
              <p:spPr>
                <a:xfrm flipH="1">
                  <a:off x="7045726" y="2445420"/>
                  <a:ext cx="111143" cy="310112"/>
                </a:xfrm>
                <a:prstGeom prst="ellipse">
                  <a:avLst/>
                </a:prstGeom>
                <a:solidFill>
                  <a:srgbClr val="00B0F0">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ZoneTexte 65">
                  <a:extLst>
                    <a:ext uri="{FF2B5EF4-FFF2-40B4-BE49-F238E27FC236}">
                      <a16:creationId xmlns:a16="http://schemas.microsoft.com/office/drawing/2014/main" id="{9DB55030-2B92-28E9-4EFF-4F9A4516FF99}"/>
                    </a:ext>
                  </a:extLst>
                </p:cNvPr>
                <p:cNvSpPr txBox="1"/>
                <p:nvPr/>
              </p:nvSpPr>
              <p:spPr>
                <a:xfrm flipH="1">
                  <a:off x="5869095" y="2782801"/>
                  <a:ext cx="528618" cy="276999"/>
                </a:xfrm>
                <a:prstGeom prst="rect">
                  <a:avLst/>
                </a:prstGeom>
                <a:noFill/>
              </p:spPr>
              <p:txBody>
                <a:bodyPr wrap="square" rtlCol="0">
                  <a:spAutoFit/>
                </a:bodyPr>
                <a:lstStyle/>
                <a:p>
                  <a:r>
                    <a:rPr lang="en-US" sz="1200" dirty="0"/>
                    <a:t>BS</a:t>
                  </a:r>
                </a:p>
              </p:txBody>
            </p:sp>
            <p:sp>
              <p:nvSpPr>
                <p:cNvPr id="67" name="ZoneTexte 66">
                  <a:extLst>
                    <a:ext uri="{FF2B5EF4-FFF2-40B4-BE49-F238E27FC236}">
                      <a16:creationId xmlns:a16="http://schemas.microsoft.com/office/drawing/2014/main" id="{0298E590-9D10-2E0E-85B5-97775F42955F}"/>
                    </a:ext>
                  </a:extLst>
                </p:cNvPr>
                <p:cNvSpPr txBox="1"/>
                <p:nvPr/>
              </p:nvSpPr>
              <p:spPr>
                <a:xfrm flipH="1">
                  <a:off x="6997149" y="2220819"/>
                  <a:ext cx="208298" cy="231919"/>
                </a:xfrm>
                <a:prstGeom prst="rect">
                  <a:avLst/>
                </a:prstGeom>
                <a:noFill/>
              </p:spPr>
              <p:txBody>
                <a:bodyPr wrap="none" rtlCol="0">
                  <a:spAutoFit/>
                </a:bodyPr>
                <a:lstStyle/>
                <a:p>
                  <a:r>
                    <a:rPr lang="en-US" sz="1200" dirty="0"/>
                    <a:t>L</a:t>
                  </a:r>
                </a:p>
              </p:txBody>
            </p:sp>
            <p:sp>
              <p:nvSpPr>
                <p:cNvPr id="68" name="ZoneTexte 67">
                  <a:extLst>
                    <a:ext uri="{FF2B5EF4-FFF2-40B4-BE49-F238E27FC236}">
                      <a16:creationId xmlns:a16="http://schemas.microsoft.com/office/drawing/2014/main" id="{4A32EA8C-536E-1D06-565A-56048A5B3E29}"/>
                    </a:ext>
                  </a:extLst>
                </p:cNvPr>
                <p:cNvSpPr txBox="1"/>
                <p:nvPr/>
              </p:nvSpPr>
              <p:spPr>
                <a:xfrm flipH="1">
                  <a:off x="6656073" y="2220819"/>
                  <a:ext cx="208298" cy="231919"/>
                </a:xfrm>
                <a:prstGeom prst="rect">
                  <a:avLst/>
                </a:prstGeom>
                <a:noFill/>
              </p:spPr>
              <p:txBody>
                <a:bodyPr wrap="none" rtlCol="0">
                  <a:spAutoFit/>
                </a:bodyPr>
                <a:lstStyle/>
                <a:p>
                  <a:r>
                    <a:rPr lang="en-US" sz="1200" dirty="0"/>
                    <a:t>L</a:t>
                  </a:r>
                </a:p>
              </p:txBody>
            </p:sp>
            <p:sp>
              <p:nvSpPr>
                <p:cNvPr id="72" name="ZoneTexte 71">
                  <a:extLst>
                    <a:ext uri="{FF2B5EF4-FFF2-40B4-BE49-F238E27FC236}">
                      <a16:creationId xmlns:a16="http://schemas.microsoft.com/office/drawing/2014/main" id="{32AA3D2A-7327-C0F5-8A4D-91094950B90E}"/>
                    </a:ext>
                  </a:extLst>
                </p:cNvPr>
                <p:cNvSpPr txBox="1"/>
                <p:nvPr/>
              </p:nvSpPr>
              <p:spPr>
                <a:xfrm flipH="1">
                  <a:off x="6802607" y="2759085"/>
                  <a:ext cx="221719" cy="276999"/>
                </a:xfrm>
                <a:prstGeom prst="rect">
                  <a:avLst/>
                </a:prstGeom>
                <a:noFill/>
              </p:spPr>
              <p:txBody>
                <a:bodyPr wrap="square" rtlCol="0">
                  <a:spAutoFit/>
                </a:bodyPr>
                <a:lstStyle/>
                <a:p>
                  <a:r>
                    <a:rPr lang="en-US" sz="1200" dirty="0"/>
                    <a:t>P</a:t>
                  </a:r>
                </a:p>
              </p:txBody>
            </p:sp>
            <p:sp>
              <p:nvSpPr>
                <p:cNvPr id="75" name="ZoneTexte 74">
                  <a:extLst>
                    <a:ext uri="{FF2B5EF4-FFF2-40B4-BE49-F238E27FC236}">
                      <a16:creationId xmlns:a16="http://schemas.microsoft.com/office/drawing/2014/main" id="{A742F8C3-E57F-1E81-09B9-E45B76B44C5C}"/>
                    </a:ext>
                  </a:extLst>
                </p:cNvPr>
                <p:cNvSpPr txBox="1"/>
                <p:nvPr/>
              </p:nvSpPr>
              <p:spPr>
                <a:xfrm flipH="1">
                  <a:off x="7361147" y="2183695"/>
                  <a:ext cx="264816" cy="276999"/>
                </a:xfrm>
                <a:prstGeom prst="rect">
                  <a:avLst/>
                </a:prstGeom>
                <a:noFill/>
              </p:spPr>
              <p:txBody>
                <a:bodyPr wrap="none" rtlCol="0">
                  <a:spAutoFit/>
                </a:bodyPr>
                <a:lstStyle/>
                <a:p>
                  <a:r>
                    <a:rPr lang="en-US" sz="1200" dirty="0"/>
                    <a:t>F</a:t>
                  </a:r>
                </a:p>
              </p:txBody>
            </p:sp>
            <p:sp>
              <p:nvSpPr>
                <p:cNvPr id="87" name="Rectangle 86">
                  <a:extLst>
                    <a:ext uri="{FF2B5EF4-FFF2-40B4-BE49-F238E27FC236}">
                      <a16:creationId xmlns:a16="http://schemas.microsoft.com/office/drawing/2014/main" id="{1B069481-0852-DC77-99C7-BDB4B24FACE3}"/>
                    </a:ext>
                  </a:extLst>
                </p:cNvPr>
                <p:cNvSpPr/>
                <p:nvPr/>
              </p:nvSpPr>
              <p:spPr>
                <a:xfrm flipH="1">
                  <a:off x="6548448" y="2180592"/>
                  <a:ext cx="1817728" cy="893944"/>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ZoneTexte 87">
                  <a:extLst>
                    <a:ext uri="{FF2B5EF4-FFF2-40B4-BE49-F238E27FC236}">
                      <a16:creationId xmlns:a16="http://schemas.microsoft.com/office/drawing/2014/main" id="{98F36B17-2771-5E45-6E99-59DA73C3E228}"/>
                    </a:ext>
                  </a:extLst>
                </p:cNvPr>
                <p:cNvSpPr txBox="1"/>
                <p:nvPr/>
              </p:nvSpPr>
              <p:spPr>
                <a:xfrm flipH="1">
                  <a:off x="6915591" y="1909415"/>
                  <a:ext cx="933797" cy="231919"/>
                </a:xfrm>
                <a:prstGeom prst="rect">
                  <a:avLst/>
                </a:prstGeom>
                <a:noFill/>
              </p:spPr>
              <p:txBody>
                <a:bodyPr wrap="none" rtlCol="0">
                  <a:spAutoFit/>
                </a:bodyPr>
                <a:lstStyle/>
                <a:p>
                  <a:r>
                    <a:rPr lang="en-US" sz="1200" dirty="0"/>
                    <a:t>Detection path</a:t>
                  </a:r>
                </a:p>
              </p:txBody>
            </p:sp>
            <p:sp>
              <p:nvSpPr>
                <p:cNvPr id="90" name="Ellipse 89">
                  <a:extLst>
                    <a:ext uri="{FF2B5EF4-FFF2-40B4-BE49-F238E27FC236}">
                      <a16:creationId xmlns:a16="http://schemas.microsoft.com/office/drawing/2014/main" id="{6CA997E3-ADD8-5E0F-3A1A-8BB638DFA424}"/>
                    </a:ext>
                  </a:extLst>
                </p:cNvPr>
                <p:cNvSpPr/>
                <p:nvPr/>
              </p:nvSpPr>
              <p:spPr>
                <a:xfrm rot="5400000" flipH="1">
                  <a:off x="5163951" y="2809415"/>
                  <a:ext cx="154404" cy="560718"/>
                </a:xfrm>
                <a:prstGeom prst="ellipse">
                  <a:avLst/>
                </a:prstGeom>
                <a:solidFill>
                  <a:srgbClr val="00B0F0">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orme libre 21">
                  <a:extLst>
                    <a:ext uri="{FF2B5EF4-FFF2-40B4-BE49-F238E27FC236}">
                      <a16:creationId xmlns:a16="http://schemas.microsoft.com/office/drawing/2014/main" id="{7D159F24-54E0-E8FD-1F0A-42262DB06A56}"/>
                    </a:ext>
                  </a:extLst>
                </p:cNvPr>
                <p:cNvSpPr/>
                <p:nvPr/>
              </p:nvSpPr>
              <p:spPr>
                <a:xfrm rot="8100000" flipH="1">
                  <a:off x="5177624" y="3301530"/>
                  <a:ext cx="101518" cy="217874"/>
                </a:xfrm>
                <a:custGeom>
                  <a:avLst/>
                  <a:gdLst>
                    <a:gd name="connsiteX0" fmla="*/ 315897 w 600422"/>
                    <a:gd name="connsiteY0" fmla="*/ 1288593 h 1288593"/>
                    <a:gd name="connsiteX1" fmla="*/ 73581 w 600422"/>
                    <a:gd name="connsiteY1" fmla="*/ 1046277 h 1288593"/>
                    <a:gd name="connsiteX2" fmla="*/ 194739 w 600422"/>
                    <a:gd name="connsiteY2" fmla="*/ 1046277 h 1288593"/>
                    <a:gd name="connsiteX3" fmla="*/ 194739 w 600422"/>
                    <a:gd name="connsiteY3" fmla="*/ 865470 h 1288593"/>
                    <a:gd name="connsiteX4" fmla="*/ 183355 w 600422"/>
                    <a:gd name="connsiteY4" fmla="*/ 863172 h 1288593"/>
                    <a:gd name="connsiteX5" fmla="*/ 0 w 600422"/>
                    <a:gd name="connsiteY5" fmla="*/ 586553 h 1288593"/>
                    <a:gd name="connsiteX6" fmla="*/ 183355 w 600422"/>
                    <a:gd name="connsiteY6" fmla="*/ 309934 h 1288593"/>
                    <a:gd name="connsiteX7" fmla="*/ 194739 w 600422"/>
                    <a:gd name="connsiteY7" fmla="*/ 307636 h 1288593"/>
                    <a:gd name="connsiteX8" fmla="*/ 194739 w 600422"/>
                    <a:gd name="connsiteY8" fmla="*/ 0 h 1288593"/>
                    <a:gd name="connsiteX9" fmla="*/ 437055 w 600422"/>
                    <a:gd name="connsiteY9" fmla="*/ 0 h 1288593"/>
                    <a:gd name="connsiteX10" fmla="*/ 437055 w 600422"/>
                    <a:gd name="connsiteY10" fmla="*/ 320784 h 1288593"/>
                    <a:gd name="connsiteX11" fmla="*/ 468062 w 600422"/>
                    <a:gd name="connsiteY11" fmla="*/ 337614 h 1288593"/>
                    <a:gd name="connsiteX12" fmla="*/ 600422 w 600422"/>
                    <a:gd name="connsiteY12" fmla="*/ 586553 h 1288593"/>
                    <a:gd name="connsiteX13" fmla="*/ 468062 w 600422"/>
                    <a:gd name="connsiteY13" fmla="*/ 835493 h 1288593"/>
                    <a:gd name="connsiteX14" fmla="*/ 437055 w 600422"/>
                    <a:gd name="connsiteY14" fmla="*/ 852323 h 1288593"/>
                    <a:gd name="connsiteX15" fmla="*/ 437055 w 600422"/>
                    <a:gd name="connsiteY15" fmla="*/ 1046277 h 1288593"/>
                    <a:gd name="connsiteX16" fmla="*/ 558213 w 600422"/>
                    <a:gd name="connsiteY16" fmla="*/ 1046277 h 12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22" h="1288593">
                      <a:moveTo>
                        <a:pt x="315897" y="1288593"/>
                      </a:moveTo>
                      <a:lnTo>
                        <a:pt x="73581" y="1046277"/>
                      </a:lnTo>
                      <a:lnTo>
                        <a:pt x="194739" y="1046277"/>
                      </a:lnTo>
                      <a:lnTo>
                        <a:pt x="194739" y="865470"/>
                      </a:lnTo>
                      <a:lnTo>
                        <a:pt x="183355" y="863172"/>
                      </a:lnTo>
                      <a:cubicBezTo>
                        <a:pt x="75605" y="817598"/>
                        <a:pt x="0" y="710905"/>
                        <a:pt x="0" y="586553"/>
                      </a:cubicBezTo>
                      <a:cubicBezTo>
                        <a:pt x="0" y="462202"/>
                        <a:pt x="75605" y="355509"/>
                        <a:pt x="183355" y="309934"/>
                      </a:cubicBezTo>
                      <a:lnTo>
                        <a:pt x="194739" y="307636"/>
                      </a:lnTo>
                      <a:lnTo>
                        <a:pt x="194739" y="0"/>
                      </a:lnTo>
                      <a:lnTo>
                        <a:pt x="437055" y="0"/>
                      </a:lnTo>
                      <a:lnTo>
                        <a:pt x="437055" y="320784"/>
                      </a:lnTo>
                      <a:lnTo>
                        <a:pt x="468062" y="337614"/>
                      </a:lnTo>
                      <a:cubicBezTo>
                        <a:pt x="547918" y="391564"/>
                        <a:pt x="600422" y="482927"/>
                        <a:pt x="600422" y="586553"/>
                      </a:cubicBezTo>
                      <a:cubicBezTo>
                        <a:pt x="600422" y="690179"/>
                        <a:pt x="547918" y="781543"/>
                        <a:pt x="468062" y="835493"/>
                      </a:cubicBezTo>
                      <a:lnTo>
                        <a:pt x="437055" y="852323"/>
                      </a:lnTo>
                      <a:lnTo>
                        <a:pt x="437055" y="1046277"/>
                      </a:lnTo>
                      <a:lnTo>
                        <a:pt x="558213" y="1046277"/>
                      </a:lnTo>
                      <a:close/>
                    </a:path>
                  </a:pathLst>
                </a:custGeom>
                <a:gradFill flip="none" rotWithShape="1">
                  <a:gsLst>
                    <a:gs pos="9000">
                      <a:schemeClr val="accent4">
                        <a:lumMod val="40000"/>
                        <a:lumOff val="60000"/>
                      </a:schemeClr>
                    </a:gs>
                    <a:gs pos="61000">
                      <a:srgbClr val="C00000"/>
                    </a:gs>
                    <a:gs pos="36000">
                      <a:srgbClr val="E58559"/>
                    </a:gs>
                    <a:gs pos="82000">
                      <a:srgbClr val="8C0000"/>
                    </a:gs>
                  </a:gsLst>
                  <a:path path="circle">
                    <a:fillToRect l="50000" t="130000" r="50000" b="-30000"/>
                  </a:path>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ZoneTexte 91">
                  <a:extLst>
                    <a:ext uri="{FF2B5EF4-FFF2-40B4-BE49-F238E27FC236}">
                      <a16:creationId xmlns:a16="http://schemas.microsoft.com/office/drawing/2014/main" id="{E6718FE9-AD35-D163-18A4-57A42E386A05}"/>
                    </a:ext>
                  </a:extLst>
                </p:cNvPr>
                <p:cNvSpPr txBox="1"/>
                <p:nvPr/>
              </p:nvSpPr>
              <p:spPr>
                <a:xfrm flipH="1">
                  <a:off x="4751852" y="3525480"/>
                  <a:ext cx="539803" cy="231919"/>
                </a:xfrm>
                <a:prstGeom prst="rect">
                  <a:avLst/>
                </a:prstGeom>
                <a:noFill/>
              </p:spPr>
              <p:txBody>
                <a:bodyPr wrap="none" rtlCol="0">
                  <a:spAutoFit/>
                </a:bodyPr>
                <a:lstStyle/>
                <a:p>
                  <a:r>
                    <a:rPr lang="en-US" sz="1200" dirty="0"/>
                    <a:t>Sample</a:t>
                  </a:r>
                </a:p>
              </p:txBody>
            </p:sp>
            <p:grpSp>
              <p:nvGrpSpPr>
                <p:cNvPr id="234" name="Groupe 233">
                  <a:extLst>
                    <a:ext uri="{FF2B5EF4-FFF2-40B4-BE49-F238E27FC236}">
                      <a16:creationId xmlns:a16="http://schemas.microsoft.com/office/drawing/2014/main" id="{92DBC4C3-B3B0-5F3C-FE48-21016A31A9A7}"/>
                    </a:ext>
                  </a:extLst>
                </p:cNvPr>
                <p:cNvGrpSpPr/>
                <p:nvPr/>
              </p:nvGrpSpPr>
              <p:grpSpPr>
                <a:xfrm flipH="1">
                  <a:off x="5946668" y="2437282"/>
                  <a:ext cx="317634" cy="317634"/>
                  <a:chOff x="2800951" y="4538312"/>
                  <a:chExt cx="317634" cy="317634"/>
                </a:xfrm>
              </p:grpSpPr>
              <p:sp>
                <p:nvSpPr>
                  <p:cNvPr id="235" name="Triangle rectangle 234">
                    <a:extLst>
                      <a:ext uri="{FF2B5EF4-FFF2-40B4-BE49-F238E27FC236}">
                        <a16:creationId xmlns:a16="http://schemas.microsoft.com/office/drawing/2014/main" id="{931270C1-1C99-AFBF-F09C-23E47E5B1394}"/>
                      </a:ext>
                    </a:extLst>
                  </p:cNvPr>
                  <p:cNvSpPr/>
                  <p:nvPr/>
                </p:nvSpPr>
                <p:spPr>
                  <a:xfrm>
                    <a:off x="2800951" y="4538312"/>
                    <a:ext cx="317634" cy="317634"/>
                  </a:xfrm>
                  <a:prstGeom prst="rtTriangle">
                    <a:avLst/>
                  </a:prstGeom>
                  <a:solidFill>
                    <a:schemeClr val="accent1">
                      <a:alpha val="43107"/>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iangle rectangle 235">
                    <a:extLst>
                      <a:ext uri="{FF2B5EF4-FFF2-40B4-BE49-F238E27FC236}">
                        <a16:creationId xmlns:a16="http://schemas.microsoft.com/office/drawing/2014/main" id="{F3726503-83E4-460A-3871-76BE8A42BF63}"/>
                      </a:ext>
                    </a:extLst>
                  </p:cNvPr>
                  <p:cNvSpPr/>
                  <p:nvPr/>
                </p:nvSpPr>
                <p:spPr>
                  <a:xfrm rot="10800000">
                    <a:off x="2800951" y="4538312"/>
                    <a:ext cx="317634" cy="317634"/>
                  </a:xfrm>
                  <a:prstGeom prst="rtTriangle">
                    <a:avLst/>
                  </a:prstGeom>
                  <a:solidFill>
                    <a:srgbClr val="00B0F0">
                      <a:alpha val="43107"/>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47" name="Connecteur droit avec flèche 246">
              <a:extLst>
                <a:ext uri="{FF2B5EF4-FFF2-40B4-BE49-F238E27FC236}">
                  <a16:creationId xmlns:a16="http://schemas.microsoft.com/office/drawing/2014/main" id="{A5F35411-1E35-64A9-AD79-CCBF3A01548F}"/>
                </a:ext>
              </a:extLst>
            </p:cNvPr>
            <p:cNvCxnSpPr>
              <a:cxnSpLocks/>
            </p:cNvCxnSpPr>
            <p:nvPr/>
          </p:nvCxnSpPr>
          <p:spPr>
            <a:xfrm flipV="1">
              <a:off x="6331745" y="3140266"/>
              <a:ext cx="268846" cy="5608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0" name="Connecteur droit avec flèche 249">
              <a:extLst>
                <a:ext uri="{FF2B5EF4-FFF2-40B4-BE49-F238E27FC236}">
                  <a16:creationId xmlns:a16="http://schemas.microsoft.com/office/drawing/2014/main" id="{4BEC02CB-917D-27A3-5900-8C95083B2166}"/>
                </a:ext>
              </a:extLst>
            </p:cNvPr>
            <p:cNvCxnSpPr>
              <a:cxnSpLocks/>
              <a:endCxn id="17" idx="1"/>
            </p:cNvCxnSpPr>
            <p:nvPr/>
          </p:nvCxnSpPr>
          <p:spPr>
            <a:xfrm flipH="1" flipV="1">
              <a:off x="5056453" y="3568883"/>
              <a:ext cx="931526" cy="2080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5" name="ZoneTexte 254">
              <a:extLst>
                <a:ext uri="{FF2B5EF4-FFF2-40B4-BE49-F238E27FC236}">
                  <a16:creationId xmlns:a16="http://schemas.microsoft.com/office/drawing/2014/main" id="{F56F5F30-1C83-7362-370D-11BC8E151AF6}"/>
                </a:ext>
              </a:extLst>
            </p:cNvPr>
            <p:cNvSpPr txBox="1"/>
            <p:nvPr/>
          </p:nvSpPr>
          <p:spPr>
            <a:xfrm>
              <a:off x="5992221" y="3667580"/>
              <a:ext cx="1345946" cy="307777"/>
            </a:xfrm>
            <a:prstGeom prst="rect">
              <a:avLst/>
            </a:prstGeom>
            <a:noFill/>
          </p:spPr>
          <p:txBody>
            <a:bodyPr wrap="none" rtlCol="0">
              <a:spAutoFit/>
            </a:bodyPr>
            <a:lstStyle/>
            <a:p>
              <a:r>
                <a:rPr lang="en-US" sz="1400" dirty="0"/>
                <a:t>Spatial filtering</a:t>
              </a:r>
            </a:p>
          </p:txBody>
        </p:sp>
      </p:grpSp>
      <p:sp>
        <p:nvSpPr>
          <p:cNvPr id="25" name="Espace réservé du pied de page 24">
            <a:extLst>
              <a:ext uri="{FF2B5EF4-FFF2-40B4-BE49-F238E27FC236}">
                <a16:creationId xmlns:a16="http://schemas.microsoft.com/office/drawing/2014/main" id="{FDC45B52-BEBE-78E9-6040-6216DE631EE1}"/>
              </a:ext>
            </a:extLst>
          </p:cNvPr>
          <p:cNvSpPr>
            <a:spLocks noGrp="1"/>
          </p:cNvSpPr>
          <p:nvPr>
            <p:ph type="ftr" sz="quarter" idx="11"/>
          </p:nvPr>
        </p:nvSpPr>
        <p:spPr/>
        <p:txBody>
          <a:bodyPr/>
          <a:lstStyle/>
          <a:p>
            <a:r>
              <a:rPr lang="fr-FR"/>
              <a:t>Charles Babin</a:t>
            </a:r>
          </a:p>
        </p:txBody>
      </p:sp>
      <p:sp>
        <p:nvSpPr>
          <p:cNvPr id="27" name="Espace réservé du numéro de diapositive 26">
            <a:extLst>
              <a:ext uri="{FF2B5EF4-FFF2-40B4-BE49-F238E27FC236}">
                <a16:creationId xmlns:a16="http://schemas.microsoft.com/office/drawing/2014/main" id="{D6A5044E-E062-B426-E09C-BDD0DFBE4C25}"/>
              </a:ext>
            </a:extLst>
          </p:cNvPr>
          <p:cNvSpPr>
            <a:spLocks noGrp="1"/>
          </p:cNvSpPr>
          <p:nvPr>
            <p:ph type="sldNum" sz="quarter" idx="12"/>
          </p:nvPr>
        </p:nvSpPr>
        <p:spPr/>
        <p:txBody>
          <a:bodyPr/>
          <a:lstStyle/>
          <a:p>
            <a:fld id="{BC52D411-5A3D-D14A-AF34-D9B1C8ECD583}" type="slidenum">
              <a:rPr lang="fr-FR" smtClean="0"/>
              <a:pPr/>
              <a:t>25</a:t>
            </a:fld>
            <a:endParaRPr lang="fr-FR"/>
          </a:p>
        </p:txBody>
      </p:sp>
      <p:grpSp>
        <p:nvGrpSpPr>
          <p:cNvPr id="8" name="Groupe 7">
            <a:extLst>
              <a:ext uri="{FF2B5EF4-FFF2-40B4-BE49-F238E27FC236}">
                <a16:creationId xmlns:a16="http://schemas.microsoft.com/office/drawing/2014/main" id="{201FF4DE-6067-B286-3C06-54C0EC9786DB}"/>
              </a:ext>
            </a:extLst>
          </p:cNvPr>
          <p:cNvGrpSpPr/>
          <p:nvPr/>
        </p:nvGrpSpPr>
        <p:grpSpPr>
          <a:xfrm>
            <a:off x="195810" y="5980319"/>
            <a:ext cx="3580716" cy="473946"/>
            <a:chOff x="3781245" y="4800023"/>
            <a:chExt cx="4246223" cy="473946"/>
          </a:xfrm>
        </p:grpSpPr>
        <p:sp>
          <p:nvSpPr>
            <p:cNvPr id="16" name="Rectangle 15">
              <a:extLst>
                <a:ext uri="{FF2B5EF4-FFF2-40B4-BE49-F238E27FC236}">
                  <a16:creationId xmlns:a16="http://schemas.microsoft.com/office/drawing/2014/main" id="{B6CF6160-F940-3003-4FAC-3D80632AEDD8}"/>
                </a:ext>
              </a:extLst>
            </p:cNvPr>
            <p:cNvSpPr/>
            <p:nvPr/>
          </p:nvSpPr>
          <p:spPr>
            <a:xfrm>
              <a:off x="3781245" y="4800023"/>
              <a:ext cx="4246223" cy="473946"/>
            </a:xfrm>
            <a:prstGeom prst="rect">
              <a:avLst/>
            </a:prstGeom>
            <a:gradFill flip="none" rotWithShape="1">
              <a:gsLst>
                <a:gs pos="0">
                  <a:schemeClr val="accent2"/>
                </a:gs>
                <a:gs pos="54000">
                  <a:schemeClr val="accent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Valence Band</a:t>
              </a:r>
            </a:p>
          </p:txBody>
        </p:sp>
        <p:cxnSp>
          <p:nvCxnSpPr>
            <p:cNvPr id="19" name="Connecteur droit 18">
              <a:extLst>
                <a:ext uri="{FF2B5EF4-FFF2-40B4-BE49-F238E27FC236}">
                  <a16:creationId xmlns:a16="http://schemas.microsoft.com/office/drawing/2014/main" id="{F7EF43ED-8860-69FE-0791-B877F4B79052}"/>
                </a:ext>
              </a:extLst>
            </p:cNvPr>
            <p:cNvCxnSpPr>
              <a:cxnSpLocks/>
            </p:cNvCxnSpPr>
            <p:nvPr/>
          </p:nvCxnSpPr>
          <p:spPr>
            <a:xfrm>
              <a:off x="3781246" y="4800023"/>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e 19">
            <a:extLst>
              <a:ext uri="{FF2B5EF4-FFF2-40B4-BE49-F238E27FC236}">
                <a16:creationId xmlns:a16="http://schemas.microsoft.com/office/drawing/2014/main" id="{A3E6FBFD-95A9-BB63-9BFB-CBE79685975F}"/>
              </a:ext>
            </a:extLst>
          </p:cNvPr>
          <p:cNvGrpSpPr/>
          <p:nvPr/>
        </p:nvGrpSpPr>
        <p:grpSpPr>
          <a:xfrm>
            <a:off x="195810" y="1095736"/>
            <a:ext cx="3580716" cy="473946"/>
            <a:chOff x="3781245" y="1526652"/>
            <a:chExt cx="4246223" cy="473946"/>
          </a:xfrm>
        </p:grpSpPr>
        <p:sp>
          <p:nvSpPr>
            <p:cNvPr id="22" name="Rectangle 21">
              <a:extLst>
                <a:ext uri="{FF2B5EF4-FFF2-40B4-BE49-F238E27FC236}">
                  <a16:creationId xmlns:a16="http://schemas.microsoft.com/office/drawing/2014/main" id="{10BF018F-E92E-EC48-8EE4-C7B895DE0C63}"/>
                </a:ext>
              </a:extLst>
            </p:cNvPr>
            <p:cNvSpPr/>
            <p:nvPr/>
          </p:nvSpPr>
          <p:spPr>
            <a:xfrm>
              <a:off x="3781245" y="1526652"/>
              <a:ext cx="4246223" cy="473946"/>
            </a:xfrm>
            <a:prstGeom prst="rect">
              <a:avLst/>
            </a:prstGeom>
            <a:gradFill flip="none" rotWithShape="1">
              <a:gsLst>
                <a:gs pos="0">
                  <a:schemeClr val="bg1">
                    <a:lumMod val="95000"/>
                  </a:schemeClr>
                </a:gs>
                <a:gs pos="46000">
                  <a:schemeClr val="accent1">
                    <a:lumMod val="40000"/>
                    <a:lumOff val="6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Conduction Band</a:t>
              </a:r>
            </a:p>
          </p:txBody>
        </p:sp>
        <p:cxnSp>
          <p:nvCxnSpPr>
            <p:cNvPr id="23" name="Connecteur droit 22">
              <a:extLst>
                <a:ext uri="{FF2B5EF4-FFF2-40B4-BE49-F238E27FC236}">
                  <a16:creationId xmlns:a16="http://schemas.microsoft.com/office/drawing/2014/main" id="{E656836E-638E-9E35-495C-0DC4597A8252}"/>
                </a:ext>
              </a:extLst>
            </p:cNvPr>
            <p:cNvCxnSpPr>
              <a:cxnSpLocks/>
            </p:cNvCxnSpPr>
            <p:nvPr/>
          </p:nvCxnSpPr>
          <p:spPr>
            <a:xfrm>
              <a:off x="3781246" y="2000598"/>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e 5">
            <a:extLst>
              <a:ext uri="{FF2B5EF4-FFF2-40B4-BE49-F238E27FC236}">
                <a16:creationId xmlns:a16="http://schemas.microsoft.com/office/drawing/2014/main" id="{61C29E47-8032-1262-B769-88F76F3D343B}"/>
              </a:ext>
            </a:extLst>
          </p:cNvPr>
          <p:cNvGrpSpPr/>
          <p:nvPr/>
        </p:nvGrpSpPr>
        <p:grpSpPr>
          <a:xfrm>
            <a:off x="11195053" y="147318"/>
            <a:ext cx="873037" cy="664352"/>
            <a:chOff x="10937240" y="138967"/>
            <a:chExt cx="873037" cy="664352"/>
          </a:xfrm>
        </p:grpSpPr>
        <p:pic>
          <p:nvPicPr>
            <p:cNvPr id="11" name="Picture 2" descr="ICB – Laboratoire Interdisciplinaire Carnot de Bourgogne - Université de  Bourgogne">
              <a:extLst>
                <a:ext uri="{FF2B5EF4-FFF2-40B4-BE49-F238E27FC236}">
                  <a16:creationId xmlns:a16="http://schemas.microsoft.com/office/drawing/2014/main" id="{A87D2A11-5EF1-14BC-4215-B439D93E838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FF19709-A67D-39ED-93EC-531C2423DFB4}"/>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 name="Groupe 23">
            <a:extLst>
              <a:ext uri="{FF2B5EF4-FFF2-40B4-BE49-F238E27FC236}">
                <a16:creationId xmlns:a16="http://schemas.microsoft.com/office/drawing/2014/main" id="{BA7B5B3F-A53E-4190-C563-EFA1768DFDA0}"/>
              </a:ext>
            </a:extLst>
          </p:cNvPr>
          <p:cNvGrpSpPr/>
          <p:nvPr/>
        </p:nvGrpSpPr>
        <p:grpSpPr>
          <a:xfrm>
            <a:off x="4767478" y="2203585"/>
            <a:ext cx="2868459" cy="1393038"/>
            <a:chOff x="589782" y="5261661"/>
            <a:chExt cx="3162518" cy="1535846"/>
          </a:xfrm>
        </p:grpSpPr>
        <p:pic>
          <p:nvPicPr>
            <p:cNvPr id="31" name="Image 30">
              <a:extLst>
                <a:ext uri="{FF2B5EF4-FFF2-40B4-BE49-F238E27FC236}">
                  <a16:creationId xmlns:a16="http://schemas.microsoft.com/office/drawing/2014/main" id="{8D531C62-5DF9-42CF-D147-065FF658B40E}"/>
                </a:ext>
              </a:extLst>
            </p:cNvPr>
            <p:cNvPicPr>
              <a:picLocks noChangeAspect="1"/>
            </p:cNvPicPr>
            <p:nvPr/>
          </p:nvPicPr>
          <p:blipFill rotWithShape="1">
            <a:blip r:embed="rId12"/>
            <a:srcRect l="11439" t="23000" r="11818" b="23668"/>
            <a:stretch/>
          </p:blipFill>
          <p:spPr>
            <a:xfrm>
              <a:off x="589782" y="5261661"/>
              <a:ext cx="1355444" cy="1177450"/>
            </a:xfrm>
            <a:prstGeom prst="rect">
              <a:avLst/>
            </a:prstGeom>
          </p:spPr>
        </p:pic>
        <p:pic>
          <p:nvPicPr>
            <p:cNvPr id="33" name="Picture 2" descr="Cree to supply Infineon with more SiC wafers">
              <a:extLst>
                <a:ext uri="{FF2B5EF4-FFF2-40B4-BE49-F238E27FC236}">
                  <a16:creationId xmlns:a16="http://schemas.microsoft.com/office/drawing/2014/main" id="{B4BDF047-F394-6BF4-D865-2079D408EF7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6145" t="3499" r="19710" b="15444"/>
            <a:stretch/>
          </p:blipFill>
          <p:spPr bwMode="auto">
            <a:xfrm>
              <a:off x="2443941" y="5273282"/>
              <a:ext cx="1308359" cy="1306873"/>
            </a:xfrm>
            <a:prstGeom prst="ellipse">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2677D544-BB20-FB03-AF93-6A687A60D67E}"/>
                </a:ext>
              </a:extLst>
            </p:cNvPr>
            <p:cNvSpPr/>
            <p:nvPr/>
          </p:nvSpPr>
          <p:spPr>
            <a:xfrm>
              <a:off x="2847787" y="6559977"/>
              <a:ext cx="701796" cy="237530"/>
            </a:xfrm>
            <a:prstGeom prst="rect">
              <a:avLst/>
            </a:prstGeom>
          </p:spPr>
          <p:txBody>
            <a:bodyPr wrap="square">
              <a:spAutoFit/>
            </a:bodyPr>
            <a:lstStyle/>
            <a:p>
              <a:r>
                <a:rPr lang="en-US" sz="800" dirty="0"/>
                <a:t>Infineon</a:t>
              </a:r>
            </a:p>
          </p:txBody>
        </p:sp>
        <p:sp>
          <p:nvSpPr>
            <p:cNvPr id="35" name="Rectangle 34">
              <a:extLst>
                <a:ext uri="{FF2B5EF4-FFF2-40B4-BE49-F238E27FC236}">
                  <a16:creationId xmlns:a16="http://schemas.microsoft.com/office/drawing/2014/main" id="{C1F0FA21-DB89-07DE-4D9E-AA70C73B41EC}"/>
                </a:ext>
              </a:extLst>
            </p:cNvPr>
            <p:cNvSpPr/>
            <p:nvPr/>
          </p:nvSpPr>
          <p:spPr>
            <a:xfrm>
              <a:off x="920085" y="6439111"/>
              <a:ext cx="789496" cy="237530"/>
            </a:xfrm>
            <a:prstGeom prst="rect">
              <a:avLst/>
            </a:prstGeom>
          </p:spPr>
          <p:txBody>
            <a:bodyPr wrap="square">
              <a:spAutoFit/>
            </a:bodyPr>
            <a:lstStyle/>
            <a:p>
              <a:r>
                <a:rPr lang="en-US" sz="800" dirty="0"/>
                <a:t>element 6</a:t>
              </a:r>
            </a:p>
          </p:txBody>
        </p:sp>
      </p:grpSp>
      <p:sp>
        <p:nvSpPr>
          <p:cNvPr id="37" name="ZoneTexte 36">
            <a:extLst>
              <a:ext uri="{FF2B5EF4-FFF2-40B4-BE49-F238E27FC236}">
                <a16:creationId xmlns:a16="http://schemas.microsoft.com/office/drawing/2014/main" id="{06A6B5A0-A8F1-CAC8-E317-AFF4034A59E3}"/>
              </a:ext>
            </a:extLst>
          </p:cNvPr>
          <p:cNvSpPr txBox="1"/>
          <p:nvPr/>
        </p:nvSpPr>
        <p:spPr>
          <a:xfrm>
            <a:off x="5087084" y="1046797"/>
            <a:ext cx="2372765" cy="553998"/>
          </a:xfrm>
          <a:prstGeom prst="rect">
            <a:avLst/>
          </a:prstGeom>
          <a:noFill/>
        </p:spPr>
        <p:txBody>
          <a:bodyPr wrap="none" rtlCol="0">
            <a:spAutoFit/>
          </a:bodyPr>
          <a:lstStyle/>
          <a:p>
            <a:r>
              <a:rPr lang="en-US" sz="1600" b="1" dirty="0"/>
              <a:t>Wide-bandgap material</a:t>
            </a:r>
          </a:p>
          <a:p>
            <a:endParaRPr lang="en-US" sz="1400" dirty="0"/>
          </a:p>
        </p:txBody>
      </p:sp>
      <p:sp>
        <p:nvSpPr>
          <p:cNvPr id="38" name="ZoneTexte 37">
            <a:extLst>
              <a:ext uri="{FF2B5EF4-FFF2-40B4-BE49-F238E27FC236}">
                <a16:creationId xmlns:a16="http://schemas.microsoft.com/office/drawing/2014/main" id="{1E29F089-B258-99C2-F531-C3ED7616558E}"/>
              </a:ext>
            </a:extLst>
          </p:cNvPr>
          <p:cNvSpPr txBox="1"/>
          <p:nvPr/>
        </p:nvSpPr>
        <p:spPr>
          <a:xfrm>
            <a:off x="4649262" y="1373379"/>
            <a:ext cx="2277355" cy="954107"/>
          </a:xfrm>
          <a:prstGeom prst="rect">
            <a:avLst/>
          </a:prstGeom>
          <a:noFill/>
        </p:spPr>
        <p:txBody>
          <a:bodyPr wrap="none" rtlCol="0">
            <a:spAutoFit/>
          </a:bodyPr>
          <a:lstStyle/>
          <a:p>
            <a:pPr marL="285750" indent="-285750">
              <a:buClr>
                <a:srgbClr val="00B0F0"/>
              </a:buClr>
              <a:buFont typeface="Wingdings" pitchFamily="2" charset="2"/>
              <a:buChar char="v"/>
            </a:pPr>
            <a:r>
              <a:rPr lang="en-US" sz="1400" dirty="0"/>
              <a:t>Diamond  (</a:t>
            </a:r>
            <a:r>
              <a:rPr lang="fr-FR" sz="1400" b="0" i="0" u="none" strike="noStrike" dirty="0">
                <a:solidFill>
                  <a:srgbClr val="202122"/>
                </a:solidFill>
                <a:effectLst/>
                <a:latin typeface="Arial" panose="020B0604020202020204" pitchFamily="34" charset="0"/>
              </a:rPr>
              <a:t>5.5 eV)</a:t>
            </a:r>
            <a:endParaRPr lang="en-US" sz="1400" dirty="0"/>
          </a:p>
          <a:p>
            <a:pPr marL="285750" indent="-285750">
              <a:buClr>
                <a:srgbClr val="00B0F0"/>
              </a:buClr>
              <a:buFont typeface="Wingdings" pitchFamily="2" charset="2"/>
              <a:buChar char="v"/>
            </a:pPr>
            <a:r>
              <a:rPr lang="en-US" sz="1400" dirty="0"/>
              <a:t>Silicon Carbide (3.3 eV)</a:t>
            </a:r>
          </a:p>
          <a:p>
            <a:pPr marL="285750" indent="-285750">
              <a:buClr>
                <a:srgbClr val="00B0F0"/>
              </a:buClr>
              <a:buFont typeface="Wingdings" pitchFamily="2" charset="2"/>
              <a:buChar char="v"/>
            </a:pPr>
            <a:r>
              <a:rPr lang="en-US" sz="1400" dirty="0"/>
              <a:t>Silicon (1</a:t>
            </a:r>
            <a:r>
              <a:rPr lang="fr-FR" sz="1400" b="0" i="0" u="none" strike="noStrike" dirty="0">
                <a:solidFill>
                  <a:srgbClr val="202122"/>
                </a:solidFill>
                <a:effectLst/>
                <a:latin typeface="Arial" panose="020B0604020202020204" pitchFamily="34" charset="0"/>
              </a:rPr>
              <a:t>.14 eV)</a:t>
            </a:r>
            <a:endParaRPr lang="en-US" sz="1400" dirty="0"/>
          </a:p>
          <a:p>
            <a:endParaRPr lang="en-US" sz="1400" dirty="0"/>
          </a:p>
        </p:txBody>
      </p:sp>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11C67666-0893-5A5E-215B-366E7E5E021E}"/>
                  </a:ext>
                </a:extLst>
              </p:cNvPr>
              <p:cNvSpPr txBox="1"/>
              <p:nvPr/>
            </p:nvSpPr>
            <p:spPr>
              <a:xfrm>
                <a:off x="6797435" y="1366179"/>
                <a:ext cx="1202830" cy="954107"/>
              </a:xfrm>
              <a:prstGeom prst="rect">
                <a:avLst/>
              </a:prstGeom>
              <a:noFill/>
            </p:spPr>
            <p:txBody>
              <a:bodyPr wrap="none" rtlCol="0">
                <a:spAutoFit/>
              </a:bodyPr>
              <a:lstStyle/>
              <a:p>
                <a14:m>
                  <m:oMath xmlns:m="http://schemas.openxmlformats.org/officeDocument/2006/math">
                    <m:r>
                      <a:rPr lang="en-US" sz="1400" i="1" smtClean="0">
                        <a:solidFill>
                          <a:schemeClr val="accent1"/>
                        </a:solidFill>
                        <a:latin typeface="Cambria Math" panose="02040503050406030204" pitchFamily="18" charset="0"/>
                        <a:ea typeface="Cambria Math" panose="02040503050406030204" pitchFamily="18" charset="0"/>
                      </a:rPr>
                      <m:t>𝜆</m:t>
                    </m:r>
                    <m:r>
                      <a:rPr lang="fr-FR" sz="1400" b="0" i="1" smtClean="0">
                        <a:solidFill>
                          <a:schemeClr val="accent1"/>
                        </a:solidFill>
                        <a:latin typeface="Cambria Math" panose="02040503050406030204" pitchFamily="18" charset="0"/>
                        <a:ea typeface="Cambria Math" panose="02040503050406030204" pitchFamily="18" charset="0"/>
                      </a:rPr>
                      <m:t>&gt;225</m:t>
                    </m:r>
                  </m:oMath>
                </a14:m>
                <a:r>
                  <a:rPr lang="en-US" sz="1400" dirty="0">
                    <a:solidFill>
                      <a:schemeClr val="accent1"/>
                    </a:solidFill>
                  </a:rPr>
                  <a:t> nm</a:t>
                </a:r>
              </a:p>
              <a:p>
                <a14:m>
                  <m:oMath xmlns:m="http://schemas.openxmlformats.org/officeDocument/2006/math">
                    <m:r>
                      <a:rPr lang="en-US" sz="1400" i="1" smtClean="0">
                        <a:solidFill>
                          <a:schemeClr val="accent1"/>
                        </a:solidFill>
                        <a:latin typeface="Cambria Math" panose="02040503050406030204" pitchFamily="18" charset="0"/>
                        <a:ea typeface="Cambria Math" panose="02040503050406030204" pitchFamily="18" charset="0"/>
                      </a:rPr>
                      <m:t>𝜆</m:t>
                    </m:r>
                    <m:r>
                      <a:rPr lang="fr-FR" sz="1400" b="0" i="1" smtClean="0">
                        <a:solidFill>
                          <a:schemeClr val="accent1"/>
                        </a:solidFill>
                        <a:latin typeface="Cambria Math" panose="02040503050406030204" pitchFamily="18" charset="0"/>
                        <a:ea typeface="Cambria Math" panose="02040503050406030204" pitchFamily="18" charset="0"/>
                      </a:rPr>
                      <m:t>&gt;375</m:t>
                    </m:r>
                  </m:oMath>
                </a14:m>
                <a:r>
                  <a:rPr lang="en-US" sz="1400" dirty="0">
                    <a:solidFill>
                      <a:schemeClr val="accent1"/>
                    </a:solidFill>
                  </a:rPr>
                  <a:t> nm</a:t>
                </a:r>
              </a:p>
              <a:p>
                <a14:m>
                  <m:oMath xmlns:m="http://schemas.openxmlformats.org/officeDocument/2006/math">
                    <m:r>
                      <a:rPr lang="en-US" sz="1400" i="1" smtClean="0">
                        <a:solidFill>
                          <a:schemeClr val="accent1"/>
                        </a:solidFill>
                        <a:latin typeface="Cambria Math" panose="02040503050406030204" pitchFamily="18" charset="0"/>
                        <a:ea typeface="Cambria Math" panose="02040503050406030204" pitchFamily="18" charset="0"/>
                      </a:rPr>
                      <m:t>𝜆</m:t>
                    </m:r>
                    <m:r>
                      <a:rPr lang="fr-FR" sz="1400" b="0" i="1" smtClean="0">
                        <a:solidFill>
                          <a:schemeClr val="accent1"/>
                        </a:solidFill>
                        <a:latin typeface="Cambria Math" panose="02040503050406030204" pitchFamily="18" charset="0"/>
                        <a:ea typeface="Cambria Math" panose="02040503050406030204" pitchFamily="18" charset="0"/>
                      </a:rPr>
                      <m:t>&gt;1087</m:t>
                    </m:r>
                  </m:oMath>
                </a14:m>
                <a:r>
                  <a:rPr lang="en-US" sz="1400" dirty="0">
                    <a:solidFill>
                      <a:schemeClr val="accent1"/>
                    </a:solidFill>
                  </a:rPr>
                  <a:t> nm</a:t>
                </a:r>
              </a:p>
              <a:p>
                <a:endParaRPr lang="en-US" sz="1400" dirty="0">
                  <a:solidFill>
                    <a:schemeClr val="accent1"/>
                  </a:solidFill>
                </a:endParaRPr>
              </a:p>
            </p:txBody>
          </p:sp>
        </mc:Choice>
        <mc:Fallback xmlns="">
          <p:sp>
            <p:nvSpPr>
              <p:cNvPr id="39" name="ZoneTexte 38">
                <a:extLst>
                  <a:ext uri="{FF2B5EF4-FFF2-40B4-BE49-F238E27FC236}">
                    <a16:creationId xmlns:a16="http://schemas.microsoft.com/office/drawing/2014/main" id="{11C67666-0893-5A5E-215B-366E7E5E021E}"/>
                  </a:ext>
                </a:extLst>
              </p:cNvPr>
              <p:cNvSpPr txBox="1">
                <a:spLocks noRot="1" noChangeAspect="1" noMove="1" noResize="1" noEditPoints="1" noAdjustHandles="1" noChangeArrowheads="1" noChangeShapeType="1" noTextEdit="1"/>
              </p:cNvSpPr>
              <p:nvPr/>
            </p:nvSpPr>
            <p:spPr>
              <a:xfrm>
                <a:off x="6797435" y="1366179"/>
                <a:ext cx="1202830" cy="954107"/>
              </a:xfrm>
              <a:prstGeom prst="rect">
                <a:avLst/>
              </a:prstGeom>
              <a:blipFill>
                <a:blip r:embed="rId14"/>
                <a:stretch>
                  <a:fillRect t="-1316" r="-1053"/>
                </a:stretch>
              </a:blipFill>
            </p:spPr>
            <p:txBody>
              <a:bodyPr/>
              <a:lstStyle/>
              <a:p>
                <a:r>
                  <a:rPr lang="fr-FR">
                    <a:noFill/>
                  </a:rPr>
                  <a:t> </a:t>
                </a:r>
              </a:p>
            </p:txBody>
          </p:sp>
        </mc:Fallback>
      </mc:AlternateContent>
      <p:cxnSp>
        <p:nvCxnSpPr>
          <p:cNvPr id="40" name="Connecteur droit avec flèche 39">
            <a:extLst>
              <a:ext uri="{FF2B5EF4-FFF2-40B4-BE49-F238E27FC236}">
                <a16:creationId xmlns:a16="http://schemas.microsoft.com/office/drawing/2014/main" id="{56BD0E59-932E-BB05-5CF8-67C856DB6E0E}"/>
              </a:ext>
            </a:extLst>
          </p:cNvPr>
          <p:cNvCxnSpPr>
            <a:cxnSpLocks/>
          </p:cNvCxnSpPr>
          <p:nvPr/>
        </p:nvCxnSpPr>
        <p:spPr>
          <a:xfrm flipV="1">
            <a:off x="364671" y="1580925"/>
            <a:ext cx="0" cy="435978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sp>
        <p:nvSpPr>
          <p:cNvPr id="41" name="ZoneTexte 40">
            <a:extLst>
              <a:ext uri="{FF2B5EF4-FFF2-40B4-BE49-F238E27FC236}">
                <a16:creationId xmlns:a16="http://schemas.microsoft.com/office/drawing/2014/main" id="{12F7A9CF-10C7-35E8-7FB8-57C419F63D0D}"/>
              </a:ext>
            </a:extLst>
          </p:cNvPr>
          <p:cNvSpPr txBox="1"/>
          <p:nvPr/>
        </p:nvSpPr>
        <p:spPr>
          <a:xfrm>
            <a:off x="29618" y="2648962"/>
            <a:ext cx="324962" cy="2031325"/>
          </a:xfrm>
          <a:prstGeom prst="rect">
            <a:avLst/>
          </a:prstGeom>
          <a:noFill/>
        </p:spPr>
        <p:txBody>
          <a:bodyPr wrap="square" rtlCol="0">
            <a:spAutoFit/>
          </a:bodyPr>
          <a:lstStyle/>
          <a:p>
            <a:r>
              <a:rPr lang="fr-FR" dirty="0" err="1"/>
              <a:t>Bandgap</a:t>
            </a:r>
            <a:endParaRPr lang="fr-FR" dirty="0"/>
          </a:p>
        </p:txBody>
      </p:sp>
      <p:grpSp>
        <p:nvGrpSpPr>
          <p:cNvPr id="7181" name="Groupe 7180">
            <a:extLst>
              <a:ext uri="{FF2B5EF4-FFF2-40B4-BE49-F238E27FC236}">
                <a16:creationId xmlns:a16="http://schemas.microsoft.com/office/drawing/2014/main" id="{21B8397F-0A66-0A06-49DA-3C44C9A82AD2}"/>
              </a:ext>
            </a:extLst>
          </p:cNvPr>
          <p:cNvGrpSpPr/>
          <p:nvPr/>
        </p:nvGrpSpPr>
        <p:grpSpPr>
          <a:xfrm>
            <a:off x="4483876" y="3608456"/>
            <a:ext cx="3448451" cy="2719510"/>
            <a:chOff x="4483876" y="3608456"/>
            <a:chExt cx="3448451" cy="2719510"/>
          </a:xfrm>
        </p:grpSpPr>
        <p:sp>
          <p:nvSpPr>
            <p:cNvPr id="51" name="ZoneTexte 50">
              <a:extLst>
                <a:ext uri="{FF2B5EF4-FFF2-40B4-BE49-F238E27FC236}">
                  <a16:creationId xmlns:a16="http://schemas.microsoft.com/office/drawing/2014/main" id="{F69FBE03-37B6-C9D7-114F-E5F4CD77803F}"/>
                </a:ext>
              </a:extLst>
            </p:cNvPr>
            <p:cNvSpPr txBox="1"/>
            <p:nvPr/>
          </p:nvSpPr>
          <p:spPr>
            <a:xfrm>
              <a:off x="5397823" y="3608456"/>
              <a:ext cx="1791196" cy="338554"/>
            </a:xfrm>
            <a:prstGeom prst="rect">
              <a:avLst/>
            </a:prstGeom>
            <a:noFill/>
          </p:spPr>
          <p:txBody>
            <a:bodyPr wrap="none" rtlCol="0">
              <a:spAutoFit/>
            </a:bodyPr>
            <a:lstStyle/>
            <a:p>
              <a:r>
                <a:rPr lang="en-US" sz="1600" b="1" dirty="0"/>
                <a:t>Emission spectra</a:t>
              </a:r>
              <a:endParaRPr lang="en-US" sz="1400" dirty="0"/>
            </a:p>
          </p:txBody>
        </p:sp>
        <p:pic>
          <p:nvPicPr>
            <p:cNvPr id="1028" name="Picture 4" descr="undefined">
              <a:extLst>
                <a:ext uri="{FF2B5EF4-FFF2-40B4-BE49-F238E27FC236}">
                  <a16:creationId xmlns:a16="http://schemas.microsoft.com/office/drawing/2014/main" id="{4E8ADC76-F7F1-FD0F-2553-F79E970DD6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2555" y="4028935"/>
              <a:ext cx="3399772" cy="225744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4509F493-8A08-70DB-A26C-5D39AB99DF36}"/>
                </a:ext>
              </a:extLst>
            </p:cNvPr>
            <p:cNvSpPr/>
            <p:nvPr/>
          </p:nvSpPr>
          <p:spPr>
            <a:xfrm>
              <a:off x="4483876" y="6112522"/>
              <a:ext cx="2197411" cy="215444"/>
            </a:xfrm>
            <a:prstGeom prst="rect">
              <a:avLst/>
            </a:prstGeom>
          </p:spPr>
          <p:txBody>
            <a:bodyPr wrap="square">
              <a:spAutoFit/>
            </a:bodyPr>
            <a:lstStyle/>
            <a:p>
              <a:r>
                <a:rPr lang="de-DE" sz="800" dirty="0"/>
                <a:t>Wikipedia</a:t>
              </a:r>
            </a:p>
          </p:txBody>
        </p:sp>
      </p:grpSp>
      <p:cxnSp>
        <p:nvCxnSpPr>
          <p:cNvPr id="58" name="Connecteur droit avec flèche 57">
            <a:extLst>
              <a:ext uri="{FF2B5EF4-FFF2-40B4-BE49-F238E27FC236}">
                <a16:creationId xmlns:a16="http://schemas.microsoft.com/office/drawing/2014/main" id="{404BD92F-CB16-F89C-A5D6-E4D8F9438420}"/>
              </a:ext>
            </a:extLst>
          </p:cNvPr>
          <p:cNvCxnSpPr>
            <a:cxnSpLocks/>
          </p:cNvCxnSpPr>
          <p:nvPr/>
        </p:nvCxnSpPr>
        <p:spPr>
          <a:xfrm>
            <a:off x="6232441" y="4833174"/>
            <a:ext cx="0" cy="35957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9" name="ZoneTexte 58">
            <a:extLst>
              <a:ext uri="{FF2B5EF4-FFF2-40B4-BE49-F238E27FC236}">
                <a16:creationId xmlns:a16="http://schemas.microsoft.com/office/drawing/2014/main" id="{1F554AA8-E05E-132E-204F-54C293FFE34D}"/>
              </a:ext>
            </a:extLst>
          </p:cNvPr>
          <p:cNvSpPr txBox="1"/>
          <p:nvPr/>
        </p:nvSpPr>
        <p:spPr>
          <a:xfrm>
            <a:off x="5986373" y="4515415"/>
            <a:ext cx="471604" cy="307777"/>
          </a:xfrm>
          <a:prstGeom prst="rect">
            <a:avLst/>
          </a:prstGeom>
          <a:noFill/>
        </p:spPr>
        <p:txBody>
          <a:bodyPr wrap="none" rtlCol="0">
            <a:spAutoFit/>
          </a:bodyPr>
          <a:lstStyle/>
          <a:p>
            <a:r>
              <a:rPr lang="fr-FR" sz="1400" dirty="0">
                <a:solidFill>
                  <a:srgbClr val="FF0000"/>
                </a:solidFill>
              </a:rPr>
              <a:t>ZPL</a:t>
            </a:r>
          </a:p>
        </p:txBody>
      </p:sp>
      <p:sp>
        <p:nvSpPr>
          <p:cNvPr id="60" name="ZoneTexte 59">
            <a:extLst>
              <a:ext uri="{FF2B5EF4-FFF2-40B4-BE49-F238E27FC236}">
                <a16:creationId xmlns:a16="http://schemas.microsoft.com/office/drawing/2014/main" id="{78116CAA-2BDD-3042-D939-BA74549230E3}"/>
              </a:ext>
            </a:extLst>
          </p:cNvPr>
          <p:cNvSpPr txBox="1"/>
          <p:nvPr/>
        </p:nvSpPr>
        <p:spPr>
          <a:xfrm>
            <a:off x="6988471" y="4626202"/>
            <a:ext cx="498855" cy="307777"/>
          </a:xfrm>
          <a:prstGeom prst="rect">
            <a:avLst/>
          </a:prstGeom>
          <a:noFill/>
        </p:spPr>
        <p:txBody>
          <a:bodyPr wrap="none" rtlCol="0">
            <a:spAutoFit/>
          </a:bodyPr>
          <a:lstStyle/>
          <a:p>
            <a:r>
              <a:rPr lang="fr-FR" sz="1400" dirty="0">
                <a:solidFill>
                  <a:srgbClr val="C00000"/>
                </a:solidFill>
              </a:rPr>
              <a:t>PSB</a:t>
            </a:r>
          </a:p>
        </p:txBody>
      </p:sp>
      <p:cxnSp>
        <p:nvCxnSpPr>
          <p:cNvPr id="62" name="Connecteur droit 61">
            <a:extLst>
              <a:ext uri="{FF2B5EF4-FFF2-40B4-BE49-F238E27FC236}">
                <a16:creationId xmlns:a16="http://schemas.microsoft.com/office/drawing/2014/main" id="{0A9A3BC1-FA0D-FFAB-9518-B27595B2A262}"/>
              </a:ext>
            </a:extLst>
          </p:cNvPr>
          <p:cNvCxnSpPr>
            <a:cxnSpLocks/>
            <a:endCxn id="63" idx="0"/>
          </p:cNvCxnSpPr>
          <p:nvPr/>
        </p:nvCxnSpPr>
        <p:spPr>
          <a:xfrm>
            <a:off x="5927483" y="4508363"/>
            <a:ext cx="0" cy="1749385"/>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63" name="ZoneTexte 62">
            <a:extLst>
              <a:ext uri="{FF2B5EF4-FFF2-40B4-BE49-F238E27FC236}">
                <a16:creationId xmlns:a16="http://schemas.microsoft.com/office/drawing/2014/main" id="{3F375F36-2FC0-AB7E-9F58-F9253234F4DE}"/>
              </a:ext>
            </a:extLst>
          </p:cNvPr>
          <p:cNvSpPr txBox="1"/>
          <p:nvPr/>
        </p:nvSpPr>
        <p:spPr>
          <a:xfrm>
            <a:off x="5582581" y="6257748"/>
            <a:ext cx="689804" cy="369332"/>
          </a:xfrm>
          <a:prstGeom prst="rect">
            <a:avLst/>
          </a:prstGeom>
          <a:noFill/>
        </p:spPr>
        <p:txBody>
          <a:bodyPr wrap="none" rtlCol="0">
            <a:spAutoFit/>
          </a:bodyPr>
          <a:lstStyle/>
          <a:p>
            <a:r>
              <a:rPr lang="fr-FR" dirty="0" err="1">
                <a:solidFill>
                  <a:srgbClr val="7030A0"/>
                </a:solidFill>
              </a:rPr>
              <a:t>Filter</a:t>
            </a:r>
            <a:endParaRPr lang="fr-FR" dirty="0">
              <a:solidFill>
                <a:srgbClr val="7030A0"/>
              </a:solidFill>
            </a:endParaRPr>
          </a:p>
        </p:txBody>
      </p:sp>
      <p:sp>
        <p:nvSpPr>
          <p:cNvPr id="7173" name="Accolade ouvrante 7172">
            <a:extLst>
              <a:ext uri="{FF2B5EF4-FFF2-40B4-BE49-F238E27FC236}">
                <a16:creationId xmlns:a16="http://schemas.microsoft.com/office/drawing/2014/main" id="{0FF9BF65-DACC-B53E-3AA2-73BD0671F164}"/>
              </a:ext>
            </a:extLst>
          </p:cNvPr>
          <p:cNvSpPr/>
          <p:nvPr/>
        </p:nvSpPr>
        <p:spPr>
          <a:xfrm rot="5400000">
            <a:off x="6843238" y="4373489"/>
            <a:ext cx="232054" cy="1373760"/>
          </a:xfrm>
          <a:prstGeom prst="leftBrace">
            <a:avLst>
              <a:gd name="adj1" fmla="val 147059"/>
              <a:gd name="adj2" fmla="val 31069"/>
            </a:avLst>
          </a:prstGeom>
          <a:ln w="254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7179" name="Connecteur droit avec flèche 7178">
            <a:extLst>
              <a:ext uri="{FF2B5EF4-FFF2-40B4-BE49-F238E27FC236}">
                <a16:creationId xmlns:a16="http://schemas.microsoft.com/office/drawing/2014/main" id="{B6BC2B67-B0D1-087D-8DAE-5EABBE8B076F}"/>
              </a:ext>
            </a:extLst>
          </p:cNvPr>
          <p:cNvCxnSpPr>
            <a:cxnSpLocks/>
          </p:cNvCxnSpPr>
          <p:nvPr/>
        </p:nvCxnSpPr>
        <p:spPr>
          <a:xfrm>
            <a:off x="5298164" y="4782975"/>
            <a:ext cx="0" cy="359570"/>
          </a:xfrm>
          <a:prstGeom prst="straightConnector1">
            <a:avLst/>
          </a:prstGeom>
          <a:ln w="254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7180" name="ZoneTexte 7179">
            <a:extLst>
              <a:ext uri="{FF2B5EF4-FFF2-40B4-BE49-F238E27FC236}">
                <a16:creationId xmlns:a16="http://schemas.microsoft.com/office/drawing/2014/main" id="{A82B5AC0-D48F-884B-70D7-A162321C9E37}"/>
              </a:ext>
            </a:extLst>
          </p:cNvPr>
          <p:cNvSpPr txBox="1"/>
          <p:nvPr/>
        </p:nvSpPr>
        <p:spPr>
          <a:xfrm>
            <a:off x="4991541" y="4506741"/>
            <a:ext cx="613245" cy="307777"/>
          </a:xfrm>
          <a:prstGeom prst="rect">
            <a:avLst/>
          </a:prstGeom>
          <a:noFill/>
        </p:spPr>
        <p:txBody>
          <a:bodyPr wrap="none" rtlCol="0">
            <a:spAutoFit/>
          </a:bodyPr>
          <a:lstStyle/>
          <a:p>
            <a:r>
              <a:rPr lang="fr-FR" sz="1400" dirty="0">
                <a:solidFill>
                  <a:schemeClr val="accent6"/>
                </a:solidFill>
              </a:rPr>
              <a:t>Laser</a:t>
            </a:r>
          </a:p>
        </p:txBody>
      </p:sp>
      <p:pic>
        <p:nvPicPr>
          <p:cNvPr id="7182" name="Image 7181">
            <a:extLst>
              <a:ext uri="{FF2B5EF4-FFF2-40B4-BE49-F238E27FC236}">
                <a16:creationId xmlns:a16="http://schemas.microsoft.com/office/drawing/2014/main" id="{2A530EB0-719C-3019-4D18-E0E72946C81D}"/>
              </a:ext>
            </a:extLst>
          </p:cNvPr>
          <p:cNvPicPr>
            <a:picLocks noChangeAspect="1"/>
          </p:cNvPicPr>
          <p:nvPr/>
        </p:nvPicPr>
        <p:blipFill>
          <a:blip r:embed="rId16"/>
          <a:stretch>
            <a:fillRect/>
          </a:stretch>
        </p:blipFill>
        <p:spPr>
          <a:xfrm>
            <a:off x="149310" y="139477"/>
            <a:ext cx="656033" cy="653612"/>
          </a:xfrm>
          <a:prstGeom prst="rect">
            <a:avLst/>
          </a:prstGeom>
        </p:spPr>
      </p:pic>
      <p:sp>
        <p:nvSpPr>
          <p:cNvPr id="7183" name="Espace réservé de la date 11">
            <a:extLst>
              <a:ext uri="{FF2B5EF4-FFF2-40B4-BE49-F238E27FC236}">
                <a16:creationId xmlns:a16="http://schemas.microsoft.com/office/drawing/2014/main" id="{A8A123F6-05C6-6FB3-5F62-2B8FB08279AD}"/>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91655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1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17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18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0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7" grpId="0" animBg="1"/>
      <p:bldP spid="139" grpId="0"/>
      <p:bldP spid="142" grpId="0"/>
      <p:bldP spid="144" grpId="0"/>
      <p:bldP spid="158" grpId="0"/>
      <p:bldP spid="207" grpId="0"/>
      <p:bldP spid="217" grpId="0" animBg="1"/>
      <p:bldP spid="4" grpId="0"/>
      <p:bldP spid="39" grpId="0"/>
      <p:bldP spid="59" grpId="0"/>
      <p:bldP spid="60" grpId="0"/>
      <p:bldP spid="63" grpId="0"/>
      <p:bldP spid="7173" grpId="0" animBg="1"/>
      <p:bldP spid="718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F7304-6AED-C12A-2E96-4EC37E8F125E}"/>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FDC02DC3-CF1E-E3CB-2F5D-FB3AD791E046}"/>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Confocal setup</a:t>
            </a:r>
          </a:p>
        </p:txBody>
      </p:sp>
      <p:cxnSp>
        <p:nvCxnSpPr>
          <p:cNvPr id="2" name="Connecteur droit 1">
            <a:extLst>
              <a:ext uri="{FF2B5EF4-FFF2-40B4-BE49-F238E27FC236}">
                <a16:creationId xmlns:a16="http://schemas.microsoft.com/office/drawing/2014/main" id="{CBE50279-6146-1E73-942B-C422545DEED0}"/>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25" name="Espace réservé du pied de page 24">
            <a:extLst>
              <a:ext uri="{FF2B5EF4-FFF2-40B4-BE49-F238E27FC236}">
                <a16:creationId xmlns:a16="http://schemas.microsoft.com/office/drawing/2014/main" id="{682C79E1-E20D-6951-8617-2E2499D08B39}"/>
              </a:ext>
            </a:extLst>
          </p:cNvPr>
          <p:cNvSpPr>
            <a:spLocks noGrp="1"/>
          </p:cNvSpPr>
          <p:nvPr>
            <p:ph type="ftr" sz="quarter" idx="11"/>
          </p:nvPr>
        </p:nvSpPr>
        <p:spPr/>
        <p:txBody>
          <a:bodyPr/>
          <a:lstStyle/>
          <a:p>
            <a:r>
              <a:rPr lang="fr-FR"/>
              <a:t>Charles Babin</a:t>
            </a:r>
          </a:p>
        </p:txBody>
      </p:sp>
      <p:sp>
        <p:nvSpPr>
          <p:cNvPr id="27" name="Espace réservé du numéro de diapositive 26">
            <a:extLst>
              <a:ext uri="{FF2B5EF4-FFF2-40B4-BE49-F238E27FC236}">
                <a16:creationId xmlns:a16="http://schemas.microsoft.com/office/drawing/2014/main" id="{A0909005-3CD6-98AC-A3FD-68F47D2E3CC6}"/>
              </a:ext>
            </a:extLst>
          </p:cNvPr>
          <p:cNvSpPr>
            <a:spLocks noGrp="1"/>
          </p:cNvSpPr>
          <p:nvPr>
            <p:ph type="sldNum" sz="quarter" idx="12"/>
          </p:nvPr>
        </p:nvSpPr>
        <p:spPr/>
        <p:txBody>
          <a:bodyPr/>
          <a:lstStyle/>
          <a:p>
            <a:fld id="{BC52D411-5A3D-D14A-AF34-D9B1C8ECD583}" type="slidenum">
              <a:rPr lang="fr-FR" smtClean="0"/>
              <a:pPr/>
              <a:t>26</a:t>
            </a:fld>
            <a:endParaRPr lang="fr-FR"/>
          </a:p>
        </p:txBody>
      </p:sp>
      <p:grpSp>
        <p:nvGrpSpPr>
          <p:cNvPr id="6" name="Groupe 5">
            <a:extLst>
              <a:ext uri="{FF2B5EF4-FFF2-40B4-BE49-F238E27FC236}">
                <a16:creationId xmlns:a16="http://schemas.microsoft.com/office/drawing/2014/main" id="{CD28EA81-D508-B105-7E52-C33EFDD313E9}"/>
              </a:ext>
            </a:extLst>
          </p:cNvPr>
          <p:cNvGrpSpPr/>
          <p:nvPr/>
        </p:nvGrpSpPr>
        <p:grpSpPr>
          <a:xfrm>
            <a:off x="11195053" y="147318"/>
            <a:ext cx="873037" cy="664352"/>
            <a:chOff x="10937240" y="138967"/>
            <a:chExt cx="873037" cy="664352"/>
          </a:xfrm>
        </p:grpSpPr>
        <p:pic>
          <p:nvPicPr>
            <p:cNvPr id="11" name="Picture 2" descr="ICB – Laboratoire Interdisciplinaire Carnot de Bourgogne - Université de  Bourgogne">
              <a:extLst>
                <a:ext uri="{FF2B5EF4-FFF2-40B4-BE49-F238E27FC236}">
                  <a16:creationId xmlns:a16="http://schemas.microsoft.com/office/drawing/2014/main" id="{A245E4A6-8B46-ADB5-D906-FC6E6800E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CC745F2-AF7D-1203-8ABB-3AB375AC81FB}"/>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182" name="Image 7181">
            <a:extLst>
              <a:ext uri="{FF2B5EF4-FFF2-40B4-BE49-F238E27FC236}">
                <a16:creationId xmlns:a16="http://schemas.microsoft.com/office/drawing/2014/main" id="{2EB72D31-B9DF-F22B-BDC9-023656C31683}"/>
              </a:ext>
            </a:extLst>
          </p:cNvPr>
          <p:cNvPicPr>
            <a:picLocks noChangeAspect="1"/>
          </p:cNvPicPr>
          <p:nvPr/>
        </p:nvPicPr>
        <p:blipFill>
          <a:blip r:embed="rId4"/>
          <a:stretch>
            <a:fillRect/>
          </a:stretch>
        </p:blipFill>
        <p:spPr>
          <a:xfrm>
            <a:off x="149310" y="139477"/>
            <a:ext cx="656033" cy="653612"/>
          </a:xfrm>
          <a:prstGeom prst="rect">
            <a:avLst/>
          </a:prstGeom>
        </p:spPr>
      </p:pic>
      <p:sp>
        <p:nvSpPr>
          <p:cNvPr id="7183" name="Espace réservé de la date 11">
            <a:extLst>
              <a:ext uri="{FF2B5EF4-FFF2-40B4-BE49-F238E27FC236}">
                <a16:creationId xmlns:a16="http://schemas.microsoft.com/office/drawing/2014/main" id="{B2AC17F3-390B-408E-8E19-99C4300ECB72}"/>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pic>
        <p:nvPicPr>
          <p:cNvPr id="2050" name="Picture 2">
            <a:extLst>
              <a:ext uri="{FF2B5EF4-FFF2-40B4-BE49-F238E27FC236}">
                <a16:creationId xmlns:a16="http://schemas.microsoft.com/office/drawing/2014/main" id="{00E19E9F-6DD5-7F18-B498-05BF1D0F8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781" y="1366496"/>
            <a:ext cx="6044819" cy="453361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1297B77-77ED-675E-6AF0-1D2FEFF3CE41}"/>
              </a:ext>
            </a:extLst>
          </p:cNvPr>
          <p:cNvSpPr txBox="1"/>
          <p:nvPr/>
        </p:nvSpPr>
        <p:spPr>
          <a:xfrm>
            <a:off x="2994168" y="5929692"/>
            <a:ext cx="6111432" cy="215444"/>
          </a:xfrm>
          <a:prstGeom prst="rect">
            <a:avLst/>
          </a:prstGeom>
          <a:noFill/>
        </p:spPr>
        <p:txBody>
          <a:bodyPr wrap="square">
            <a:spAutoFit/>
          </a:bodyPr>
          <a:lstStyle/>
          <a:p>
            <a:r>
              <a:rPr lang="fr-FR" sz="800" b="1" dirty="0" err="1"/>
              <a:t>revealerhighspeed</a:t>
            </a:r>
            <a:endParaRPr lang="fr-FR" sz="800" b="1" dirty="0"/>
          </a:p>
        </p:txBody>
      </p:sp>
    </p:spTree>
    <p:extLst>
      <p:ext uri="{BB962C8B-B14F-4D97-AF65-F5344CB8AC3E}">
        <p14:creationId xmlns:p14="http://schemas.microsoft.com/office/powerpoint/2010/main" val="2676448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E137-A8E9-DD11-9238-8227634BD690}"/>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2DFC006E-6B39-B444-F940-40491167BDDB}"/>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How to create them?</a:t>
            </a:r>
          </a:p>
        </p:txBody>
      </p:sp>
      <p:cxnSp>
        <p:nvCxnSpPr>
          <p:cNvPr id="2" name="Connecteur droit 1">
            <a:extLst>
              <a:ext uri="{FF2B5EF4-FFF2-40B4-BE49-F238E27FC236}">
                <a16:creationId xmlns:a16="http://schemas.microsoft.com/office/drawing/2014/main" id="{DCF50063-6145-8DE7-4ED6-FBB7DDD482A8}"/>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25" name="Espace réservé du pied de page 24">
            <a:extLst>
              <a:ext uri="{FF2B5EF4-FFF2-40B4-BE49-F238E27FC236}">
                <a16:creationId xmlns:a16="http://schemas.microsoft.com/office/drawing/2014/main" id="{66DCB7D1-BD16-FCA1-8A99-5AD392B7D951}"/>
              </a:ext>
            </a:extLst>
          </p:cNvPr>
          <p:cNvSpPr>
            <a:spLocks noGrp="1"/>
          </p:cNvSpPr>
          <p:nvPr>
            <p:ph type="ftr" sz="quarter" idx="11"/>
          </p:nvPr>
        </p:nvSpPr>
        <p:spPr/>
        <p:txBody>
          <a:bodyPr/>
          <a:lstStyle/>
          <a:p>
            <a:r>
              <a:rPr lang="fr-FR"/>
              <a:t>Charles Babin</a:t>
            </a:r>
          </a:p>
        </p:txBody>
      </p:sp>
      <p:sp>
        <p:nvSpPr>
          <p:cNvPr id="27" name="Espace réservé du numéro de diapositive 26">
            <a:extLst>
              <a:ext uri="{FF2B5EF4-FFF2-40B4-BE49-F238E27FC236}">
                <a16:creationId xmlns:a16="http://schemas.microsoft.com/office/drawing/2014/main" id="{E8F3EF2F-5316-55A1-1069-5FC699ABB5CC}"/>
              </a:ext>
            </a:extLst>
          </p:cNvPr>
          <p:cNvSpPr>
            <a:spLocks noGrp="1"/>
          </p:cNvSpPr>
          <p:nvPr>
            <p:ph type="sldNum" sz="quarter" idx="12"/>
          </p:nvPr>
        </p:nvSpPr>
        <p:spPr/>
        <p:txBody>
          <a:bodyPr/>
          <a:lstStyle/>
          <a:p>
            <a:fld id="{BC52D411-5A3D-D14A-AF34-D9B1C8ECD583}" type="slidenum">
              <a:rPr lang="fr-FR" smtClean="0"/>
              <a:pPr/>
              <a:t>27</a:t>
            </a:fld>
            <a:endParaRPr lang="fr-FR"/>
          </a:p>
        </p:txBody>
      </p:sp>
      <p:grpSp>
        <p:nvGrpSpPr>
          <p:cNvPr id="6" name="Groupe 5">
            <a:extLst>
              <a:ext uri="{FF2B5EF4-FFF2-40B4-BE49-F238E27FC236}">
                <a16:creationId xmlns:a16="http://schemas.microsoft.com/office/drawing/2014/main" id="{D23AAA26-9731-0F37-4D0C-39A5621FE536}"/>
              </a:ext>
            </a:extLst>
          </p:cNvPr>
          <p:cNvGrpSpPr/>
          <p:nvPr/>
        </p:nvGrpSpPr>
        <p:grpSpPr>
          <a:xfrm>
            <a:off x="11195053" y="147318"/>
            <a:ext cx="873037" cy="664352"/>
            <a:chOff x="10937240" y="138967"/>
            <a:chExt cx="873037" cy="664352"/>
          </a:xfrm>
        </p:grpSpPr>
        <p:pic>
          <p:nvPicPr>
            <p:cNvPr id="11" name="Picture 2" descr="ICB – Laboratoire Interdisciplinaire Carnot de Bourgogne - Université de  Bourgogne">
              <a:extLst>
                <a:ext uri="{FF2B5EF4-FFF2-40B4-BE49-F238E27FC236}">
                  <a16:creationId xmlns:a16="http://schemas.microsoft.com/office/drawing/2014/main" id="{738CA89A-5F4A-8B5A-1812-8AFB2E44E3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A46C5C7-8419-AA3A-F25E-317B8ED507DE}"/>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Rectangle 23">
            <a:extLst>
              <a:ext uri="{FF2B5EF4-FFF2-40B4-BE49-F238E27FC236}">
                <a16:creationId xmlns:a16="http://schemas.microsoft.com/office/drawing/2014/main" id="{05D185B2-40A2-BC76-E178-3B43F82AE3E8}"/>
              </a:ext>
            </a:extLst>
          </p:cNvPr>
          <p:cNvSpPr/>
          <p:nvPr/>
        </p:nvSpPr>
        <p:spPr>
          <a:xfrm>
            <a:off x="-4859954" y="2396941"/>
            <a:ext cx="2868460" cy="2321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Electron irradiation</a:t>
            </a:r>
          </a:p>
        </p:txBody>
      </p:sp>
      <p:sp>
        <p:nvSpPr>
          <p:cNvPr id="31" name="Rectangle 30">
            <a:extLst>
              <a:ext uri="{FF2B5EF4-FFF2-40B4-BE49-F238E27FC236}">
                <a16:creationId xmlns:a16="http://schemas.microsoft.com/office/drawing/2014/main" id="{6A14FD6A-EDDF-9BFF-13B7-2A657EC163C8}"/>
              </a:ext>
            </a:extLst>
          </p:cNvPr>
          <p:cNvSpPr/>
          <p:nvPr/>
        </p:nvSpPr>
        <p:spPr>
          <a:xfrm>
            <a:off x="-4859954" y="-252695"/>
            <a:ext cx="2868460" cy="2321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t>Nitrogen</a:t>
            </a:r>
            <a:r>
              <a:rPr lang="fr-FR" dirty="0"/>
              <a:t> implantation</a:t>
            </a:r>
          </a:p>
        </p:txBody>
      </p:sp>
      <p:sp>
        <p:nvSpPr>
          <p:cNvPr id="34" name="Rectangle 33">
            <a:extLst>
              <a:ext uri="{FF2B5EF4-FFF2-40B4-BE49-F238E27FC236}">
                <a16:creationId xmlns:a16="http://schemas.microsoft.com/office/drawing/2014/main" id="{2FABB166-0DDF-E6C0-B413-5C52E418598F}"/>
              </a:ext>
            </a:extLst>
          </p:cNvPr>
          <p:cNvSpPr/>
          <p:nvPr/>
        </p:nvSpPr>
        <p:spPr>
          <a:xfrm>
            <a:off x="-4859954" y="5046577"/>
            <a:ext cx="2868460" cy="2321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t>Annealing</a:t>
            </a:r>
            <a:endParaRPr lang="fr-FR" dirty="0"/>
          </a:p>
        </p:txBody>
      </p:sp>
      <p:pic>
        <p:nvPicPr>
          <p:cNvPr id="2050" name="Picture 2">
            <a:extLst>
              <a:ext uri="{FF2B5EF4-FFF2-40B4-BE49-F238E27FC236}">
                <a16:creationId xmlns:a16="http://schemas.microsoft.com/office/drawing/2014/main" id="{2C425CB2-2068-4332-F396-33B8133417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82" b="60226"/>
          <a:stretch>
            <a:fillRect/>
          </a:stretch>
        </p:blipFill>
        <p:spPr bwMode="auto">
          <a:xfrm>
            <a:off x="1286178" y="4729459"/>
            <a:ext cx="3671478" cy="1551599"/>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1A21A7A7-CB28-6845-5378-D8571FCC9B52}"/>
              </a:ext>
            </a:extLst>
          </p:cNvPr>
          <p:cNvSpPr txBox="1"/>
          <p:nvPr/>
        </p:nvSpPr>
        <p:spPr>
          <a:xfrm>
            <a:off x="2286044" y="1036574"/>
            <a:ext cx="1765227" cy="338554"/>
          </a:xfrm>
          <a:prstGeom prst="rect">
            <a:avLst/>
          </a:prstGeom>
          <a:noFill/>
        </p:spPr>
        <p:txBody>
          <a:bodyPr wrap="none" rtlCol="0">
            <a:spAutoFit/>
          </a:bodyPr>
          <a:lstStyle/>
          <a:p>
            <a:r>
              <a:rPr lang="fr-FR" sz="1600" b="1" dirty="0"/>
              <a:t>Ion implantation </a:t>
            </a:r>
          </a:p>
        </p:txBody>
      </p:sp>
      <p:pic>
        <p:nvPicPr>
          <p:cNvPr id="40" name="Picture 2">
            <a:extLst>
              <a:ext uri="{FF2B5EF4-FFF2-40B4-BE49-F238E27FC236}">
                <a16:creationId xmlns:a16="http://schemas.microsoft.com/office/drawing/2014/main" id="{E6DA0A42-D175-8BA7-BE06-6021AE2BD0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755" r="55246" b="25471"/>
          <a:stretch>
            <a:fillRect/>
          </a:stretch>
        </p:blipFill>
        <p:spPr bwMode="auto">
          <a:xfrm>
            <a:off x="6500579" y="4859849"/>
            <a:ext cx="1739479" cy="1350709"/>
          </a:xfrm>
          <a:prstGeom prst="rect">
            <a:avLst/>
          </a:prstGeom>
          <a:noFill/>
          <a:extLst>
            <a:ext uri="{909E8E84-426E-40DD-AFC4-6F175D3DCCD1}">
              <a14:hiddenFill xmlns:a14="http://schemas.microsoft.com/office/drawing/2010/main">
                <a:solidFill>
                  <a:srgbClr val="FFFFFF"/>
                </a:solidFill>
              </a14:hiddenFill>
            </a:ext>
          </a:extLst>
        </p:spPr>
      </p:pic>
      <p:sp>
        <p:nvSpPr>
          <p:cNvPr id="41" name="ZoneTexte 40">
            <a:extLst>
              <a:ext uri="{FF2B5EF4-FFF2-40B4-BE49-F238E27FC236}">
                <a16:creationId xmlns:a16="http://schemas.microsoft.com/office/drawing/2014/main" id="{3CC2E023-1399-92D1-7953-05703C97902E}"/>
              </a:ext>
            </a:extLst>
          </p:cNvPr>
          <p:cNvSpPr txBox="1"/>
          <p:nvPr/>
        </p:nvSpPr>
        <p:spPr>
          <a:xfrm>
            <a:off x="1185520" y="6320238"/>
            <a:ext cx="2177199" cy="215444"/>
          </a:xfrm>
          <a:prstGeom prst="rect">
            <a:avLst/>
          </a:prstGeom>
          <a:noFill/>
        </p:spPr>
        <p:txBody>
          <a:bodyPr wrap="none" rtlCol="0">
            <a:spAutoFit/>
          </a:bodyPr>
          <a:lstStyle/>
          <a:p>
            <a:r>
              <a:rPr lang="fr-FR" sz="800" dirty="0"/>
              <a:t>M. </a:t>
            </a:r>
            <a:r>
              <a:rPr lang="fr-FR" sz="800" dirty="0" err="1"/>
              <a:t>Ruf</a:t>
            </a:r>
            <a:r>
              <a:rPr lang="fr-FR" sz="800" dirty="0"/>
              <a:t> et al., </a:t>
            </a:r>
            <a:r>
              <a:rPr lang="fr-FR" sz="800" i="1" dirty="0"/>
              <a:t>Nano </a:t>
            </a:r>
            <a:r>
              <a:rPr lang="fr-FR" sz="800" i="1" dirty="0" err="1"/>
              <a:t>Lett</a:t>
            </a:r>
            <a:r>
              <a:rPr lang="fr-FR" sz="800" i="1" dirty="0"/>
              <a:t>.</a:t>
            </a:r>
            <a:r>
              <a:rPr lang="fr-FR" sz="800" dirty="0"/>
              <a:t> </a:t>
            </a:r>
            <a:r>
              <a:rPr lang="fr-FR" sz="800" b="1" dirty="0"/>
              <a:t>19</a:t>
            </a:r>
            <a:r>
              <a:rPr lang="fr-FR" sz="800" dirty="0"/>
              <a:t>, 3987–3992 (2019)</a:t>
            </a:r>
          </a:p>
        </p:txBody>
      </p:sp>
      <p:pic>
        <p:nvPicPr>
          <p:cNvPr id="2054" name="Picture 6">
            <a:extLst>
              <a:ext uri="{FF2B5EF4-FFF2-40B4-BE49-F238E27FC236}">
                <a16:creationId xmlns:a16="http://schemas.microsoft.com/office/drawing/2014/main" id="{3C3E4EF9-4455-B2FE-99BC-3C431B0E8A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500"/>
          <a:stretch>
            <a:fillRect/>
          </a:stretch>
        </p:blipFill>
        <p:spPr bwMode="auto">
          <a:xfrm>
            <a:off x="968458" y="1353041"/>
            <a:ext cx="4008751" cy="215570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id="{59624BFA-1CDE-0530-BEAD-9FFDFB985E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593" r="-18"/>
          <a:stretch>
            <a:fillRect/>
          </a:stretch>
        </p:blipFill>
        <p:spPr bwMode="auto">
          <a:xfrm>
            <a:off x="6400668" y="1412713"/>
            <a:ext cx="2427521" cy="2155703"/>
          </a:xfrm>
          <a:prstGeom prst="rect">
            <a:avLst/>
          </a:prstGeom>
          <a:noFill/>
          <a:extLst>
            <a:ext uri="{909E8E84-426E-40DD-AFC4-6F175D3DCCD1}">
              <a14:hiddenFill xmlns:a14="http://schemas.microsoft.com/office/drawing/2010/main">
                <a:solidFill>
                  <a:srgbClr val="FFFFFF"/>
                </a:solidFill>
              </a14:hiddenFill>
            </a:ext>
          </a:extLst>
        </p:spPr>
      </p:pic>
      <p:sp>
        <p:nvSpPr>
          <p:cNvPr id="54" name="ZoneTexte 53">
            <a:extLst>
              <a:ext uri="{FF2B5EF4-FFF2-40B4-BE49-F238E27FC236}">
                <a16:creationId xmlns:a16="http://schemas.microsoft.com/office/drawing/2014/main" id="{69374AAA-01E5-DD5E-0B55-DF482F78E67A}"/>
              </a:ext>
            </a:extLst>
          </p:cNvPr>
          <p:cNvSpPr txBox="1"/>
          <p:nvPr/>
        </p:nvSpPr>
        <p:spPr>
          <a:xfrm>
            <a:off x="5091846" y="2227664"/>
            <a:ext cx="1114408" cy="338554"/>
          </a:xfrm>
          <a:prstGeom prst="rect">
            <a:avLst/>
          </a:prstGeom>
          <a:noFill/>
        </p:spPr>
        <p:txBody>
          <a:bodyPr wrap="none" rtlCol="0">
            <a:spAutoFit/>
          </a:bodyPr>
          <a:lstStyle/>
          <a:p>
            <a:r>
              <a:rPr lang="fr-FR" sz="1600" b="1" dirty="0" err="1"/>
              <a:t>Annealing</a:t>
            </a:r>
            <a:endParaRPr lang="fr-FR" sz="1600" b="1" dirty="0"/>
          </a:p>
        </p:txBody>
      </p:sp>
      <p:sp>
        <p:nvSpPr>
          <p:cNvPr id="55" name="ZoneTexte 54">
            <a:extLst>
              <a:ext uri="{FF2B5EF4-FFF2-40B4-BE49-F238E27FC236}">
                <a16:creationId xmlns:a16="http://schemas.microsoft.com/office/drawing/2014/main" id="{563E3F37-DAA4-FE11-76C1-3848B7B23781}"/>
              </a:ext>
            </a:extLst>
          </p:cNvPr>
          <p:cNvSpPr txBox="1"/>
          <p:nvPr/>
        </p:nvSpPr>
        <p:spPr>
          <a:xfrm>
            <a:off x="830297" y="3593231"/>
            <a:ext cx="2204450" cy="215444"/>
          </a:xfrm>
          <a:prstGeom prst="rect">
            <a:avLst/>
          </a:prstGeom>
          <a:noFill/>
        </p:spPr>
        <p:txBody>
          <a:bodyPr wrap="none" rtlCol="0">
            <a:spAutoFit/>
          </a:bodyPr>
          <a:lstStyle/>
          <a:p>
            <a:r>
              <a:rPr lang="fr-FR" sz="800" dirty="0"/>
              <a:t>A. </a:t>
            </a:r>
            <a:r>
              <a:rPr lang="fr-FR" sz="800" dirty="0" err="1"/>
              <a:t>Haque</a:t>
            </a:r>
            <a:r>
              <a:rPr lang="fr-FR" sz="800" dirty="0"/>
              <a:t>, </a:t>
            </a:r>
            <a:r>
              <a:rPr lang="fr-FR" sz="800" i="1" dirty="0"/>
              <a:t>J. </a:t>
            </a:r>
            <a:r>
              <a:rPr lang="fr-FR" sz="800" i="1" dirty="0" err="1"/>
              <a:t>Manuf</a:t>
            </a:r>
            <a:r>
              <a:rPr lang="fr-FR" sz="800" i="1" dirty="0"/>
              <a:t>. Mater. Process.</a:t>
            </a:r>
            <a:r>
              <a:rPr lang="fr-FR" sz="800" dirty="0"/>
              <a:t> </a:t>
            </a:r>
            <a:r>
              <a:rPr lang="fr-FR" sz="800" b="1" dirty="0"/>
              <a:t>2017</a:t>
            </a:r>
            <a:r>
              <a:rPr lang="fr-FR" sz="800" dirty="0"/>
              <a:t>, </a:t>
            </a:r>
            <a:r>
              <a:rPr lang="fr-FR" sz="800" i="1" dirty="0"/>
              <a:t>1</a:t>
            </a:r>
            <a:r>
              <a:rPr lang="fr-FR" sz="800" dirty="0"/>
              <a:t>(1)</a:t>
            </a:r>
          </a:p>
        </p:txBody>
      </p:sp>
      <p:sp>
        <p:nvSpPr>
          <p:cNvPr id="57" name="Flèche vers la droite 56">
            <a:extLst>
              <a:ext uri="{FF2B5EF4-FFF2-40B4-BE49-F238E27FC236}">
                <a16:creationId xmlns:a16="http://schemas.microsoft.com/office/drawing/2014/main" id="{4FCA70BD-302C-EB85-5AD0-DDA22DD35558}"/>
              </a:ext>
            </a:extLst>
          </p:cNvPr>
          <p:cNvSpPr/>
          <p:nvPr/>
        </p:nvSpPr>
        <p:spPr>
          <a:xfrm>
            <a:off x="5251981" y="2650642"/>
            <a:ext cx="828845" cy="46794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CDAB5574-9A73-2D43-8321-2CA37AD95824}"/>
              </a:ext>
            </a:extLst>
          </p:cNvPr>
          <p:cNvSpPr txBox="1"/>
          <p:nvPr/>
        </p:nvSpPr>
        <p:spPr>
          <a:xfrm>
            <a:off x="5171623" y="3094300"/>
            <a:ext cx="763351" cy="369332"/>
          </a:xfrm>
          <a:prstGeom prst="rect">
            <a:avLst/>
          </a:prstGeom>
          <a:noFill/>
        </p:spPr>
        <p:txBody>
          <a:bodyPr wrap="none" rtlCol="0">
            <a:spAutoFit/>
          </a:bodyPr>
          <a:lstStyle/>
          <a:p>
            <a:r>
              <a:rPr lang="fr-FR" dirty="0"/>
              <a:t>1000°</a:t>
            </a:r>
          </a:p>
        </p:txBody>
      </p:sp>
      <p:sp>
        <p:nvSpPr>
          <p:cNvPr id="59" name="ZoneTexte 58">
            <a:extLst>
              <a:ext uri="{FF2B5EF4-FFF2-40B4-BE49-F238E27FC236}">
                <a16:creationId xmlns:a16="http://schemas.microsoft.com/office/drawing/2014/main" id="{76F5AAC1-364C-1B71-4721-CE4C144BAC66}"/>
              </a:ext>
            </a:extLst>
          </p:cNvPr>
          <p:cNvSpPr txBox="1"/>
          <p:nvPr/>
        </p:nvSpPr>
        <p:spPr>
          <a:xfrm>
            <a:off x="2374339" y="4280206"/>
            <a:ext cx="1976760" cy="338554"/>
          </a:xfrm>
          <a:prstGeom prst="rect">
            <a:avLst/>
          </a:prstGeom>
          <a:noFill/>
        </p:spPr>
        <p:txBody>
          <a:bodyPr wrap="none" rtlCol="0">
            <a:spAutoFit/>
          </a:bodyPr>
          <a:lstStyle/>
          <a:p>
            <a:r>
              <a:rPr lang="fr-FR" sz="1600" b="1" dirty="0"/>
              <a:t>Electron irradiation</a:t>
            </a:r>
          </a:p>
        </p:txBody>
      </p:sp>
      <p:sp>
        <p:nvSpPr>
          <p:cNvPr id="63" name="ZoneTexte 62">
            <a:extLst>
              <a:ext uri="{FF2B5EF4-FFF2-40B4-BE49-F238E27FC236}">
                <a16:creationId xmlns:a16="http://schemas.microsoft.com/office/drawing/2014/main" id="{78EE42BD-BAC7-331D-8F92-AE0E27C3EF87}"/>
              </a:ext>
            </a:extLst>
          </p:cNvPr>
          <p:cNvSpPr txBox="1"/>
          <p:nvPr/>
        </p:nvSpPr>
        <p:spPr>
          <a:xfrm>
            <a:off x="5091846" y="4924162"/>
            <a:ext cx="1114408" cy="338554"/>
          </a:xfrm>
          <a:prstGeom prst="rect">
            <a:avLst/>
          </a:prstGeom>
          <a:noFill/>
        </p:spPr>
        <p:txBody>
          <a:bodyPr wrap="none" rtlCol="0">
            <a:spAutoFit/>
          </a:bodyPr>
          <a:lstStyle/>
          <a:p>
            <a:r>
              <a:rPr lang="fr-FR" sz="1600" b="1" dirty="0" err="1"/>
              <a:t>Annealing</a:t>
            </a:r>
            <a:endParaRPr lang="fr-FR" sz="1600" b="1" dirty="0"/>
          </a:p>
        </p:txBody>
      </p:sp>
      <p:sp>
        <p:nvSpPr>
          <p:cNvPr id="7168" name="Flèche vers la droite 7167">
            <a:extLst>
              <a:ext uri="{FF2B5EF4-FFF2-40B4-BE49-F238E27FC236}">
                <a16:creationId xmlns:a16="http://schemas.microsoft.com/office/drawing/2014/main" id="{9A492979-D6C5-C2E8-0BFC-9C3343B97350}"/>
              </a:ext>
            </a:extLst>
          </p:cNvPr>
          <p:cNvSpPr/>
          <p:nvPr/>
        </p:nvSpPr>
        <p:spPr>
          <a:xfrm>
            <a:off x="5251981" y="5347140"/>
            <a:ext cx="828845" cy="46794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7170" name="ZoneTexte 7169">
            <a:extLst>
              <a:ext uri="{FF2B5EF4-FFF2-40B4-BE49-F238E27FC236}">
                <a16:creationId xmlns:a16="http://schemas.microsoft.com/office/drawing/2014/main" id="{4AC68968-E229-36A8-36F7-70AD0030A516}"/>
              </a:ext>
            </a:extLst>
          </p:cNvPr>
          <p:cNvSpPr txBox="1"/>
          <p:nvPr/>
        </p:nvSpPr>
        <p:spPr>
          <a:xfrm>
            <a:off x="5171623" y="5790798"/>
            <a:ext cx="763351" cy="369332"/>
          </a:xfrm>
          <a:prstGeom prst="rect">
            <a:avLst/>
          </a:prstGeom>
          <a:noFill/>
        </p:spPr>
        <p:txBody>
          <a:bodyPr wrap="none" rtlCol="0">
            <a:spAutoFit/>
          </a:bodyPr>
          <a:lstStyle/>
          <a:p>
            <a:r>
              <a:rPr lang="fr-FR" dirty="0"/>
              <a:t>1000°</a:t>
            </a:r>
          </a:p>
        </p:txBody>
      </p:sp>
      <p:sp>
        <p:nvSpPr>
          <p:cNvPr id="7172" name="ZoneTexte 7171">
            <a:extLst>
              <a:ext uri="{FF2B5EF4-FFF2-40B4-BE49-F238E27FC236}">
                <a16:creationId xmlns:a16="http://schemas.microsoft.com/office/drawing/2014/main" id="{ADB35B68-B19C-7683-068E-CAFCDBF94119}"/>
              </a:ext>
            </a:extLst>
          </p:cNvPr>
          <p:cNvSpPr txBox="1"/>
          <p:nvPr/>
        </p:nvSpPr>
        <p:spPr>
          <a:xfrm>
            <a:off x="9301291" y="1770253"/>
            <a:ext cx="1724318" cy="523220"/>
          </a:xfrm>
          <a:prstGeom prst="rect">
            <a:avLst/>
          </a:prstGeom>
          <a:noFill/>
        </p:spPr>
        <p:txBody>
          <a:bodyPr wrap="none" rtlCol="0">
            <a:spAutoFit/>
          </a:bodyPr>
          <a:lstStyle/>
          <a:p>
            <a:pPr marL="285750" indent="-285750">
              <a:buClr>
                <a:srgbClr val="00ADE9"/>
              </a:buClr>
              <a:buFont typeface="Wingdings" pitchFamily="2" charset="2"/>
              <a:buChar char="v"/>
            </a:pPr>
            <a:r>
              <a:rPr lang="fr-FR" sz="1400" dirty="0" err="1"/>
              <a:t>Shallow</a:t>
            </a:r>
            <a:r>
              <a:rPr lang="fr-FR" sz="1400" dirty="0"/>
              <a:t> NV</a:t>
            </a:r>
          </a:p>
          <a:p>
            <a:pPr marL="285750" indent="-285750">
              <a:buClr>
                <a:srgbClr val="00ADE9"/>
              </a:buClr>
              <a:buFont typeface="Wingdings" pitchFamily="2" charset="2"/>
              <a:buChar char="v"/>
            </a:pPr>
            <a:r>
              <a:rPr lang="fr-FR" sz="1400" dirty="0"/>
              <a:t>Control position</a:t>
            </a:r>
          </a:p>
        </p:txBody>
      </p:sp>
      <p:sp>
        <p:nvSpPr>
          <p:cNvPr id="7174" name="ZoneTexte 7173">
            <a:extLst>
              <a:ext uri="{FF2B5EF4-FFF2-40B4-BE49-F238E27FC236}">
                <a16:creationId xmlns:a16="http://schemas.microsoft.com/office/drawing/2014/main" id="{8230483D-4C3B-E16E-CC97-CA10DABF2565}"/>
              </a:ext>
            </a:extLst>
          </p:cNvPr>
          <p:cNvSpPr txBox="1"/>
          <p:nvPr/>
        </p:nvSpPr>
        <p:spPr>
          <a:xfrm>
            <a:off x="9301291" y="5284987"/>
            <a:ext cx="1799916" cy="523220"/>
          </a:xfrm>
          <a:prstGeom prst="rect">
            <a:avLst/>
          </a:prstGeom>
          <a:noFill/>
        </p:spPr>
        <p:txBody>
          <a:bodyPr wrap="none" rtlCol="0">
            <a:spAutoFit/>
          </a:bodyPr>
          <a:lstStyle/>
          <a:p>
            <a:pPr marL="285750" indent="-285750">
              <a:buClr>
                <a:srgbClr val="00ADE9"/>
              </a:buClr>
              <a:buFont typeface="Wingdings" pitchFamily="2" charset="2"/>
              <a:buChar char="v"/>
            </a:pPr>
            <a:r>
              <a:rPr lang="fr-FR" sz="1400" dirty="0"/>
              <a:t>Deep NV</a:t>
            </a:r>
          </a:p>
          <a:p>
            <a:pPr marL="285750" indent="-285750">
              <a:buClr>
                <a:srgbClr val="00ADE9"/>
              </a:buClr>
              <a:buFont typeface="Wingdings" pitchFamily="2" charset="2"/>
              <a:buChar char="v"/>
            </a:pPr>
            <a:r>
              <a:rPr lang="fr-FR" sz="1400" dirty="0" err="1"/>
              <a:t>Random</a:t>
            </a:r>
            <a:r>
              <a:rPr lang="fr-FR" sz="1400" dirty="0"/>
              <a:t> position</a:t>
            </a:r>
          </a:p>
        </p:txBody>
      </p:sp>
      <p:pic>
        <p:nvPicPr>
          <p:cNvPr id="7175" name="Image 7174">
            <a:extLst>
              <a:ext uri="{FF2B5EF4-FFF2-40B4-BE49-F238E27FC236}">
                <a16:creationId xmlns:a16="http://schemas.microsoft.com/office/drawing/2014/main" id="{858F9A9F-4870-E9DA-BA81-E8B523AFD7FF}"/>
              </a:ext>
            </a:extLst>
          </p:cNvPr>
          <p:cNvPicPr>
            <a:picLocks noChangeAspect="1"/>
          </p:cNvPicPr>
          <p:nvPr/>
        </p:nvPicPr>
        <p:blipFill>
          <a:blip r:embed="rId6"/>
          <a:stretch>
            <a:fillRect/>
          </a:stretch>
        </p:blipFill>
        <p:spPr>
          <a:xfrm>
            <a:off x="9350159" y="2496498"/>
            <a:ext cx="1790535" cy="1377999"/>
          </a:xfrm>
          <a:prstGeom prst="rect">
            <a:avLst/>
          </a:prstGeom>
        </p:spPr>
      </p:pic>
      <p:sp>
        <p:nvSpPr>
          <p:cNvPr id="7176" name="Rectangle 7175">
            <a:extLst>
              <a:ext uri="{FF2B5EF4-FFF2-40B4-BE49-F238E27FC236}">
                <a16:creationId xmlns:a16="http://schemas.microsoft.com/office/drawing/2014/main" id="{1CAFD693-B638-35B2-6387-6EC8AA614332}"/>
              </a:ext>
            </a:extLst>
          </p:cNvPr>
          <p:cNvSpPr/>
          <p:nvPr/>
        </p:nvSpPr>
        <p:spPr>
          <a:xfrm>
            <a:off x="8919696" y="3943118"/>
            <a:ext cx="2801925" cy="215444"/>
          </a:xfrm>
          <a:prstGeom prst="rect">
            <a:avLst/>
          </a:prstGeom>
        </p:spPr>
        <p:txBody>
          <a:bodyPr wrap="square">
            <a:spAutoFit/>
          </a:bodyPr>
          <a:lstStyle/>
          <a:p>
            <a:pPr algn="ctr"/>
            <a:r>
              <a:rPr lang="fr-FR" sz="800" dirty="0">
                <a:solidFill>
                  <a:srgbClr val="000000"/>
                </a:solidFill>
                <a:latin typeface="Arial" panose="020B0604020202020204" pitchFamily="34" charset="0"/>
                <a:cs typeface="Arial" panose="020B0604020202020204" pitchFamily="34" charset="0"/>
              </a:rPr>
              <a:t>C. Babin et al., </a:t>
            </a:r>
            <a:r>
              <a:rPr lang="fr-FR" sz="800" i="1" dirty="0">
                <a:solidFill>
                  <a:srgbClr val="000000"/>
                </a:solidFill>
                <a:latin typeface="Arial" panose="020B0604020202020204" pitchFamily="34" charset="0"/>
                <a:cs typeface="Arial" panose="020B0604020202020204" pitchFamily="34" charset="0"/>
              </a:rPr>
              <a:t>Nat. Mat. </a:t>
            </a:r>
            <a:r>
              <a:rPr lang="fr-FR" sz="800" b="1" i="1" dirty="0">
                <a:solidFill>
                  <a:srgbClr val="000000"/>
                </a:solidFill>
                <a:latin typeface="Arial" panose="020B0604020202020204" pitchFamily="34" charset="0"/>
                <a:cs typeface="Arial" panose="020B0604020202020204" pitchFamily="34" charset="0"/>
              </a:rPr>
              <a:t>21</a:t>
            </a:r>
            <a:r>
              <a:rPr lang="fr-FR" sz="800" dirty="0">
                <a:solidFill>
                  <a:srgbClr val="000000"/>
                </a:solidFill>
                <a:latin typeface="Arial" panose="020B0604020202020204" pitchFamily="34" charset="0"/>
                <a:cs typeface="Arial" panose="020B0604020202020204" pitchFamily="34" charset="0"/>
              </a:rPr>
              <a:t>, 67-73 (2019)</a:t>
            </a:r>
          </a:p>
        </p:txBody>
      </p:sp>
      <p:sp>
        <p:nvSpPr>
          <p:cNvPr id="7177" name="ZoneTexte 7176">
            <a:extLst>
              <a:ext uri="{FF2B5EF4-FFF2-40B4-BE49-F238E27FC236}">
                <a16:creationId xmlns:a16="http://schemas.microsoft.com/office/drawing/2014/main" id="{04AE1A85-69C8-EC66-0189-7F90B3716E75}"/>
              </a:ext>
            </a:extLst>
          </p:cNvPr>
          <p:cNvSpPr txBox="1"/>
          <p:nvPr/>
        </p:nvSpPr>
        <p:spPr>
          <a:xfrm>
            <a:off x="11357933" y="2670227"/>
            <a:ext cx="609462" cy="307777"/>
          </a:xfrm>
          <a:prstGeom prst="rect">
            <a:avLst/>
          </a:prstGeom>
          <a:noFill/>
        </p:spPr>
        <p:txBody>
          <a:bodyPr wrap="none" rtlCol="0">
            <a:spAutoFit/>
          </a:bodyPr>
          <a:lstStyle/>
          <a:p>
            <a:r>
              <a:rPr lang="fr-FR" sz="1400" dirty="0" err="1"/>
              <a:t>mask</a:t>
            </a:r>
            <a:endParaRPr lang="fr-FR" sz="1400" dirty="0"/>
          </a:p>
        </p:txBody>
      </p:sp>
      <p:cxnSp>
        <p:nvCxnSpPr>
          <p:cNvPr id="7178" name="Connecteur droit avec flèche 7177">
            <a:extLst>
              <a:ext uri="{FF2B5EF4-FFF2-40B4-BE49-F238E27FC236}">
                <a16:creationId xmlns:a16="http://schemas.microsoft.com/office/drawing/2014/main" id="{0F8E443E-4FF0-5F0A-C3E1-FF038BAAC1EA}"/>
              </a:ext>
            </a:extLst>
          </p:cNvPr>
          <p:cNvCxnSpPr>
            <a:cxnSpLocks/>
            <a:stCxn id="7177" idx="1"/>
          </p:cNvCxnSpPr>
          <p:nvPr/>
        </p:nvCxnSpPr>
        <p:spPr>
          <a:xfrm flipH="1">
            <a:off x="11140694" y="2824116"/>
            <a:ext cx="217239" cy="222484"/>
          </a:xfrm>
          <a:prstGeom prst="straightConnector1">
            <a:avLst/>
          </a:prstGeom>
          <a:ln w="254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pic>
        <p:nvPicPr>
          <p:cNvPr id="7183" name="Image 7182">
            <a:extLst>
              <a:ext uri="{FF2B5EF4-FFF2-40B4-BE49-F238E27FC236}">
                <a16:creationId xmlns:a16="http://schemas.microsoft.com/office/drawing/2014/main" id="{406CC783-2B9C-9A13-23E2-A0A0CE26398F}"/>
              </a:ext>
            </a:extLst>
          </p:cNvPr>
          <p:cNvPicPr>
            <a:picLocks noChangeAspect="1"/>
          </p:cNvPicPr>
          <p:nvPr/>
        </p:nvPicPr>
        <p:blipFill>
          <a:blip r:embed="rId7"/>
          <a:stretch>
            <a:fillRect/>
          </a:stretch>
        </p:blipFill>
        <p:spPr>
          <a:xfrm>
            <a:off x="149310" y="139477"/>
            <a:ext cx="656033" cy="653612"/>
          </a:xfrm>
          <a:prstGeom prst="rect">
            <a:avLst/>
          </a:prstGeom>
        </p:spPr>
      </p:pic>
      <p:sp>
        <p:nvSpPr>
          <p:cNvPr id="7184" name="Espace réservé de la date 11">
            <a:extLst>
              <a:ext uri="{FF2B5EF4-FFF2-40B4-BE49-F238E27FC236}">
                <a16:creationId xmlns:a16="http://schemas.microsoft.com/office/drawing/2014/main" id="{5719AE3E-B77C-34FE-611B-6BDBD73D8717}"/>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07677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1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7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7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1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54" grpId="0"/>
      <p:bldP spid="55" grpId="0"/>
      <p:bldP spid="57" grpId="0" animBg="1"/>
      <p:bldP spid="58" grpId="0"/>
      <p:bldP spid="59" grpId="0"/>
      <p:bldP spid="63" grpId="0"/>
      <p:bldP spid="7168" grpId="0" animBg="1"/>
      <p:bldP spid="7170" grpId="0"/>
      <p:bldP spid="7174" grpId="0"/>
      <p:bldP spid="7176" grpId="0"/>
      <p:bldP spid="71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CA70C-54D7-A763-CC71-0A849DB30E3D}"/>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0DE229D3-C7C1-C9BB-1371-755B4C27A2FC}"/>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How to control them?</a:t>
            </a:r>
          </a:p>
        </p:txBody>
      </p:sp>
      <p:cxnSp>
        <p:nvCxnSpPr>
          <p:cNvPr id="2" name="Connecteur droit 1">
            <a:extLst>
              <a:ext uri="{FF2B5EF4-FFF2-40B4-BE49-F238E27FC236}">
                <a16:creationId xmlns:a16="http://schemas.microsoft.com/office/drawing/2014/main" id="{69B54F49-1656-8403-10ED-D26F1DB1D8D3}"/>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B7BEC0DD-38DF-44A0-627A-87E4007EAC91}"/>
                  </a:ext>
                </a:extLst>
              </p:cNvPr>
              <p:cNvSpPr txBox="1"/>
              <p:nvPr/>
            </p:nvSpPr>
            <p:spPr>
              <a:xfrm>
                <a:off x="4475623" y="1550333"/>
                <a:ext cx="2530180" cy="215444"/>
              </a:xfrm>
              <a:prstGeom prst="rect">
                <a:avLst/>
              </a:prstGeom>
              <a:noFill/>
            </p:spPr>
            <p:txBody>
              <a:bodyPr wrap="none" lIns="0" tIns="0" rIns="0" bIns="0" rtlCol="0">
                <a:spAutoFit/>
              </a:bodyPr>
              <a:lstStyle/>
              <a:p>
                <a:r>
                  <a:rPr lang="fr-FR" sz="1400" b="1" dirty="0"/>
                  <a:t>Zero-field splitting:  </a:t>
                </a:r>
                <a14:m>
                  <m:oMath xmlns:m="http://schemas.openxmlformats.org/officeDocument/2006/math">
                    <m:sSub>
                      <m:sSubPr>
                        <m:ctrlPr>
                          <a:rPr lang="fr-FR" sz="1400" b="0" i="1" smtClean="0">
                            <a:latin typeface="Cambria Math" panose="02040503050406030204" pitchFamily="18" charset="0"/>
                          </a:rPr>
                        </m:ctrlPr>
                      </m:sSubPr>
                      <m:e>
                        <m:r>
                          <m:rPr>
                            <m:sty m:val="p"/>
                          </m:rPr>
                          <a:rPr lang="fr-FR" sz="1400" b="0" i="0" smtClean="0">
                            <a:latin typeface="Cambria Math" panose="02040503050406030204" pitchFamily="18" charset="0"/>
                          </a:rPr>
                          <m:t>H</m:t>
                        </m:r>
                      </m:e>
                      <m:sub>
                        <m:r>
                          <m:rPr>
                            <m:sty m:val="p"/>
                          </m:rPr>
                          <a:rPr lang="fr-FR" sz="1400" b="0" i="0" smtClean="0">
                            <a:latin typeface="Cambria Math" panose="02040503050406030204" pitchFamily="18" charset="0"/>
                          </a:rPr>
                          <m:t>zfs</m:t>
                        </m:r>
                      </m:sub>
                    </m:sSub>
                    <m:r>
                      <a:rPr lang="fr-FR" sz="1400" b="0" i="1" smtClean="0">
                        <a:latin typeface="Cambria Math" panose="02040503050406030204" pitchFamily="18" charset="0"/>
                      </a:rPr>
                      <m:t>=</m:t>
                    </m:r>
                    <m:r>
                      <a:rPr lang="fr-FR" sz="1400" b="0" i="1" smtClean="0">
                        <a:latin typeface="Cambria Math" panose="02040503050406030204" pitchFamily="18" charset="0"/>
                      </a:rPr>
                      <m:t>𝐷</m:t>
                    </m:r>
                    <m:sSubSup>
                      <m:sSubSupPr>
                        <m:ctrlPr>
                          <a:rPr lang="fr-FR" sz="1400" b="0" i="1" smtClean="0">
                            <a:latin typeface="Cambria Math" panose="02040503050406030204" pitchFamily="18" charset="0"/>
                          </a:rPr>
                        </m:ctrlPr>
                      </m:sSubSupPr>
                      <m:e>
                        <m:r>
                          <a:rPr lang="fr-FR" sz="1400" b="0" i="1" smtClean="0">
                            <a:latin typeface="Cambria Math" panose="02040503050406030204" pitchFamily="18" charset="0"/>
                          </a:rPr>
                          <m:t>𝑆</m:t>
                        </m:r>
                      </m:e>
                      <m:sub>
                        <m:r>
                          <a:rPr lang="fr-FR" sz="1400" b="0" i="1" smtClean="0">
                            <a:latin typeface="Cambria Math" panose="02040503050406030204" pitchFamily="18" charset="0"/>
                          </a:rPr>
                          <m:t>𝑧</m:t>
                        </m:r>
                      </m:sub>
                      <m:sup>
                        <m:r>
                          <a:rPr lang="fr-FR" sz="1400" b="0" i="1" smtClean="0">
                            <a:latin typeface="Cambria Math" panose="02040503050406030204" pitchFamily="18" charset="0"/>
                          </a:rPr>
                          <m:t>2</m:t>
                        </m:r>
                      </m:sup>
                    </m:sSubSup>
                    <m:r>
                      <a:rPr lang="fr-FR" sz="1400" b="0" i="1" smtClean="0">
                        <a:latin typeface="Cambria Math" panose="02040503050406030204" pitchFamily="18" charset="0"/>
                      </a:rPr>
                      <m:t> </m:t>
                    </m:r>
                  </m:oMath>
                </a14:m>
                <a:endParaRPr lang="en-US" sz="1400" dirty="0"/>
              </a:p>
            </p:txBody>
          </p:sp>
        </mc:Choice>
        <mc:Fallback xmlns="">
          <p:sp>
            <p:nvSpPr>
              <p:cNvPr id="14" name="ZoneTexte 13">
                <a:extLst>
                  <a:ext uri="{FF2B5EF4-FFF2-40B4-BE49-F238E27FC236}">
                    <a16:creationId xmlns:a16="http://schemas.microsoft.com/office/drawing/2014/main" id="{B7BEC0DD-38DF-44A0-627A-87E4007EAC91}"/>
                  </a:ext>
                </a:extLst>
              </p:cNvPr>
              <p:cNvSpPr txBox="1">
                <a:spLocks noRot="1" noChangeAspect="1" noMove="1" noResize="1" noEditPoints="1" noAdjustHandles="1" noChangeArrowheads="1" noChangeShapeType="1" noTextEdit="1"/>
              </p:cNvSpPr>
              <p:nvPr/>
            </p:nvSpPr>
            <p:spPr>
              <a:xfrm>
                <a:off x="4475623" y="1550333"/>
                <a:ext cx="2530180" cy="215444"/>
              </a:xfrm>
              <a:prstGeom prst="rect">
                <a:avLst/>
              </a:prstGeom>
              <a:blipFill>
                <a:blip r:embed="rId3"/>
                <a:stretch>
                  <a:fillRect l="-4500" t="-21053" r="-2500" b="-42105"/>
                </a:stretch>
              </a:blipFill>
            </p:spPr>
            <p:txBody>
              <a:bodyPr/>
              <a:lstStyle/>
              <a:p>
                <a:r>
                  <a:rPr lang="fr-FR">
                    <a:noFill/>
                  </a:rPr>
                  <a:t> </a:t>
                </a:r>
              </a:p>
            </p:txBody>
          </p:sp>
        </mc:Fallback>
      </mc:AlternateContent>
      <p:sp>
        <p:nvSpPr>
          <p:cNvPr id="57" name="Espace réservé du pied de page 56">
            <a:extLst>
              <a:ext uri="{FF2B5EF4-FFF2-40B4-BE49-F238E27FC236}">
                <a16:creationId xmlns:a16="http://schemas.microsoft.com/office/drawing/2014/main" id="{D75E5987-DC85-12B4-FB73-1F3919601D44}"/>
              </a:ext>
            </a:extLst>
          </p:cNvPr>
          <p:cNvSpPr>
            <a:spLocks noGrp="1"/>
          </p:cNvSpPr>
          <p:nvPr>
            <p:ph type="ftr" sz="quarter" idx="11"/>
          </p:nvPr>
        </p:nvSpPr>
        <p:spPr/>
        <p:txBody>
          <a:bodyPr/>
          <a:lstStyle/>
          <a:p>
            <a:r>
              <a:rPr lang="fr-FR" dirty="0"/>
              <a:t>Charles Babin</a:t>
            </a:r>
          </a:p>
        </p:txBody>
      </p:sp>
      <p:sp>
        <p:nvSpPr>
          <p:cNvPr id="58" name="Espace réservé du numéro de diapositive 57">
            <a:extLst>
              <a:ext uri="{FF2B5EF4-FFF2-40B4-BE49-F238E27FC236}">
                <a16:creationId xmlns:a16="http://schemas.microsoft.com/office/drawing/2014/main" id="{7E73269D-C636-6D35-7356-1B8F9EDB6A8C}"/>
              </a:ext>
            </a:extLst>
          </p:cNvPr>
          <p:cNvSpPr>
            <a:spLocks noGrp="1"/>
          </p:cNvSpPr>
          <p:nvPr>
            <p:ph type="sldNum" sz="quarter" idx="12"/>
          </p:nvPr>
        </p:nvSpPr>
        <p:spPr/>
        <p:txBody>
          <a:bodyPr/>
          <a:lstStyle/>
          <a:p>
            <a:fld id="{BC52D411-5A3D-D14A-AF34-D9B1C8ECD583}" type="slidenum">
              <a:rPr lang="fr-FR" smtClean="0"/>
              <a:pPr/>
              <a:t>28</a:t>
            </a:fld>
            <a:endParaRPr lang="fr-FR" dirty="0"/>
          </a:p>
        </p:txBody>
      </p:sp>
      <p:grpSp>
        <p:nvGrpSpPr>
          <p:cNvPr id="59" name="Groupe 58">
            <a:extLst>
              <a:ext uri="{FF2B5EF4-FFF2-40B4-BE49-F238E27FC236}">
                <a16:creationId xmlns:a16="http://schemas.microsoft.com/office/drawing/2014/main" id="{DD42652D-74DE-BB11-8501-63162C6033EC}"/>
              </a:ext>
            </a:extLst>
          </p:cNvPr>
          <p:cNvGrpSpPr/>
          <p:nvPr/>
        </p:nvGrpSpPr>
        <p:grpSpPr>
          <a:xfrm>
            <a:off x="195810" y="1095736"/>
            <a:ext cx="3580716" cy="5358529"/>
            <a:chOff x="195810" y="1095736"/>
            <a:chExt cx="3580716" cy="5358529"/>
          </a:xfrm>
        </p:grpSpPr>
        <p:grpSp>
          <p:nvGrpSpPr>
            <p:cNvPr id="19" name="Groupe 18">
              <a:extLst>
                <a:ext uri="{FF2B5EF4-FFF2-40B4-BE49-F238E27FC236}">
                  <a16:creationId xmlns:a16="http://schemas.microsoft.com/office/drawing/2014/main" id="{E6C61C0C-53FD-945A-0019-96D94FF12C12}"/>
                </a:ext>
              </a:extLst>
            </p:cNvPr>
            <p:cNvGrpSpPr/>
            <p:nvPr/>
          </p:nvGrpSpPr>
          <p:grpSpPr>
            <a:xfrm>
              <a:off x="195810" y="5980319"/>
              <a:ext cx="3580716" cy="473946"/>
              <a:chOff x="3781245" y="4800023"/>
              <a:chExt cx="4246223" cy="473946"/>
            </a:xfrm>
          </p:grpSpPr>
          <p:sp>
            <p:nvSpPr>
              <p:cNvPr id="47" name="Rectangle 46">
                <a:extLst>
                  <a:ext uri="{FF2B5EF4-FFF2-40B4-BE49-F238E27FC236}">
                    <a16:creationId xmlns:a16="http://schemas.microsoft.com/office/drawing/2014/main" id="{152E7123-B579-D6DD-38F5-4177ADFBC4D3}"/>
                  </a:ext>
                </a:extLst>
              </p:cNvPr>
              <p:cNvSpPr/>
              <p:nvPr/>
            </p:nvSpPr>
            <p:spPr>
              <a:xfrm>
                <a:off x="3781245" y="4800023"/>
                <a:ext cx="4246223" cy="473946"/>
              </a:xfrm>
              <a:prstGeom prst="rect">
                <a:avLst/>
              </a:prstGeom>
              <a:gradFill flip="none" rotWithShape="1">
                <a:gsLst>
                  <a:gs pos="0">
                    <a:schemeClr val="accent2"/>
                  </a:gs>
                  <a:gs pos="54000">
                    <a:schemeClr val="accent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Valence Band</a:t>
                </a:r>
              </a:p>
            </p:txBody>
          </p:sp>
          <p:cxnSp>
            <p:nvCxnSpPr>
              <p:cNvPr id="52" name="Connecteur droit 51">
                <a:extLst>
                  <a:ext uri="{FF2B5EF4-FFF2-40B4-BE49-F238E27FC236}">
                    <a16:creationId xmlns:a16="http://schemas.microsoft.com/office/drawing/2014/main" id="{AC38DDB1-D8FE-EC57-68F9-4E8F91E3F5F6}"/>
                  </a:ext>
                </a:extLst>
              </p:cNvPr>
              <p:cNvCxnSpPr>
                <a:cxnSpLocks/>
              </p:cNvCxnSpPr>
              <p:nvPr/>
            </p:nvCxnSpPr>
            <p:spPr>
              <a:xfrm>
                <a:off x="3781246" y="4800023"/>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e 52">
              <a:extLst>
                <a:ext uri="{FF2B5EF4-FFF2-40B4-BE49-F238E27FC236}">
                  <a16:creationId xmlns:a16="http://schemas.microsoft.com/office/drawing/2014/main" id="{67E8321E-C810-CFD6-B6CE-F91800D7F78C}"/>
                </a:ext>
              </a:extLst>
            </p:cNvPr>
            <p:cNvGrpSpPr/>
            <p:nvPr/>
          </p:nvGrpSpPr>
          <p:grpSpPr>
            <a:xfrm>
              <a:off x="195810" y="1095736"/>
              <a:ext cx="3580716" cy="473946"/>
              <a:chOff x="3781245" y="1526652"/>
              <a:chExt cx="4246223" cy="473946"/>
            </a:xfrm>
          </p:grpSpPr>
          <p:sp>
            <p:nvSpPr>
              <p:cNvPr id="54" name="Rectangle 53">
                <a:extLst>
                  <a:ext uri="{FF2B5EF4-FFF2-40B4-BE49-F238E27FC236}">
                    <a16:creationId xmlns:a16="http://schemas.microsoft.com/office/drawing/2014/main" id="{C967415A-9C27-B1C4-E748-24E57FE19BBB}"/>
                  </a:ext>
                </a:extLst>
              </p:cNvPr>
              <p:cNvSpPr/>
              <p:nvPr/>
            </p:nvSpPr>
            <p:spPr>
              <a:xfrm>
                <a:off x="3781245" y="1526652"/>
                <a:ext cx="4246223" cy="473946"/>
              </a:xfrm>
              <a:prstGeom prst="rect">
                <a:avLst/>
              </a:prstGeom>
              <a:gradFill flip="none" rotWithShape="1">
                <a:gsLst>
                  <a:gs pos="0">
                    <a:schemeClr val="bg1">
                      <a:lumMod val="95000"/>
                    </a:schemeClr>
                  </a:gs>
                  <a:gs pos="46000">
                    <a:schemeClr val="accent1">
                      <a:lumMod val="40000"/>
                      <a:lumOff val="6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Conduction Band</a:t>
                </a:r>
              </a:p>
            </p:txBody>
          </p:sp>
          <p:cxnSp>
            <p:nvCxnSpPr>
              <p:cNvPr id="55" name="Connecteur droit 54">
                <a:extLst>
                  <a:ext uri="{FF2B5EF4-FFF2-40B4-BE49-F238E27FC236}">
                    <a16:creationId xmlns:a16="http://schemas.microsoft.com/office/drawing/2014/main" id="{DC7D63B7-4694-4752-1160-53A60E869584}"/>
                  </a:ext>
                </a:extLst>
              </p:cNvPr>
              <p:cNvCxnSpPr>
                <a:cxnSpLocks/>
              </p:cNvCxnSpPr>
              <p:nvPr/>
            </p:nvCxnSpPr>
            <p:spPr>
              <a:xfrm>
                <a:off x="3781246" y="2000598"/>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0" name="ZoneTexte 89">
            <a:extLst>
              <a:ext uri="{FF2B5EF4-FFF2-40B4-BE49-F238E27FC236}">
                <a16:creationId xmlns:a16="http://schemas.microsoft.com/office/drawing/2014/main" id="{CC81787C-6C3A-463C-7E48-65E47A0D39EB}"/>
              </a:ext>
            </a:extLst>
          </p:cNvPr>
          <p:cNvSpPr txBox="1"/>
          <p:nvPr/>
        </p:nvSpPr>
        <p:spPr>
          <a:xfrm>
            <a:off x="5437005" y="1064740"/>
            <a:ext cx="1317990" cy="338554"/>
          </a:xfrm>
          <a:prstGeom prst="rect">
            <a:avLst/>
          </a:prstGeom>
          <a:noFill/>
        </p:spPr>
        <p:txBody>
          <a:bodyPr wrap="none" rtlCol="0">
            <a:spAutoFit/>
          </a:bodyPr>
          <a:lstStyle/>
          <a:p>
            <a:r>
              <a:rPr lang="en-US" sz="1600" b="1" dirty="0"/>
              <a:t>Spin system</a:t>
            </a:r>
          </a:p>
        </p:txBody>
      </p:sp>
      <p:grpSp>
        <p:nvGrpSpPr>
          <p:cNvPr id="12" name="Groupe 11">
            <a:extLst>
              <a:ext uri="{FF2B5EF4-FFF2-40B4-BE49-F238E27FC236}">
                <a16:creationId xmlns:a16="http://schemas.microsoft.com/office/drawing/2014/main" id="{8DE8D279-821D-AD18-FF33-BB2FDD8B6383}"/>
              </a:ext>
            </a:extLst>
          </p:cNvPr>
          <p:cNvGrpSpPr/>
          <p:nvPr/>
        </p:nvGrpSpPr>
        <p:grpSpPr>
          <a:xfrm>
            <a:off x="11195053" y="147318"/>
            <a:ext cx="873037" cy="664352"/>
            <a:chOff x="10937240" y="138967"/>
            <a:chExt cx="873037" cy="664352"/>
          </a:xfrm>
        </p:grpSpPr>
        <p:pic>
          <p:nvPicPr>
            <p:cNvPr id="13" name="Picture 2" descr="ICB – Laboratoire Interdisciplinaire Carnot de Bourgogne - Université de  Bourgogne">
              <a:extLst>
                <a:ext uri="{FF2B5EF4-FFF2-40B4-BE49-F238E27FC236}">
                  <a16:creationId xmlns:a16="http://schemas.microsoft.com/office/drawing/2014/main" id="{2746ED34-1786-516E-1EF5-EC08D6C327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10AA79C-77C0-01DF-A349-ED616C9C472D}"/>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4" name="Image 123">
            <a:extLst>
              <a:ext uri="{FF2B5EF4-FFF2-40B4-BE49-F238E27FC236}">
                <a16:creationId xmlns:a16="http://schemas.microsoft.com/office/drawing/2014/main" id="{10A1BD57-C67F-7F3F-425E-FA65C3433776}"/>
              </a:ext>
            </a:extLst>
          </p:cNvPr>
          <p:cNvPicPr>
            <a:picLocks noChangeAspect="1"/>
          </p:cNvPicPr>
          <p:nvPr/>
        </p:nvPicPr>
        <p:blipFill>
          <a:blip r:embed="rId5"/>
          <a:stretch>
            <a:fillRect/>
          </a:stretch>
        </p:blipFill>
        <p:spPr>
          <a:xfrm>
            <a:off x="5373850" y="2089564"/>
            <a:ext cx="227332" cy="240322"/>
          </a:xfrm>
          <a:prstGeom prst="rect">
            <a:avLst/>
          </a:prstGeom>
        </p:spPr>
      </p:pic>
      <p:pic>
        <p:nvPicPr>
          <p:cNvPr id="126" name="Image 125">
            <a:extLst>
              <a:ext uri="{FF2B5EF4-FFF2-40B4-BE49-F238E27FC236}">
                <a16:creationId xmlns:a16="http://schemas.microsoft.com/office/drawing/2014/main" id="{66EB8BEB-A837-40BA-674F-684E915C5DA9}"/>
              </a:ext>
            </a:extLst>
          </p:cNvPr>
          <p:cNvPicPr>
            <a:picLocks noChangeAspect="1"/>
          </p:cNvPicPr>
          <p:nvPr/>
        </p:nvPicPr>
        <p:blipFill>
          <a:blip r:embed="rId6"/>
          <a:stretch>
            <a:fillRect/>
          </a:stretch>
        </p:blipFill>
        <p:spPr>
          <a:xfrm>
            <a:off x="5840842" y="2089564"/>
            <a:ext cx="227332" cy="240322"/>
          </a:xfrm>
          <a:prstGeom prst="rect">
            <a:avLst/>
          </a:prstGeom>
        </p:spPr>
      </p:pic>
      <p:pic>
        <p:nvPicPr>
          <p:cNvPr id="8192" name="Image 8191">
            <a:extLst>
              <a:ext uri="{FF2B5EF4-FFF2-40B4-BE49-F238E27FC236}">
                <a16:creationId xmlns:a16="http://schemas.microsoft.com/office/drawing/2014/main" id="{D4CEFC50-5185-3A2D-F646-0CEA9CE10670}"/>
              </a:ext>
            </a:extLst>
          </p:cNvPr>
          <p:cNvPicPr>
            <a:picLocks noChangeAspect="1"/>
          </p:cNvPicPr>
          <p:nvPr/>
        </p:nvPicPr>
        <p:blipFill>
          <a:blip r:embed="rId7"/>
          <a:stretch>
            <a:fillRect/>
          </a:stretch>
        </p:blipFill>
        <p:spPr>
          <a:xfrm>
            <a:off x="6227230" y="2089564"/>
            <a:ext cx="402703" cy="240322"/>
          </a:xfrm>
          <a:prstGeom prst="rect">
            <a:avLst/>
          </a:prstGeom>
        </p:spPr>
      </p:pic>
      <p:pic>
        <p:nvPicPr>
          <p:cNvPr id="8194" name="Image 8193">
            <a:extLst>
              <a:ext uri="{FF2B5EF4-FFF2-40B4-BE49-F238E27FC236}">
                <a16:creationId xmlns:a16="http://schemas.microsoft.com/office/drawing/2014/main" id="{2A940EA4-707D-E64F-1CDE-8B3129A47908}"/>
              </a:ext>
            </a:extLst>
          </p:cNvPr>
          <p:cNvPicPr>
            <a:picLocks noChangeAspect="1"/>
          </p:cNvPicPr>
          <p:nvPr/>
        </p:nvPicPr>
        <p:blipFill>
          <a:blip r:embed="rId5"/>
          <a:stretch>
            <a:fillRect/>
          </a:stretch>
        </p:blipFill>
        <p:spPr>
          <a:xfrm>
            <a:off x="6892138" y="2417162"/>
            <a:ext cx="227332" cy="240322"/>
          </a:xfrm>
          <a:prstGeom prst="rect">
            <a:avLst/>
          </a:prstGeom>
        </p:spPr>
      </p:pic>
      <p:pic>
        <p:nvPicPr>
          <p:cNvPr id="8197" name="Image 8196">
            <a:extLst>
              <a:ext uri="{FF2B5EF4-FFF2-40B4-BE49-F238E27FC236}">
                <a16:creationId xmlns:a16="http://schemas.microsoft.com/office/drawing/2014/main" id="{F325B1B9-DB7D-5173-639B-016FC004698C}"/>
              </a:ext>
            </a:extLst>
          </p:cNvPr>
          <p:cNvPicPr>
            <a:picLocks noChangeAspect="1"/>
          </p:cNvPicPr>
          <p:nvPr/>
        </p:nvPicPr>
        <p:blipFill>
          <a:blip r:embed="rId6"/>
          <a:stretch>
            <a:fillRect/>
          </a:stretch>
        </p:blipFill>
        <p:spPr>
          <a:xfrm>
            <a:off x="6892138" y="2874785"/>
            <a:ext cx="227332" cy="240322"/>
          </a:xfrm>
          <a:prstGeom prst="rect">
            <a:avLst/>
          </a:prstGeom>
        </p:spPr>
      </p:pic>
      <p:pic>
        <p:nvPicPr>
          <p:cNvPr id="8199" name="Image 8198">
            <a:extLst>
              <a:ext uri="{FF2B5EF4-FFF2-40B4-BE49-F238E27FC236}">
                <a16:creationId xmlns:a16="http://schemas.microsoft.com/office/drawing/2014/main" id="{58E071EA-6975-DF7E-714B-B7BBF53328E2}"/>
              </a:ext>
            </a:extLst>
          </p:cNvPr>
          <p:cNvPicPr>
            <a:picLocks noChangeAspect="1"/>
          </p:cNvPicPr>
          <p:nvPr/>
        </p:nvPicPr>
        <p:blipFill>
          <a:blip r:embed="rId7"/>
          <a:stretch>
            <a:fillRect/>
          </a:stretch>
        </p:blipFill>
        <p:spPr>
          <a:xfrm>
            <a:off x="6804452" y="3300873"/>
            <a:ext cx="402703" cy="240322"/>
          </a:xfrm>
          <a:prstGeom prst="rect">
            <a:avLst/>
          </a:prstGeom>
        </p:spPr>
      </p:pic>
      <p:cxnSp>
        <p:nvCxnSpPr>
          <p:cNvPr id="3" name="Connecteur droit avec flèche 2">
            <a:extLst>
              <a:ext uri="{FF2B5EF4-FFF2-40B4-BE49-F238E27FC236}">
                <a16:creationId xmlns:a16="http://schemas.microsoft.com/office/drawing/2014/main" id="{6CC5411F-33FB-1060-85D7-B95AC05A2002}"/>
              </a:ext>
            </a:extLst>
          </p:cNvPr>
          <p:cNvCxnSpPr>
            <a:cxnSpLocks/>
          </p:cNvCxnSpPr>
          <p:nvPr/>
        </p:nvCxnSpPr>
        <p:spPr>
          <a:xfrm>
            <a:off x="544921" y="281079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cteur droit avec flèche 3">
            <a:extLst>
              <a:ext uri="{FF2B5EF4-FFF2-40B4-BE49-F238E27FC236}">
                <a16:creationId xmlns:a16="http://schemas.microsoft.com/office/drawing/2014/main" id="{CCE3DE9E-E42C-0227-4885-3ED813A11366}"/>
              </a:ext>
            </a:extLst>
          </p:cNvPr>
          <p:cNvCxnSpPr>
            <a:cxnSpLocks/>
          </p:cNvCxnSpPr>
          <p:nvPr/>
        </p:nvCxnSpPr>
        <p:spPr>
          <a:xfrm>
            <a:off x="544921" y="223610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4E3174D5-7DF7-CBD0-ABA8-A1D833719B75}"/>
              </a:ext>
            </a:extLst>
          </p:cNvPr>
          <p:cNvCxnSpPr>
            <a:cxnSpLocks/>
          </p:cNvCxnSpPr>
          <p:nvPr/>
        </p:nvCxnSpPr>
        <p:spPr>
          <a:xfrm>
            <a:off x="544921" y="230250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E915DD46-E353-BDD7-3FA8-A2610A1A3097}"/>
                  </a:ext>
                </a:extLst>
              </p:cNvPr>
              <p:cNvSpPr txBox="1"/>
              <p:nvPr/>
            </p:nvSpPr>
            <p:spPr>
              <a:xfrm>
                <a:off x="887889" y="2008689"/>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6" name="ZoneTexte 5">
                <a:extLst>
                  <a:ext uri="{FF2B5EF4-FFF2-40B4-BE49-F238E27FC236}">
                    <a16:creationId xmlns:a16="http://schemas.microsoft.com/office/drawing/2014/main" id="{E915DD46-E353-BDD7-3FA8-A2610A1A3097}"/>
                  </a:ext>
                </a:extLst>
              </p:cNvPr>
              <p:cNvSpPr txBox="1">
                <a:spLocks noRot="1" noChangeAspect="1" noMove="1" noResize="1" noEditPoints="1" noAdjustHandles="1" noChangeArrowheads="1" noChangeShapeType="1" noTextEdit="1"/>
              </p:cNvSpPr>
              <p:nvPr/>
            </p:nvSpPr>
            <p:spPr>
              <a:xfrm>
                <a:off x="887889" y="2008689"/>
                <a:ext cx="391517" cy="236988"/>
              </a:xfrm>
              <a:prstGeom prst="rect">
                <a:avLst/>
              </a:prstGeom>
              <a:blipFill>
                <a:blip r:embed="rId8"/>
                <a:stretch>
                  <a:fillRect l="-19355" t="-157895" r="-64516"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C019ED9F-899E-0C01-0DB8-13EABB98C418}"/>
                  </a:ext>
                </a:extLst>
              </p:cNvPr>
              <p:cNvSpPr txBox="1"/>
              <p:nvPr/>
            </p:nvSpPr>
            <p:spPr>
              <a:xfrm>
                <a:off x="1021109" y="2832394"/>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7" name="ZoneTexte 6">
                <a:extLst>
                  <a:ext uri="{FF2B5EF4-FFF2-40B4-BE49-F238E27FC236}">
                    <a16:creationId xmlns:a16="http://schemas.microsoft.com/office/drawing/2014/main" id="{C019ED9F-899E-0C01-0DB8-13EABB98C418}"/>
                  </a:ext>
                </a:extLst>
              </p:cNvPr>
              <p:cNvSpPr txBox="1">
                <a:spLocks noRot="1" noChangeAspect="1" noMove="1" noResize="1" noEditPoints="1" noAdjustHandles="1" noChangeArrowheads="1" noChangeShapeType="1" noTextEdit="1"/>
              </p:cNvSpPr>
              <p:nvPr/>
            </p:nvSpPr>
            <p:spPr>
              <a:xfrm>
                <a:off x="1021109" y="2832394"/>
                <a:ext cx="256865" cy="236988"/>
              </a:xfrm>
              <a:prstGeom prst="rect">
                <a:avLst/>
              </a:prstGeom>
              <a:blipFill>
                <a:blip r:embed="rId9"/>
                <a:stretch>
                  <a:fillRect l="-61905" t="-157895" r="-95238" b="-226316"/>
                </a:stretch>
              </a:blipFill>
            </p:spPr>
            <p:txBody>
              <a:bodyPr/>
              <a:lstStyle/>
              <a:p>
                <a:r>
                  <a:rPr lang="fr-FR">
                    <a:noFill/>
                  </a:rPr>
                  <a:t> </a:t>
                </a:r>
              </a:p>
            </p:txBody>
          </p:sp>
        </mc:Fallback>
      </mc:AlternateContent>
      <p:cxnSp>
        <p:nvCxnSpPr>
          <p:cNvPr id="8" name="Connecteur droit avec flèche 7">
            <a:extLst>
              <a:ext uri="{FF2B5EF4-FFF2-40B4-BE49-F238E27FC236}">
                <a16:creationId xmlns:a16="http://schemas.microsoft.com/office/drawing/2014/main" id="{AB597462-D882-D666-2C69-18C89D70A4D4}"/>
              </a:ext>
            </a:extLst>
          </p:cNvPr>
          <p:cNvCxnSpPr>
            <a:cxnSpLocks/>
          </p:cNvCxnSpPr>
          <p:nvPr/>
        </p:nvCxnSpPr>
        <p:spPr>
          <a:xfrm>
            <a:off x="525876" y="2316580"/>
            <a:ext cx="0" cy="441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B6306BBF-B2B1-86F7-53BA-673797992E2A}"/>
                  </a:ext>
                </a:extLst>
              </p:cNvPr>
              <p:cNvSpPr txBox="1"/>
              <p:nvPr/>
            </p:nvSpPr>
            <p:spPr>
              <a:xfrm>
                <a:off x="195810" y="2405452"/>
                <a:ext cx="2961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𝑒𝑠</m:t>
                          </m:r>
                        </m:sub>
                      </m:sSub>
                    </m:oMath>
                  </m:oMathPara>
                </a14:m>
                <a:endParaRPr lang="en-US" sz="1400" dirty="0"/>
              </a:p>
            </p:txBody>
          </p:sp>
        </mc:Choice>
        <mc:Fallback xmlns="">
          <p:sp>
            <p:nvSpPr>
              <p:cNvPr id="9" name="ZoneTexte 8">
                <a:extLst>
                  <a:ext uri="{FF2B5EF4-FFF2-40B4-BE49-F238E27FC236}">
                    <a16:creationId xmlns:a16="http://schemas.microsoft.com/office/drawing/2014/main" id="{B6306BBF-B2B1-86F7-53BA-673797992E2A}"/>
                  </a:ext>
                </a:extLst>
              </p:cNvPr>
              <p:cNvSpPr txBox="1">
                <a:spLocks noRot="1" noChangeAspect="1" noMove="1" noResize="1" noEditPoints="1" noAdjustHandles="1" noChangeArrowheads="1" noChangeShapeType="1" noTextEdit="1"/>
              </p:cNvSpPr>
              <p:nvPr/>
            </p:nvSpPr>
            <p:spPr>
              <a:xfrm>
                <a:off x="195810" y="2405452"/>
                <a:ext cx="296170" cy="215444"/>
              </a:xfrm>
              <a:prstGeom prst="rect">
                <a:avLst/>
              </a:prstGeom>
              <a:blipFill>
                <a:blip r:embed="rId10"/>
                <a:stretch>
                  <a:fillRect l="-12500" b="-5556"/>
                </a:stretch>
              </a:blipFill>
            </p:spPr>
            <p:txBody>
              <a:bodyPr/>
              <a:lstStyle/>
              <a:p>
                <a:r>
                  <a:rPr lang="fr-FR">
                    <a:noFill/>
                  </a:rPr>
                  <a:t> </a:t>
                </a:r>
              </a:p>
            </p:txBody>
          </p:sp>
        </mc:Fallback>
      </mc:AlternateContent>
      <p:cxnSp>
        <p:nvCxnSpPr>
          <p:cNvPr id="10" name="Connecteur droit avec flèche 9">
            <a:extLst>
              <a:ext uri="{FF2B5EF4-FFF2-40B4-BE49-F238E27FC236}">
                <a16:creationId xmlns:a16="http://schemas.microsoft.com/office/drawing/2014/main" id="{DA051A28-55B5-433A-758D-3227E3C5430E}"/>
              </a:ext>
            </a:extLst>
          </p:cNvPr>
          <p:cNvCxnSpPr>
            <a:cxnSpLocks/>
          </p:cNvCxnSpPr>
          <p:nvPr/>
        </p:nvCxnSpPr>
        <p:spPr>
          <a:xfrm>
            <a:off x="544921" y="5422817"/>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17AB295C-F844-D9AB-1219-E389FFFB3EC2}"/>
              </a:ext>
            </a:extLst>
          </p:cNvPr>
          <p:cNvCxnSpPr>
            <a:cxnSpLocks/>
          </p:cNvCxnSpPr>
          <p:nvPr/>
        </p:nvCxnSpPr>
        <p:spPr>
          <a:xfrm>
            <a:off x="544921" y="470235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2368B198-6D80-07B4-8C13-451F5658FB7C}"/>
              </a:ext>
            </a:extLst>
          </p:cNvPr>
          <p:cNvCxnSpPr>
            <a:cxnSpLocks/>
          </p:cNvCxnSpPr>
          <p:nvPr/>
        </p:nvCxnSpPr>
        <p:spPr>
          <a:xfrm>
            <a:off x="544921" y="476874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559AD6F4-A80F-A58B-7917-B58157C5FDCD}"/>
                  </a:ext>
                </a:extLst>
              </p:cNvPr>
              <p:cNvSpPr txBox="1"/>
              <p:nvPr/>
            </p:nvSpPr>
            <p:spPr>
              <a:xfrm>
                <a:off x="927257" y="4437715"/>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18" name="ZoneTexte 17">
                <a:extLst>
                  <a:ext uri="{FF2B5EF4-FFF2-40B4-BE49-F238E27FC236}">
                    <a16:creationId xmlns:a16="http://schemas.microsoft.com/office/drawing/2014/main" id="{559AD6F4-A80F-A58B-7917-B58157C5FDCD}"/>
                  </a:ext>
                </a:extLst>
              </p:cNvPr>
              <p:cNvSpPr txBox="1">
                <a:spLocks noRot="1" noChangeAspect="1" noMove="1" noResize="1" noEditPoints="1" noAdjustHandles="1" noChangeArrowheads="1" noChangeShapeType="1" noTextEdit="1"/>
              </p:cNvSpPr>
              <p:nvPr/>
            </p:nvSpPr>
            <p:spPr>
              <a:xfrm>
                <a:off x="927257" y="4437715"/>
                <a:ext cx="391517" cy="236988"/>
              </a:xfrm>
              <a:prstGeom prst="rect">
                <a:avLst/>
              </a:prstGeom>
              <a:blipFill>
                <a:blip r:embed="rId8"/>
                <a:stretch>
                  <a:fillRect l="-15625" t="-150000" r="-62500" b="-2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D914C66B-3827-D786-20A1-812465C4A25C}"/>
                  </a:ext>
                </a:extLst>
              </p:cNvPr>
              <p:cNvSpPr txBox="1"/>
              <p:nvPr/>
            </p:nvSpPr>
            <p:spPr>
              <a:xfrm>
                <a:off x="993825" y="5167358"/>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20" name="ZoneTexte 19">
                <a:extLst>
                  <a:ext uri="{FF2B5EF4-FFF2-40B4-BE49-F238E27FC236}">
                    <a16:creationId xmlns:a16="http://schemas.microsoft.com/office/drawing/2014/main" id="{D914C66B-3827-D786-20A1-812465C4A25C}"/>
                  </a:ext>
                </a:extLst>
              </p:cNvPr>
              <p:cNvSpPr txBox="1">
                <a:spLocks noRot="1" noChangeAspect="1" noMove="1" noResize="1" noEditPoints="1" noAdjustHandles="1" noChangeArrowheads="1" noChangeShapeType="1" noTextEdit="1"/>
              </p:cNvSpPr>
              <p:nvPr/>
            </p:nvSpPr>
            <p:spPr>
              <a:xfrm>
                <a:off x="993825" y="5167358"/>
                <a:ext cx="256865" cy="236988"/>
              </a:xfrm>
              <a:prstGeom prst="rect">
                <a:avLst/>
              </a:prstGeom>
              <a:blipFill>
                <a:blip r:embed="rId11"/>
                <a:stretch>
                  <a:fillRect l="-61905" t="-157895" r="-95238" b="-226316"/>
                </a:stretch>
              </a:blipFill>
            </p:spPr>
            <p:txBody>
              <a:bodyPr/>
              <a:lstStyle/>
              <a:p>
                <a:r>
                  <a:rPr lang="fr-FR">
                    <a:noFill/>
                  </a:rPr>
                  <a:t> </a:t>
                </a:r>
              </a:p>
            </p:txBody>
          </p:sp>
        </mc:Fallback>
      </mc:AlternateContent>
      <p:cxnSp>
        <p:nvCxnSpPr>
          <p:cNvPr id="21" name="Connecteur droit avec flèche 20">
            <a:extLst>
              <a:ext uri="{FF2B5EF4-FFF2-40B4-BE49-F238E27FC236}">
                <a16:creationId xmlns:a16="http://schemas.microsoft.com/office/drawing/2014/main" id="{1CAB25E5-3052-5FD4-6A8F-CD31EF192159}"/>
              </a:ext>
            </a:extLst>
          </p:cNvPr>
          <p:cNvCxnSpPr>
            <a:cxnSpLocks/>
          </p:cNvCxnSpPr>
          <p:nvPr/>
        </p:nvCxnSpPr>
        <p:spPr>
          <a:xfrm>
            <a:off x="525876" y="4768748"/>
            <a:ext cx="0" cy="6540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E5DDC4A3-0C1F-AF8F-9700-0AE7212C2E02}"/>
                  </a:ext>
                </a:extLst>
              </p:cNvPr>
              <p:cNvSpPr txBox="1"/>
              <p:nvPr/>
            </p:nvSpPr>
            <p:spPr>
              <a:xfrm>
                <a:off x="205954" y="4971438"/>
                <a:ext cx="304506"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𝑔𝑠</m:t>
                          </m:r>
                        </m:sub>
                      </m:sSub>
                    </m:oMath>
                  </m:oMathPara>
                </a14:m>
                <a:endParaRPr lang="en-US" sz="1400" dirty="0"/>
              </a:p>
            </p:txBody>
          </p:sp>
        </mc:Choice>
        <mc:Fallback xmlns="">
          <p:sp>
            <p:nvSpPr>
              <p:cNvPr id="22" name="ZoneTexte 21">
                <a:extLst>
                  <a:ext uri="{FF2B5EF4-FFF2-40B4-BE49-F238E27FC236}">
                    <a16:creationId xmlns:a16="http://schemas.microsoft.com/office/drawing/2014/main" id="{E5DDC4A3-0C1F-AF8F-9700-0AE7212C2E02}"/>
                  </a:ext>
                </a:extLst>
              </p:cNvPr>
              <p:cNvSpPr txBox="1">
                <a:spLocks noRot="1" noChangeAspect="1" noMove="1" noResize="1" noEditPoints="1" noAdjustHandles="1" noChangeArrowheads="1" noChangeShapeType="1" noTextEdit="1"/>
              </p:cNvSpPr>
              <p:nvPr/>
            </p:nvSpPr>
            <p:spPr>
              <a:xfrm>
                <a:off x="205954" y="4971438"/>
                <a:ext cx="304506" cy="232949"/>
              </a:xfrm>
              <a:prstGeom prst="rect">
                <a:avLst/>
              </a:prstGeom>
              <a:blipFill>
                <a:blip r:embed="rId12"/>
                <a:stretch>
                  <a:fillRect l="-16000" r="-4000" b="-21053"/>
                </a:stretch>
              </a:blipFill>
            </p:spPr>
            <p:txBody>
              <a:bodyPr/>
              <a:lstStyle/>
              <a:p>
                <a:r>
                  <a:rPr lang="fr-FR">
                    <a:noFill/>
                  </a:rPr>
                  <a:t> </a:t>
                </a:r>
              </a:p>
            </p:txBody>
          </p:sp>
        </mc:Fallback>
      </mc:AlternateContent>
      <p:sp>
        <p:nvSpPr>
          <p:cNvPr id="25" name="Arc 24">
            <a:extLst>
              <a:ext uri="{FF2B5EF4-FFF2-40B4-BE49-F238E27FC236}">
                <a16:creationId xmlns:a16="http://schemas.microsoft.com/office/drawing/2014/main" id="{AD2E54DC-A120-8158-A0E2-0FE134C369B6}"/>
              </a:ext>
            </a:extLst>
          </p:cNvPr>
          <p:cNvSpPr/>
          <p:nvPr/>
        </p:nvSpPr>
        <p:spPr>
          <a:xfrm rot="10800000">
            <a:off x="5487515" y="3306699"/>
            <a:ext cx="474873" cy="429024"/>
          </a:xfrm>
          <a:prstGeom prst="arc">
            <a:avLst>
              <a:gd name="adj1" fmla="val 11534885"/>
              <a:gd name="adj2" fmla="val 21233559"/>
            </a:avLst>
          </a:prstGeom>
          <a:ln w="317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26" name="Image 25">
            <a:extLst>
              <a:ext uri="{FF2B5EF4-FFF2-40B4-BE49-F238E27FC236}">
                <a16:creationId xmlns:a16="http://schemas.microsoft.com/office/drawing/2014/main" id="{F9E008A4-7B1F-528E-24AB-4EA8A61AEE5B}"/>
              </a:ext>
            </a:extLst>
          </p:cNvPr>
          <p:cNvPicPr>
            <a:picLocks noChangeAspect="1"/>
          </p:cNvPicPr>
          <p:nvPr/>
        </p:nvPicPr>
        <p:blipFill>
          <a:blip r:embed="rId13"/>
          <a:srcRect l="38398"/>
          <a:stretch>
            <a:fillRect/>
          </a:stretch>
        </p:blipFill>
        <p:spPr>
          <a:xfrm>
            <a:off x="4716566" y="2370343"/>
            <a:ext cx="2038429" cy="1208352"/>
          </a:xfrm>
          <a:prstGeom prst="rect">
            <a:avLst/>
          </a:prstGeom>
        </p:spPr>
      </p:pic>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D8BD4BE3-CD54-9524-1ABD-CB4FAAC2B19F}"/>
                  </a:ext>
                </a:extLst>
              </p:cNvPr>
              <p:cNvSpPr txBox="1"/>
              <p:nvPr/>
            </p:nvSpPr>
            <p:spPr>
              <a:xfrm>
                <a:off x="4853867" y="4369828"/>
                <a:ext cx="2428614" cy="215444"/>
              </a:xfrm>
              <a:prstGeom prst="rect">
                <a:avLst/>
              </a:prstGeom>
              <a:noFill/>
            </p:spPr>
            <p:txBody>
              <a:bodyPr wrap="square" lIns="0" tIns="0" rIns="0" bIns="0" rtlCol="0">
                <a:spAutoFit/>
              </a:bodyPr>
              <a:lstStyle/>
              <a:p>
                <a:r>
                  <a:rPr lang="fr-FR" sz="1400" b="1" dirty="0"/>
                  <a:t>Zeeman:  </a:t>
                </a:r>
                <a14:m>
                  <m:oMath xmlns:m="http://schemas.openxmlformats.org/officeDocument/2006/math">
                    <m:sSub>
                      <m:sSubPr>
                        <m:ctrlPr>
                          <a:rPr lang="fr-FR" sz="1400" i="1">
                            <a:latin typeface="Cambria Math" panose="02040503050406030204" pitchFamily="18" charset="0"/>
                          </a:rPr>
                        </m:ctrlPr>
                      </m:sSubPr>
                      <m:e>
                        <m:r>
                          <m:rPr>
                            <m:sty m:val="p"/>
                          </m:rPr>
                          <a:rPr lang="fr-FR" sz="1400">
                            <a:latin typeface="Cambria Math" panose="02040503050406030204" pitchFamily="18" charset="0"/>
                          </a:rPr>
                          <m:t>H</m:t>
                        </m:r>
                      </m:e>
                      <m:sub>
                        <m:r>
                          <m:rPr>
                            <m:sty m:val="p"/>
                          </m:rPr>
                          <a:rPr lang="fr-FR" sz="1400">
                            <a:latin typeface="Cambria Math" panose="02040503050406030204" pitchFamily="18" charset="0"/>
                          </a:rPr>
                          <m:t>zeeman</m:t>
                        </m:r>
                      </m:sub>
                    </m:sSub>
                    <m:r>
                      <a:rPr lang="fr-FR" sz="1400" i="1">
                        <a:latin typeface="Cambria Math" panose="02040503050406030204" pitchFamily="18" charset="0"/>
                      </a:rPr>
                      <m:t>=</m:t>
                    </m:r>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𝛾</m:t>
                        </m:r>
                      </m:e>
                      <m:sub>
                        <m:r>
                          <a:rPr lang="fr-FR" sz="1400" i="1">
                            <a:latin typeface="Cambria Math" panose="02040503050406030204" pitchFamily="18" charset="0"/>
                            <a:ea typeface="Cambria Math" panose="02040503050406030204" pitchFamily="18" charset="0"/>
                          </a:rPr>
                          <m:t>𝑒</m:t>
                        </m:r>
                      </m:sub>
                    </m:sSub>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𝐵</m:t>
                        </m:r>
                      </m:e>
                      <m:sub>
                        <m:r>
                          <a:rPr lang="fr-FR" sz="1400" i="1">
                            <a:latin typeface="Cambria Math" panose="02040503050406030204" pitchFamily="18" charset="0"/>
                            <a:ea typeface="Cambria Math" panose="02040503050406030204" pitchFamily="18" charset="0"/>
                          </a:rPr>
                          <m:t>𝑧</m:t>
                        </m:r>
                      </m:sub>
                    </m:sSub>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𝑆</m:t>
                        </m:r>
                      </m:e>
                      <m:sub>
                        <m:r>
                          <a:rPr lang="fr-FR" sz="1400" i="1">
                            <a:latin typeface="Cambria Math" panose="02040503050406030204" pitchFamily="18" charset="0"/>
                            <a:ea typeface="Cambria Math" panose="02040503050406030204" pitchFamily="18" charset="0"/>
                          </a:rPr>
                          <m:t>𝑧</m:t>
                        </m:r>
                      </m:sub>
                    </m:sSub>
                  </m:oMath>
                </a14:m>
                <a:endParaRPr lang="en-US" sz="1400" dirty="0"/>
              </a:p>
            </p:txBody>
          </p:sp>
        </mc:Choice>
        <mc:Fallback xmlns="">
          <p:sp>
            <p:nvSpPr>
              <p:cNvPr id="27" name="ZoneTexte 26">
                <a:extLst>
                  <a:ext uri="{FF2B5EF4-FFF2-40B4-BE49-F238E27FC236}">
                    <a16:creationId xmlns:a16="http://schemas.microsoft.com/office/drawing/2014/main" id="{D8BD4BE3-CD54-9524-1ABD-CB4FAAC2B19F}"/>
                  </a:ext>
                </a:extLst>
              </p:cNvPr>
              <p:cNvSpPr txBox="1">
                <a:spLocks noRot="1" noChangeAspect="1" noMove="1" noResize="1" noEditPoints="1" noAdjustHandles="1" noChangeArrowheads="1" noChangeShapeType="1" noTextEdit="1"/>
              </p:cNvSpPr>
              <p:nvPr/>
            </p:nvSpPr>
            <p:spPr>
              <a:xfrm>
                <a:off x="4853867" y="4369828"/>
                <a:ext cx="2428614" cy="215444"/>
              </a:xfrm>
              <a:prstGeom prst="rect">
                <a:avLst/>
              </a:prstGeom>
              <a:blipFill>
                <a:blip r:embed="rId14"/>
                <a:stretch>
                  <a:fillRect l="-4688" t="-29412" b="-52941"/>
                </a:stretch>
              </a:blipFill>
            </p:spPr>
            <p:txBody>
              <a:bodyPr/>
              <a:lstStyle/>
              <a:p>
                <a:r>
                  <a:rPr lang="fr-FR">
                    <a:noFill/>
                  </a:rPr>
                  <a:t> </a:t>
                </a:r>
              </a:p>
            </p:txBody>
          </p:sp>
        </mc:Fallback>
      </mc:AlternateContent>
      <p:pic>
        <p:nvPicPr>
          <p:cNvPr id="28" name="Image 27">
            <a:extLst>
              <a:ext uri="{FF2B5EF4-FFF2-40B4-BE49-F238E27FC236}">
                <a16:creationId xmlns:a16="http://schemas.microsoft.com/office/drawing/2014/main" id="{0C4DBD48-E157-6C2A-91D2-0427205EE829}"/>
              </a:ext>
            </a:extLst>
          </p:cNvPr>
          <p:cNvPicPr>
            <a:picLocks noChangeAspect="1"/>
          </p:cNvPicPr>
          <p:nvPr/>
        </p:nvPicPr>
        <p:blipFill>
          <a:blip r:embed="rId15"/>
          <a:stretch>
            <a:fillRect/>
          </a:stretch>
        </p:blipFill>
        <p:spPr>
          <a:xfrm>
            <a:off x="4319703" y="4820760"/>
            <a:ext cx="2686100" cy="1204114"/>
          </a:xfrm>
          <a:prstGeom prst="rect">
            <a:avLst/>
          </a:prstGeom>
        </p:spPr>
      </p:pic>
      <p:cxnSp>
        <p:nvCxnSpPr>
          <p:cNvPr id="29" name="Connecteur droit avec flèche 28">
            <a:extLst>
              <a:ext uri="{FF2B5EF4-FFF2-40B4-BE49-F238E27FC236}">
                <a16:creationId xmlns:a16="http://schemas.microsoft.com/office/drawing/2014/main" id="{8ED30D76-C94A-7177-14F6-95DA1ED3BDDE}"/>
              </a:ext>
            </a:extLst>
          </p:cNvPr>
          <p:cNvCxnSpPr>
            <a:cxnSpLocks/>
          </p:cNvCxnSpPr>
          <p:nvPr/>
        </p:nvCxnSpPr>
        <p:spPr>
          <a:xfrm>
            <a:off x="1576154" y="282195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AA808B3F-05CC-D347-22E6-84EEAA178253}"/>
                  </a:ext>
                </a:extLst>
              </p:cNvPr>
              <p:cNvSpPr txBox="1"/>
              <p:nvPr/>
            </p:nvSpPr>
            <p:spPr>
              <a:xfrm>
                <a:off x="1895239" y="2856285"/>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30" name="ZoneTexte 29">
                <a:extLst>
                  <a:ext uri="{FF2B5EF4-FFF2-40B4-BE49-F238E27FC236}">
                    <a16:creationId xmlns:a16="http://schemas.microsoft.com/office/drawing/2014/main" id="{AA808B3F-05CC-D347-22E6-84EEAA178253}"/>
                  </a:ext>
                </a:extLst>
              </p:cNvPr>
              <p:cNvSpPr txBox="1">
                <a:spLocks noRot="1" noChangeAspect="1" noMove="1" noResize="1" noEditPoints="1" noAdjustHandles="1" noChangeArrowheads="1" noChangeShapeType="1" noTextEdit="1"/>
              </p:cNvSpPr>
              <p:nvPr/>
            </p:nvSpPr>
            <p:spPr>
              <a:xfrm>
                <a:off x="1895239" y="2856285"/>
                <a:ext cx="307328" cy="215444"/>
              </a:xfrm>
              <a:prstGeom prst="rect">
                <a:avLst/>
              </a:prstGeom>
              <a:blipFill>
                <a:blip r:embed="rId16"/>
                <a:stretch>
                  <a:fillRect l="-60000" t="-182353" r="-56000" b="-264706"/>
                </a:stretch>
              </a:blipFill>
            </p:spPr>
            <p:txBody>
              <a:bodyPr/>
              <a:lstStyle/>
              <a:p>
                <a:r>
                  <a:rPr lang="fr-FR">
                    <a:noFill/>
                  </a:rPr>
                  <a:t> </a:t>
                </a:r>
              </a:p>
            </p:txBody>
          </p:sp>
        </mc:Fallback>
      </mc:AlternateContent>
      <p:cxnSp>
        <p:nvCxnSpPr>
          <p:cNvPr id="31" name="Connecteur droit avec flèche 30">
            <a:extLst>
              <a:ext uri="{FF2B5EF4-FFF2-40B4-BE49-F238E27FC236}">
                <a16:creationId xmlns:a16="http://schemas.microsoft.com/office/drawing/2014/main" id="{65F06034-BBF0-CBDB-BB8C-8247B3348BE7}"/>
              </a:ext>
            </a:extLst>
          </p:cNvPr>
          <p:cNvCxnSpPr>
            <a:cxnSpLocks/>
          </p:cNvCxnSpPr>
          <p:nvPr/>
        </p:nvCxnSpPr>
        <p:spPr>
          <a:xfrm>
            <a:off x="1576154" y="197416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56884CD2-1116-D29C-DDA3-809C763CCBBF}"/>
              </a:ext>
            </a:extLst>
          </p:cNvPr>
          <p:cNvCxnSpPr>
            <a:cxnSpLocks/>
          </p:cNvCxnSpPr>
          <p:nvPr/>
        </p:nvCxnSpPr>
        <p:spPr>
          <a:xfrm>
            <a:off x="1576154" y="257347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ZoneTexte 32">
                <a:extLst>
                  <a:ext uri="{FF2B5EF4-FFF2-40B4-BE49-F238E27FC236}">
                    <a16:creationId xmlns:a16="http://schemas.microsoft.com/office/drawing/2014/main" id="{82A6A45B-B10D-54CC-3EB7-11240CA64128}"/>
                  </a:ext>
                </a:extLst>
              </p:cNvPr>
              <p:cNvSpPr txBox="1"/>
              <p:nvPr/>
            </p:nvSpPr>
            <p:spPr>
              <a:xfrm>
                <a:off x="1839847" y="2008567"/>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33" name="ZoneTexte 32">
                <a:extLst>
                  <a:ext uri="{FF2B5EF4-FFF2-40B4-BE49-F238E27FC236}">
                    <a16:creationId xmlns:a16="http://schemas.microsoft.com/office/drawing/2014/main" id="{82A6A45B-B10D-54CC-3EB7-11240CA64128}"/>
                  </a:ext>
                </a:extLst>
              </p:cNvPr>
              <p:cNvSpPr txBox="1">
                <a:spLocks noRot="1" noChangeAspect="1" noMove="1" noResize="1" noEditPoints="1" noAdjustHandles="1" noChangeArrowheads="1" noChangeShapeType="1" noTextEdit="1"/>
              </p:cNvSpPr>
              <p:nvPr/>
            </p:nvSpPr>
            <p:spPr>
              <a:xfrm>
                <a:off x="1839847" y="2008567"/>
                <a:ext cx="391517" cy="215444"/>
              </a:xfrm>
              <a:prstGeom prst="rect">
                <a:avLst/>
              </a:prstGeom>
              <a:blipFill>
                <a:blip r:embed="rId17"/>
                <a:stretch>
                  <a:fillRect l="-18750" t="-152632" r="-56250" b="-2315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4" name="ZoneTexte 33">
                <a:extLst>
                  <a:ext uri="{FF2B5EF4-FFF2-40B4-BE49-F238E27FC236}">
                    <a16:creationId xmlns:a16="http://schemas.microsoft.com/office/drawing/2014/main" id="{4452ACBC-E73E-8BC7-9747-A37C57ABCFDE}"/>
                  </a:ext>
                </a:extLst>
              </p:cNvPr>
              <p:cNvSpPr txBox="1"/>
              <p:nvPr/>
            </p:nvSpPr>
            <p:spPr>
              <a:xfrm>
                <a:off x="1858879" y="232180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34" name="ZoneTexte 33">
                <a:extLst>
                  <a:ext uri="{FF2B5EF4-FFF2-40B4-BE49-F238E27FC236}">
                    <a16:creationId xmlns:a16="http://schemas.microsoft.com/office/drawing/2014/main" id="{4452ACBC-E73E-8BC7-9747-A37C57ABCFDE}"/>
                  </a:ext>
                </a:extLst>
              </p:cNvPr>
              <p:cNvSpPr txBox="1">
                <a:spLocks noRot="1" noChangeAspect="1" noMove="1" noResize="1" noEditPoints="1" noAdjustHandles="1" noChangeArrowheads="1" noChangeShapeType="1" noTextEdit="1"/>
              </p:cNvSpPr>
              <p:nvPr/>
            </p:nvSpPr>
            <p:spPr>
              <a:xfrm>
                <a:off x="1858879" y="2321804"/>
                <a:ext cx="391517" cy="215444"/>
              </a:xfrm>
              <a:prstGeom prst="rect">
                <a:avLst/>
              </a:prstGeom>
              <a:blipFill>
                <a:blip r:embed="rId18"/>
                <a:stretch>
                  <a:fillRect l="-21875" t="-161111" r="-56250" b="-250000"/>
                </a:stretch>
              </a:blipFill>
            </p:spPr>
            <p:txBody>
              <a:bodyPr/>
              <a:lstStyle/>
              <a:p>
                <a:r>
                  <a:rPr lang="fr-FR">
                    <a:noFill/>
                  </a:rPr>
                  <a:t> </a:t>
                </a:r>
              </a:p>
            </p:txBody>
          </p:sp>
        </mc:Fallback>
      </mc:AlternateContent>
      <p:cxnSp>
        <p:nvCxnSpPr>
          <p:cNvPr id="35" name="Connecteur droit 34">
            <a:extLst>
              <a:ext uri="{FF2B5EF4-FFF2-40B4-BE49-F238E27FC236}">
                <a16:creationId xmlns:a16="http://schemas.microsoft.com/office/drawing/2014/main" id="{9B2A53D7-87BF-F063-821A-66FD1463B9B0}"/>
              </a:ext>
            </a:extLst>
          </p:cNvPr>
          <p:cNvCxnSpPr>
            <a:cxnSpLocks/>
          </p:cNvCxnSpPr>
          <p:nvPr/>
        </p:nvCxnSpPr>
        <p:spPr>
          <a:xfrm>
            <a:off x="1313824" y="2269356"/>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9A705A91-CFDE-B645-C839-7191084A60E3}"/>
              </a:ext>
            </a:extLst>
          </p:cNvPr>
          <p:cNvCxnSpPr>
            <a:cxnSpLocks/>
          </p:cNvCxnSpPr>
          <p:nvPr/>
        </p:nvCxnSpPr>
        <p:spPr>
          <a:xfrm>
            <a:off x="1346470" y="2821956"/>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26DB6B7F-D9E1-0C08-CEE1-532BC980E23B}"/>
              </a:ext>
            </a:extLst>
          </p:cNvPr>
          <p:cNvCxnSpPr>
            <a:cxnSpLocks/>
          </p:cNvCxnSpPr>
          <p:nvPr/>
        </p:nvCxnSpPr>
        <p:spPr>
          <a:xfrm flipV="1">
            <a:off x="1323917" y="1982240"/>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Connecteur droit avec flèche 37">
            <a:extLst>
              <a:ext uri="{FF2B5EF4-FFF2-40B4-BE49-F238E27FC236}">
                <a16:creationId xmlns:a16="http://schemas.microsoft.com/office/drawing/2014/main" id="{D2943C9C-6C6B-760C-6AF9-FE2C83E23A29}"/>
              </a:ext>
            </a:extLst>
          </p:cNvPr>
          <p:cNvCxnSpPr>
            <a:cxnSpLocks/>
          </p:cNvCxnSpPr>
          <p:nvPr/>
        </p:nvCxnSpPr>
        <p:spPr>
          <a:xfrm>
            <a:off x="1576154" y="543398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CA7B00A0-1748-4098-4B77-E94168BEC2CD}"/>
                  </a:ext>
                </a:extLst>
              </p:cNvPr>
              <p:cNvSpPr txBox="1"/>
              <p:nvPr/>
            </p:nvSpPr>
            <p:spPr>
              <a:xfrm>
                <a:off x="1895239" y="5468310"/>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39" name="ZoneTexte 38">
                <a:extLst>
                  <a:ext uri="{FF2B5EF4-FFF2-40B4-BE49-F238E27FC236}">
                    <a16:creationId xmlns:a16="http://schemas.microsoft.com/office/drawing/2014/main" id="{CA7B00A0-1748-4098-4B77-E94168BEC2CD}"/>
                  </a:ext>
                </a:extLst>
              </p:cNvPr>
              <p:cNvSpPr txBox="1">
                <a:spLocks noRot="1" noChangeAspect="1" noMove="1" noResize="1" noEditPoints="1" noAdjustHandles="1" noChangeArrowheads="1" noChangeShapeType="1" noTextEdit="1"/>
              </p:cNvSpPr>
              <p:nvPr/>
            </p:nvSpPr>
            <p:spPr>
              <a:xfrm>
                <a:off x="1895239" y="5468310"/>
                <a:ext cx="307328" cy="215444"/>
              </a:xfrm>
              <a:prstGeom prst="rect">
                <a:avLst/>
              </a:prstGeom>
              <a:blipFill>
                <a:blip r:embed="rId19"/>
                <a:stretch>
                  <a:fillRect l="-60000" t="-166667" r="-56000" b="-250000"/>
                </a:stretch>
              </a:blipFill>
            </p:spPr>
            <p:txBody>
              <a:bodyPr/>
              <a:lstStyle/>
              <a:p>
                <a:r>
                  <a:rPr lang="fr-FR">
                    <a:noFill/>
                  </a:rPr>
                  <a:t> </a:t>
                </a:r>
              </a:p>
            </p:txBody>
          </p:sp>
        </mc:Fallback>
      </mc:AlternateContent>
      <p:cxnSp>
        <p:nvCxnSpPr>
          <p:cNvPr id="40" name="Connecteur droit avec flèche 39">
            <a:extLst>
              <a:ext uri="{FF2B5EF4-FFF2-40B4-BE49-F238E27FC236}">
                <a16:creationId xmlns:a16="http://schemas.microsoft.com/office/drawing/2014/main" id="{FF7045FF-96D9-EAFA-A62B-0848CFF4D1DB}"/>
              </a:ext>
            </a:extLst>
          </p:cNvPr>
          <p:cNvCxnSpPr>
            <a:cxnSpLocks/>
          </p:cNvCxnSpPr>
          <p:nvPr/>
        </p:nvCxnSpPr>
        <p:spPr>
          <a:xfrm>
            <a:off x="1576154" y="444041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842C8D64-9757-9729-1D88-7D638993188A}"/>
              </a:ext>
            </a:extLst>
          </p:cNvPr>
          <p:cNvCxnSpPr>
            <a:cxnSpLocks/>
          </p:cNvCxnSpPr>
          <p:nvPr/>
        </p:nvCxnSpPr>
        <p:spPr>
          <a:xfrm>
            <a:off x="1576154" y="503971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BE41233A-4D8F-E7B9-0946-55CCC7A4456B}"/>
                  </a:ext>
                </a:extLst>
              </p:cNvPr>
              <p:cNvSpPr txBox="1"/>
              <p:nvPr/>
            </p:nvSpPr>
            <p:spPr>
              <a:xfrm>
                <a:off x="1839847" y="447481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42" name="ZoneTexte 41">
                <a:extLst>
                  <a:ext uri="{FF2B5EF4-FFF2-40B4-BE49-F238E27FC236}">
                    <a16:creationId xmlns:a16="http://schemas.microsoft.com/office/drawing/2014/main" id="{BE41233A-4D8F-E7B9-0946-55CCC7A4456B}"/>
                  </a:ext>
                </a:extLst>
              </p:cNvPr>
              <p:cNvSpPr txBox="1">
                <a:spLocks noRot="1" noChangeAspect="1" noMove="1" noResize="1" noEditPoints="1" noAdjustHandles="1" noChangeArrowheads="1" noChangeShapeType="1" noTextEdit="1"/>
              </p:cNvSpPr>
              <p:nvPr/>
            </p:nvSpPr>
            <p:spPr>
              <a:xfrm>
                <a:off x="1839847" y="4474814"/>
                <a:ext cx="391517" cy="215444"/>
              </a:xfrm>
              <a:prstGeom prst="rect">
                <a:avLst/>
              </a:prstGeom>
              <a:blipFill>
                <a:blip r:embed="rId20"/>
                <a:stretch>
                  <a:fillRect l="-18750" t="-166667" r="-56250"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51D9F316-40FD-1681-0FF7-A3D966742786}"/>
                  </a:ext>
                </a:extLst>
              </p:cNvPr>
              <p:cNvSpPr txBox="1"/>
              <p:nvPr/>
            </p:nvSpPr>
            <p:spPr>
              <a:xfrm>
                <a:off x="1858879" y="478805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43" name="ZoneTexte 42">
                <a:extLst>
                  <a:ext uri="{FF2B5EF4-FFF2-40B4-BE49-F238E27FC236}">
                    <a16:creationId xmlns:a16="http://schemas.microsoft.com/office/drawing/2014/main" id="{51D9F316-40FD-1681-0FF7-A3D966742786}"/>
                  </a:ext>
                </a:extLst>
              </p:cNvPr>
              <p:cNvSpPr txBox="1">
                <a:spLocks noRot="1" noChangeAspect="1" noMove="1" noResize="1" noEditPoints="1" noAdjustHandles="1" noChangeArrowheads="1" noChangeShapeType="1" noTextEdit="1"/>
              </p:cNvSpPr>
              <p:nvPr/>
            </p:nvSpPr>
            <p:spPr>
              <a:xfrm>
                <a:off x="1858879" y="4788051"/>
                <a:ext cx="391517" cy="215444"/>
              </a:xfrm>
              <a:prstGeom prst="rect">
                <a:avLst/>
              </a:prstGeom>
              <a:blipFill>
                <a:blip r:embed="rId21"/>
                <a:stretch>
                  <a:fillRect l="-21875" t="-152632" r="-56250" b="-231579"/>
                </a:stretch>
              </a:blipFill>
            </p:spPr>
            <p:txBody>
              <a:bodyPr/>
              <a:lstStyle/>
              <a:p>
                <a:r>
                  <a:rPr lang="fr-FR">
                    <a:noFill/>
                  </a:rPr>
                  <a:t> </a:t>
                </a:r>
              </a:p>
            </p:txBody>
          </p:sp>
        </mc:Fallback>
      </mc:AlternateContent>
      <p:cxnSp>
        <p:nvCxnSpPr>
          <p:cNvPr id="44" name="Connecteur droit 43">
            <a:extLst>
              <a:ext uri="{FF2B5EF4-FFF2-40B4-BE49-F238E27FC236}">
                <a16:creationId xmlns:a16="http://schemas.microsoft.com/office/drawing/2014/main" id="{58E06C2C-F1DC-CFD5-0D87-BE67418CDA15}"/>
              </a:ext>
            </a:extLst>
          </p:cNvPr>
          <p:cNvCxnSpPr>
            <a:cxnSpLocks/>
          </p:cNvCxnSpPr>
          <p:nvPr/>
        </p:nvCxnSpPr>
        <p:spPr>
          <a:xfrm>
            <a:off x="1313824" y="4735603"/>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79934F57-6D4A-0551-1C9A-C72EDF678CAD}"/>
              </a:ext>
            </a:extLst>
          </p:cNvPr>
          <p:cNvCxnSpPr>
            <a:cxnSpLocks/>
          </p:cNvCxnSpPr>
          <p:nvPr/>
        </p:nvCxnSpPr>
        <p:spPr>
          <a:xfrm>
            <a:off x="1346470" y="5433981"/>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Connecteur droit 47">
            <a:extLst>
              <a:ext uri="{FF2B5EF4-FFF2-40B4-BE49-F238E27FC236}">
                <a16:creationId xmlns:a16="http://schemas.microsoft.com/office/drawing/2014/main" id="{4F9E6CEB-E62A-C59E-D653-4CA262B3C973}"/>
              </a:ext>
            </a:extLst>
          </p:cNvPr>
          <p:cNvCxnSpPr>
            <a:cxnSpLocks/>
          </p:cNvCxnSpPr>
          <p:nvPr/>
        </p:nvCxnSpPr>
        <p:spPr>
          <a:xfrm flipV="1">
            <a:off x="1323917" y="4448487"/>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9" name="ZoneTexte 48">
            <a:extLst>
              <a:ext uri="{FF2B5EF4-FFF2-40B4-BE49-F238E27FC236}">
                <a16:creationId xmlns:a16="http://schemas.microsoft.com/office/drawing/2014/main" id="{2CE3CB5B-4AF3-0C2F-A76E-BC22F9D41199}"/>
              </a:ext>
            </a:extLst>
          </p:cNvPr>
          <p:cNvSpPr txBox="1"/>
          <p:nvPr/>
        </p:nvSpPr>
        <p:spPr>
          <a:xfrm>
            <a:off x="9448800" y="1064740"/>
            <a:ext cx="889282" cy="338554"/>
          </a:xfrm>
          <a:prstGeom prst="rect">
            <a:avLst/>
          </a:prstGeom>
          <a:noFill/>
        </p:spPr>
        <p:txBody>
          <a:bodyPr wrap="none" rtlCol="0">
            <a:spAutoFit/>
          </a:bodyPr>
          <a:lstStyle/>
          <a:p>
            <a:r>
              <a:rPr lang="en-US" sz="1600" b="1" dirty="0"/>
              <a:t>Control</a:t>
            </a:r>
          </a:p>
        </p:txBody>
      </p: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9020048A-B2D4-0F6D-E767-28D878396497}"/>
                  </a:ext>
                </a:extLst>
              </p:cNvPr>
              <p:cNvSpPr txBox="1"/>
              <p:nvPr/>
            </p:nvSpPr>
            <p:spPr>
              <a:xfrm>
                <a:off x="8503176" y="1508994"/>
                <a:ext cx="2428614" cy="215444"/>
              </a:xfrm>
              <a:prstGeom prst="rect">
                <a:avLst/>
              </a:prstGeom>
              <a:noFill/>
            </p:spPr>
            <p:txBody>
              <a:bodyPr wrap="square" lIns="0" tIns="0" rIns="0" bIns="0" rtlCol="0">
                <a:spAutoFit/>
              </a:bodyPr>
              <a:lstStyle/>
              <a:p>
                <a:r>
                  <a:rPr lang="fr-FR" sz="1400" b="1" dirty="0"/>
                  <a:t>Control:  </a:t>
                </a:r>
                <a14:m>
                  <m:oMath xmlns:m="http://schemas.openxmlformats.org/officeDocument/2006/math">
                    <m:sSub>
                      <m:sSubPr>
                        <m:ctrlPr>
                          <a:rPr lang="fr-FR" sz="1400" i="1">
                            <a:latin typeface="Cambria Math" panose="02040503050406030204" pitchFamily="18" charset="0"/>
                          </a:rPr>
                        </m:ctrlPr>
                      </m:sSubPr>
                      <m:e>
                        <m:r>
                          <m:rPr>
                            <m:sty m:val="p"/>
                          </m:rPr>
                          <a:rPr lang="fr-FR" sz="1400">
                            <a:latin typeface="Cambria Math" panose="02040503050406030204" pitchFamily="18" charset="0"/>
                          </a:rPr>
                          <m:t>H</m:t>
                        </m:r>
                      </m:e>
                      <m:sub>
                        <m:r>
                          <m:rPr>
                            <m:sty m:val="p"/>
                          </m:rPr>
                          <a:rPr lang="fr-FR" sz="1400" b="0" i="0" smtClean="0">
                            <a:latin typeface="Cambria Math" panose="02040503050406030204" pitchFamily="18" charset="0"/>
                          </a:rPr>
                          <m:t>control</m:t>
                        </m:r>
                      </m:sub>
                    </m:sSub>
                    <m:r>
                      <a:rPr lang="fr-FR" sz="1400" i="1">
                        <a:latin typeface="Cambria Math" panose="02040503050406030204" pitchFamily="18" charset="0"/>
                      </a:rPr>
                      <m:t>=</m:t>
                    </m:r>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𝛾</m:t>
                        </m:r>
                      </m:e>
                      <m:sub>
                        <m:r>
                          <a:rPr lang="fr-FR" sz="1400" i="1">
                            <a:latin typeface="Cambria Math" panose="02040503050406030204" pitchFamily="18" charset="0"/>
                            <a:ea typeface="Cambria Math" panose="02040503050406030204" pitchFamily="18" charset="0"/>
                          </a:rPr>
                          <m:t>𝑒</m:t>
                        </m:r>
                      </m:sub>
                    </m:sSub>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𝐵</m:t>
                        </m:r>
                      </m:e>
                      <m:sub>
                        <m:r>
                          <a:rPr lang="fr-FR" sz="1400" b="0" i="1" smtClean="0">
                            <a:latin typeface="Cambria Math" panose="02040503050406030204" pitchFamily="18" charset="0"/>
                            <a:ea typeface="Cambria Math" panose="02040503050406030204" pitchFamily="18" charset="0"/>
                          </a:rPr>
                          <m:t>𝑥</m:t>
                        </m:r>
                      </m:sub>
                    </m:sSub>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𝑡</m:t>
                    </m:r>
                    <m:r>
                      <a:rPr lang="fr-FR" sz="1400" b="0" i="1" smtClean="0">
                        <a:latin typeface="Cambria Math" panose="02040503050406030204" pitchFamily="18" charset="0"/>
                        <a:ea typeface="Cambria Math" panose="02040503050406030204" pitchFamily="18" charset="0"/>
                      </a:rPr>
                      <m:t>)</m:t>
                    </m:r>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𝑆</m:t>
                        </m:r>
                      </m:e>
                      <m:sub>
                        <m:r>
                          <a:rPr lang="fr-FR" sz="1400" b="0" i="1" smtClean="0">
                            <a:latin typeface="Cambria Math" panose="02040503050406030204" pitchFamily="18" charset="0"/>
                            <a:ea typeface="Cambria Math" panose="02040503050406030204" pitchFamily="18" charset="0"/>
                          </a:rPr>
                          <m:t>𝑥</m:t>
                        </m:r>
                      </m:sub>
                    </m:sSub>
                  </m:oMath>
                </a14:m>
                <a:endParaRPr lang="en-US" sz="1400" dirty="0"/>
              </a:p>
            </p:txBody>
          </p:sp>
        </mc:Choice>
        <mc:Fallback xmlns="">
          <p:sp>
            <p:nvSpPr>
              <p:cNvPr id="50" name="ZoneTexte 49">
                <a:extLst>
                  <a:ext uri="{FF2B5EF4-FFF2-40B4-BE49-F238E27FC236}">
                    <a16:creationId xmlns:a16="http://schemas.microsoft.com/office/drawing/2014/main" id="{9020048A-B2D4-0F6D-E767-28D878396497}"/>
                  </a:ext>
                </a:extLst>
              </p:cNvPr>
              <p:cNvSpPr txBox="1">
                <a:spLocks noRot="1" noChangeAspect="1" noMove="1" noResize="1" noEditPoints="1" noAdjustHandles="1" noChangeArrowheads="1" noChangeShapeType="1" noTextEdit="1"/>
              </p:cNvSpPr>
              <p:nvPr/>
            </p:nvSpPr>
            <p:spPr>
              <a:xfrm>
                <a:off x="8503176" y="1508994"/>
                <a:ext cx="2428614" cy="215444"/>
              </a:xfrm>
              <a:prstGeom prst="rect">
                <a:avLst/>
              </a:prstGeom>
              <a:blipFill>
                <a:blip r:embed="rId22"/>
                <a:stretch>
                  <a:fillRect l="-4688" t="-29412" b="-52941"/>
                </a:stretch>
              </a:blipFill>
            </p:spPr>
            <p:txBody>
              <a:bodyPr/>
              <a:lstStyle/>
              <a:p>
                <a:r>
                  <a:rPr lang="fr-FR">
                    <a:noFill/>
                  </a:rPr>
                  <a:t> </a:t>
                </a:r>
              </a:p>
            </p:txBody>
          </p:sp>
        </mc:Fallback>
      </mc:AlternateContent>
      <p:pic>
        <p:nvPicPr>
          <p:cNvPr id="51" name="Image 50">
            <a:extLst>
              <a:ext uri="{FF2B5EF4-FFF2-40B4-BE49-F238E27FC236}">
                <a16:creationId xmlns:a16="http://schemas.microsoft.com/office/drawing/2014/main" id="{E39CAE4D-57C5-4FF8-D203-504BB0E6C184}"/>
              </a:ext>
            </a:extLst>
          </p:cNvPr>
          <p:cNvPicPr>
            <a:picLocks noChangeAspect="1"/>
          </p:cNvPicPr>
          <p:nvPr/>
        </p:nvPicPr>
        <p:blipFill>
          <a:blip r:embed="rId23"/>
          <a:stretch>
            <a:fillRect/>
          </a:stretch>
        </p:blipFill>
        <p:spPr>
          <a:xfrm>
            <a:off x="8286446" y="1935193"/>
            <a:ext cx="2862075" cy="1204109"/>
          </a:xfrm>
          <a:prstGeom prst="rect">
            <a:avLst/>
          </a:prstGeom>
        </p:spPr>
      </p:pic>
      <p:pic>
        <p:nvPicPr>
          <p:cNvPr id="56" name="Image 55">
            <a:extLst>
              <a:ext uri="{FF2B5EF4-FFF2-40B4-BE49-F238E27FC236}">
                <a16:creationId xmlns:a16="http://schemas.microsoft.com/office/drawing/2014/main" id="{13A19D69-B52C-0C45-DE33-8CADFE0AAFBA}"/>
              </a:ext>
            </a:extLst>
          </p:cNvPr>
          <p:cNvPicPr>
            <a:picLocks noChangeAspect="1"/>
          </p:cNvPicPr>
          <p:nvPr/>
        </p:nvPicPr>
        <p:blipFill>
          <a:blip r:embed="rId24"/>
          <a:stretch>
            <a:fillRect/>
          </a:stretch>
        </p:blipFill>
        <p:spPr>
          <a:xfrm>
            <a:off x="3858832" y="4325540"/>
            <a:ext cx="865200" cy="331033"/>
          </a:xfrm>
          <a:prstGeom prst="rect">
            <a:avLst/>
          </a:prstGeom>
        </p:spPr>
      </p:pic>
      <p:sp>
        <p:nvSpPr>
          <p:cNvPr id="95" name="ZoneTexte 94">
            <a:extLst>
              <a:ext uri="{FF2B5EF4-FFF2-40B4-BE49-F238E27FC236}">
                <a16:creationId xmlns:a16="http://schemas.microsoft.com/office/drawing/2014/main" id="{D5F47D3F-0429-4CB4-236C-198A5D4F1F17}"/>
              </a:ext>
            </a:extLst>
          </p:cNvPr>
          <p:cNvSpPr txBox="1"/>
          <p:nvPr/>
        </p:nvSpPr>
        <p:spPr>
          <a:xfrm>
            <a:off x="8503176" y="3970743"/>
            <a:ext cx="2968761" cy="338554"/>
          </a:xfrm>
          <a:prstGeom prst="rect">
            <a:avLst/>
          </a:prstGeom>
          <a:noFill/>
        </p:spPr>
        <p:txBody>
          <a:bodyPr wrap="none" rtlCol="0">
            <a:spAutoFit/>
          </a:bodyPr>
          <a:lstStyle/>
          <a:p>
            <a:r>
              <a:rPr lang="en-US" sz="1600" b="1" dirty="0"/>
              <a:t>Experimental implementation</a:t>
            </a:r>
          </a:p>
        </p:txBody>
      </p:sp>
      <p:sp>
        <p:nvSpPr>
          <p:cNvPr id="8193" name="Rectangle 8192">
            <a:extLst>
              <a:ext uri="{FF2B5EF4-FFF2-40B4-BE49-F238E27FC236}">
                <a16:creationId xmlns:a16="http://schemas.microsoft.com/office/drawing/2014/main" id="{5ABB3C4D-4810-05C6-0274-BF000954C2AA}"/>
              </a:ext>
            </a:extLst>
          </p:cNvPr>
          <p:cNvSpPr/>
          <p:nvPr/>
        </p:nvSpPr>
        <p:spPr>
          <a:xfrm>
            <a:off x="8380254" y="5518726"/>
            <a:ext cx="1518805" cy="787981"/>
          </a:xfrm>
          <a:prstGeom prst="rect">
            <a:avLst/>
          </a:prstGeom>
          <a:solidFill>
            <a:srgbClr val="399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Forme libre 21">
            <a:extLst>
              <a:ext uri="{FF2B5EF4-FFF2-40B4-BE49-F238E27FC236}">
                <a16:creationId xmlns:a16="http://schemas.microsoft.com/office/drawing/2014/main" id="{A8FB2649-6D41-4F31-6F06-2C7A8281494F}"/>
              </a:ext>
            </a:extLst>
          </p:cNvPr>
          <p:cNvSpPr/>
          <p:nvPr/>
        </p:nvSpPr>
        <p:spPr>
          <a:xfrm rot="8100000" flipH="1">
            <a:off x="8991727" y="5769733"/>
            <a:ext cx="204433" cy="438746"/>
          </a:xfrm>
          <a:custGeom>
            <a:avLst/>
            <a:gdLst>
              <a:gd name="connsiteX0" fmla="*/ 315897 w 600422"/>
              <a:gd name="connsiteY0" fmla="*/ 1288593 h 1288593"/>
              <a:gd name="connsiteX1" fmla="*/ 73581 w 600422"/>
              <a:gd name="connsiteY1" fmla="*/ 1046277 h 1288593"/>
              <a:gd name="connsiteX2" fmla="*/ 194739 w 600422"/>
              <a:gd name="connsiteY2" fmla="*/ 1046277 h 1288593"/>
              <a:gd name="connsiteX3" fmla="*/ 194739 w 600422"/>
              <a:gd name="connsiteY3" fmla="*/ 865470 h 1288593"/>
              <a:gd name="connsiteX4" fmla="*/ 183355 w 600422"/>
              <a:gd name="connsiteY4" fmla="*/ 863172 h 1288593"/>
              <a:gd name="connsiteX5" fmla="*/ 0 w 600422"/>
              <a:gd name="connsiteY5" fmla="*/ 586553 h 1288593"/>
              <a:gd name="connsiteX6" fmla="*/ 183355 w 600422"/>
              <a:gd name="connsiteY6" fmla="*/ 309934 h 1288593"/>
              <a:gd name="connsiteX7" fmla="*/ 194739 w 600422"/>
              <a:gd name="connsiteY7" fmla="*/ 307636 h 1288593"/>
              <a:gd name="connsiteX8" fmla="*/ 194739 w 600422"/>
              <a:gd name="connsiteY8" fmla="*/ 0 h 1288593"/>
              <a:gd name="connsiteX9" fmla="*/ 437055 w 600422"/>
              <a:gd name="connsiteY9" fmla="*/ 0 h 1288593"/>
              <a:gd name="connsiteX10" fmla="*/ 437055 w 600422"/>
              <a:gd name="connsiteY10" fmla="*/ 320784 h 1288593"/>
              <a:gd name="connsiteX11" fmla="*/ 468062 w 600422"/>
              <a:gd name="connsiteY11" fmla="*/ 337614 h 1288593"/>
              <a:gd name="connsiteX12" fmla="*/ 600422 w 600422"/>
              <a:gd name="connsiteY12" fmla="*/ 586553 h 1288593"/>
              <a:gd name="connsiteX13" fmla="*/ 468062 w 600422"/>
              <a:gd name="connsiteY13" fmla="*/ 835493 h 1288593"/>
              <a:gd name="connsiteX14" fmla="*/ 437055 w 600422"/>
              <a:gd name="connsiteY14" fmla="*/ 852323 h 1288593"/>
              <a:gd name="connsiteX15" fmla="*/ 437055 w 600422"/>
              <a:gd name="connsiteY15" fmla="*/ 1046277 h 1288593"/>
              <a:gd name="connsiteX16" fmla="*/ 558213 w 600422"/>
              <a:gd name="connsiteY16" fmla="*/ 1046277 h 12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22" h="1288593">
                <a:moveTo>
                  <a:pt x="315897" y="1288593"/>
                </a:moveTo>
                <a:lnTo>
                  <a:pt x="73581" y="1046277"/>
                </a:lnTo>
                <a:lnTo>
                  <a:pt x="194739" y="1046277"/>
                </a:lnTo>
                <a:lnTo>
                  <a:pt x="194739" y="865470"/>
                </a:lnTo>
                <a:lnTo>
                  <a:pt x="183355" y="863172"/>
                </a:lnTo>
                <a:cubicBezTo>
                  <a:pt x="75605" y="817598"/>
                  <a:pt x="0" y="710905"/>
                  <a:pt x="0" y="586553"/>
                </a:cubicBezTo>
                <a:cubicBezTo>
                  <a:pt x="0" y="462202"/>
                  <a:pt x="75605" y="355509"/>
                  <a:pt x="183355" y="309934"/>
                </a:cubicBezTo>
                <a:lnTo>
                  <a:pt x="194739" y="307636"/>
                </a:lnTo>
                <a:lnTo>
                  <a:pt x="194739" y="0"/>
                </a:lnTo>
                <a:lnTo>
                  <a:pt x="437055" y="0"/>
                </a:lnTo>
                <a:lnTo>
                  <a:pt x="437055" y="320784"/>
                </a:lnTo>
                <a:lnTo>
                  <a:pt x="468062" y="337614"/>
                </a:lnTo>
                <a:cubicBezTo>
                  <a:pt x="547918" y="391564"/>
                  <a:pt x="600422" y="482927"/>
                  <a:pt x="600422" y="586553"/>
                </a:cubicBezTo>
                <a:cubicBezTo>
                  <a:pt x="600422" y="690179"/>
                  <a:pt x="547918" y="781543"/>
                  <a:pt x="468062" y="835493"/>
                </a:cubicBezTo>
                <a:lnTo>
                  <a:pt x="437055" y="852323"/>
                </a:lnTo>
                <a:lnTo>
                  <a:pt x="437055" y="1046277"/>
                </a:lnTo>
                <a:lnTo>
                  <a:pt x="558213" y="1046277"/>
                </a:lnTo>
                <a:close/>
              </a:path>
            </a:pathLst>
          </a:custGeom>
          <a:gradFill flip="none" rotWithShape="1">
            <a:gsLst>
              <a:gs pos="9000">
                <a:schemeClr val="accent4">
                  <a:lumMod val="40000"/>
                  <a:lumOff val="60000"/>
                </a:schemeClr>
              </a:gs>
              <a:gs pos="61000">
                <a:srgbClr val="C00000"/>
              </a:gs>
              <a:gs pos="36000">
                <a:srgbClr val="E58559"/>
              </a:gs>
              <a:gs pos="82000">
                <a:srgbClr val="8C0000"/>
              </a:gs>
            </a:gsLst>
            <a:path path="circle">
              <a:fillToRect l="50000" t="130000" r="50000" b="-30000"/>
            </a:path>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nvGrpSpPr>
          <p:cNvPr id="84" name="Groupe 83">
            <a:extLst>
              <a:ext uri="{FF2B5EF4-FFF2-40B4-BE49-F238E27FC236}">
                <a16:creationId xmlns:a16="http://schemas.microsoft.com/office/drawing/2014/main" id="{E5BB85AA-A2E8-F91F-F981-C20C6C7B7D09}"/>
              </a:ext>
            </a:extLst>
          </p:cNvPr>
          <p:cNvGrpSpPr/>
          <p:nvPr/>
        </p:nvGrpSpPr>
        <p:grpSpPr>
          <a:xfrm>
            <a:off x="10108218" y="4900412"/>
            <a:ext cx="444262" cy="495832"/>
            <a:chOff x="2933198" y="3649564"/>
            <a:chExt cx="312254" cy="348501"/>
          </a:xfrm>
        </p:grpSpPr>
        <p:cxnSp>
          <p:nvCxnSpPr>
            <p:cNvPr id="85" name="Connecteur droit avec flèche 84">
              <a:extLst>
                <a:ext uri="{FF2B5EF4-FFF2-40B4-BE49-F238E27FC236}">
                  <a16:creationId xmlns:a16="http://schemas.microsoft.com/office/drawing/2014/main" id="{D65F512B-8AB5-1EC4-D362-F4224180BB62}"/>
                </a:ext>
              </a:extLst>
            </p:cNvPr>
            <p:cNvCxnSpPr/>
            <p:nvPr/>
          </p:nvCxnSpPr>
          <p:spPr>
            <a:xfrm>
              <a:off x="3089326" y="3649564"/>
              <a:ext cx="0" cy="348501"/>
            </a:xfrm>
            <a:prstGeom prst="straightConnector1">
              <a:avLst/>
            </a:prstGeom>
            <a:ln>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86" name="Connecteur droit avec flèche 85">
              <a:extLst>
                <a:ext uri="{FF2B5EF4-FFF2-40B4-BE49-F238E27FC236}">
                  <a16:creationId xmlns:a16="http://schemas.microsoft.com/office/drawing/2014/main" id="{AB77CE94-9CD4-126D-C641-60F8459175DF}"/>
                </a:ext>
              </a:extLst>
            </p:cNvPr>
            <p:cNvCxnSpPr>
              <a:cxnSpLocks/>
            </p:cNvCxnSpPr>
            <p:nvPr/>
          </p:nvCxnSpPr>
          <p:spPr>
            <a:xfrm>
              <a:off x="2987549" y="3721063"/>
              <a:ext cx="237581" cy="237581"/>
            </a:xfrm>
            <a:prstGeom prst="straightConnector1">
              <a:avLst/>
            </a:prstGeom>
            <a:ln>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87" name="Connecteur droit avec flèche 86">
              <a:extLst>
                <a:ext uri="{FF2B5EF4-FFF2-40B4-BE49-F238E27FC236}">
                  <a16:creationId xmlns:a16="http://schemas.microsoft.com/office/drawing/2014/main" id="{17238FE2-50A0-CCC9-326E-A761363D4762}"/>
                </a:ext>
              </a:extLst>
            </p:cNvPr>
            <p:cNvCxnSpPr>
              <a:cxnSpLocks/>
            </p:cNvCxnSpPr>
            <p:nvPr/>
          </p:nvCxnSpPr>
          <p:spPr>
            <a:xfrm>
              <a:off x="2933198" y="3824662"/>
              <a:ext cx="312254" cy="0"/>
            </a:xfrm>
            <a:prstGeom prst="straightConnector1">
              <a:avLst/>
            </a:prstGeom>
            <a:ln>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sp>
        <p:nvSpPr>
          <p:cNvPr id="88" name="ZoneTexte 87">
            <a:extLst>
              <a:ext uri="{FF2B5EF4-FFF2-40B4-BE49-F238E27FC236}">
                <a16:creationId xmlns:a16="http://schemas.microsoft.com/office/drawing/2014/main" id="{713A0C66-D80E-5E15-3CC7-E195C058A933}"/>
              </a:ext>
            </a:extLst>
          </p:cNvPr>
          <p:cNvSpPr txBox="1"/>
          <p:nvPr/>
        </p:nvSpPr>
        <p:spPr>
          <a:xfrm flipH="1">
            <a:off x="10436457" y="5502375"/>
            <a:ext cx="1035480" cy="584775"/>
          </a:xfrm>
          <a:prstGeom prst="rect">
            <a:avLst/>
          </a:prstGeom>
          <a:solidFill>
            <a:schemeClr val="bg2"/>
          </a:solidFill>
          <a:ln>
            <a:solidFill>
              <a:schemeClr val="tx1"/>
            </a:solidFill>
          </a:ln>
        </p:spPr>
        <p:txBody>
          <a:bodyPr wrap="square" rtlCol="0">
            <a:spAutoFit/>
          </a:bodyPr>
          <a:lstStyle/>
          <a:p>
            <a:pPr algn="ctr"/>
            <a:r>
              <a:rPr lang="en-US" sz="1600" dirty="0"/>
              <a:t>Signal</a:t>
            </a:r>
          </a:p>
          <a:p>
            <a:pPr algn="ctr"/>
            <a:r>
              <a:rPr lang="en-US" sz="1600" dirty="0"/>
              <a:t>generator</a:t>
            </a:r>
          </a:p>
        </p:txBody>
      </p:sp>
      <p:sp>
        <p:nvSpPr>
          <p:cNvPr id="89" name="Rectangle 88">
            <a:extLst>
              <a:ext uri="{FF2B5EF4-FFF2-40B4-BE49-F238E27FC236}">
                <a16:creationId xmlns:a16="http://schemas.microsoft.com/office/drawing/2014/main" id="{BD53F827-5E58-C4AB-3559-4A11016C8073}"/>
              </a:ext>
            </a:extLst>
          </p:cNvPr>
          <p:cNvSpPr/>
          <p:nvPr/>
        </p:nvSpPr>
        <p:spPr>
          <a:xfrm rot="2700000">
            <a:off x="9473446" y="5011397"/>
            <a:ext cx="821828" cy="253960"/>
          </a:xfrm>
          <a:prstGeom prst="rect">
            <a:avLst/>
          </a:prstGeom>
          <a:gradFill flip="none" rotWithShape="1">
            <a:gsLst>
              <a:gs pos="0">
                <a:schemeClr val="accent1"/>
              </a:gs>
              <a:gs pos="48000">
                <a:schemeClr val="accent1"/>
              </a:gs>
              <a:gs pos="53000">
                <a:srgbClr val="FF1414"/>
              </a:gs>
              <a:gs pos="100000">
                <a:srgbClr val="FF0000"/>
              </a:gs>
            </a:gsLst>
            <a:lin ang="0" scaled="0"/>
            <a:tileRect/>
          </a:gra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91" name="ZoneTexte 90">
            <a:extLst>
              <a:ext uri="{FF2B5EF4-FFF2-40B4-BE49-F238E27FC236}">
                <a16:creationId xmlns:a16="http://schemas.microsoft.com/office/drawing/2014/main" id="{97BC9A50-06BB-668F-FED6-D3641B00D02F}"/>
              </a:ext>
            </a:extLst>
          </p:cNvPr>
          <p:cNvSpPr txBox="1"/>
          <p:nvPr/>
        </p:nvSpPr>
        <p:spPr>
          <a:xfrm flipH="1">
            <a:off x="9678469" y="4539774"/>
            <a:ext cx="1215578" cy="338553"/>
          </a:xfrm>
          <a:prstGeom prst="rect">
            <a:avLst/>
          </a:prstGeom>
          <a:noFill/>
        </p:spPr>
        <p:txBody>
          <a:bodyPr wrap="square" rtlCol="0">
            <a:spAutoFit/>
          </a:bodyPr>
          <a:lstStyle/>
          <a:p>
            <a:r>
              <a:rPr lang="en-US" sz="1600" dirty="0"/>
              <a:t>Magnet </a:t>
            </a:r>
          </a:p>
        </p:txBody>
      </p:sp>
      <p:grpSp>
        <p:nvGrpSpPr>
          <p:cNvPr id="8202" name="Groupe 8201">
            <a:extLst>
              <a:ext uri="{FF2B5EF4-FFF2-40B4-BE49-F238E27FC236}">
                <a16:creationId xmlns:a16="http://schemas.microsoft.com/office/drawing/2014/main" id="{3D709883-D4E8-548E-FF77-F9F35BE07071}"/>
              </a:ext>
            </a:extLst>
          </p:cNvPr>
          <p:cNvGrpSpPr/>
          <p:nvPr/>
        </p:nvGrpSpPr>
        <p:grpSpPr>
          <a:xfrm>
            <a:off x="8380254" y="5502375"/>
            <a:ext cx="2056203" cy="292388"/>
            <a:chOff x="8621110" y="4924521"/>
            <a:chExt cx="2056203" cy="292388"/>
          </a:xfrm>
        </p:grpSpPr>
        <p:cxnSp>
          <p:nvCxnSpPr>
            <p:cNvPr id="8198" name="Connecteur droit 8197">
              <a:extLst>
                <a:ext uri="{FF2B5EF4-FFF2-40B4-BE49-F238E27FC236}">
                  <a16:creationId xmlns:a16="http://schemas.microsoft.com/office/drawing/2014/main" id="{AA13BAAC-F458-378D-9CFF-401657616EB6}"/>
                </a:ext>
              </a:extLst>
            </p:cNvPr>
            <p:cNvCxnSpPr/>
            <p:nvPr/>
          </p:nvCxnSpPr>
          <p:spPr>
            <a:xfrm>
              <a:off x="8621110" y="4924521"/>
              <a:ext cx="1582991" cy="0"/>
            </a:xfrm>
            <a:prstGeom prst="line">
              <a:avLst/>
            </a:prstGeom>
            <a:ln w="31750"/>
          </p:spPr>
          <p:style>
            <a:lnRef idx="2">
              <a:schemeClr val="accent4"/>
            </a:lnRef>
            <a:fillRef idx="0">
              <a:schemeClr val="accent4"/>
            </a:fillRef>
            <a:effectRef idx="1">
              <a:schemeClr val="accent4"/>
            </a:effectRef>
            <a:fontRef idx="minor">
              <a:schemeClr val="tx1"/>
            </a:fontRef>
          </p:style>
        </p:cxnSp>
        <p:cxnSp>
          <p:nvCxnSpPr>
            <p:cNvPr id="8200" name="Connecteur droit 8199">
              <a:extLst>
                <a:ext uri="{FF2B5EF4-FFF2-40B4-BE49-F238E27FC236}">
                  <a16:creationId xmlns:a16="http://schemas.microsoft.com/office/drawing/2014/main" id="{33029ECB-CF8E-8F76-5F58-B7DBD1E8FEF4}"/>
                </a:ext>
              </a:extLst>
            </p:cNvPr>
            <p:cNvCxnSpPr>
              <a:cxnSpLocks/>
              <a:endCxn id="88" idx="3"/>
            </p:cNvCxnSpPr>
            <p:nvPr/>
          </p:nvCxnSpPr>
          <p:spPr>
            <a:xfrm>
              <a:off x="10204101" y="4924521"/>
              <a:ext cx="473212" cy="292388"/>
            </a:xfrm>
            <a:prstGeom prst="line">
              <a:avLst/>
            </a:prstGeom>
            <a:ln w="31750"/>
          </p:spPr>
          <p:style>
            <a:lnRef idx="2">
              <a:schemeClr val="accent4"/>
            </a:lnRef>
            <a:fillRef idx="0">
              <a:schemeClr val="accent4"/>
            </a:fillRef>
            <a:effectRef idx="1">
              <a:schemeClr val="accent4"/>
            </a:effectRef>
            <a:fontRef idx="minor">
              <a:schemeClr val="tx1"/>
            </a:fontRef>
          </p:style>
        </p:cxnSp>
      </p:grpSp>
      <mc:AlternateContent xmlns:mc="http://schemas.openxmlformats.org/markup-compatibility/2006" xmlns:a14="http://schemas.microsoft.com/office/drawing/2010/main">
        <mc:Choice Requires="a14">
          <p:sp>
            <p:nvSpPr>
              <p:cNvPr id="8204" name="ZoneTexte 8203">
                <a:extLst>
                  <a:ext uri="{FF2B5EF4-FFF2-40B4-BE49-F238E27FC236}">
                    <a16:creationId xmlns:a16="http://schemas.microsoft.com/office/drawing/2014/main" id="{A04C7555-D57B-5EA8-F1E0-2FCC18386F48}"/>
                  </a:ext>
                </a:extLst>
              </p:cNvPr>
              <p:cNvSpPr txBox="1"/>
              <p:nvPr/>
            </p:nvSpPr>
            <p:spPr>
              <a:xfrm>
                <a:off x="9365696" y="5218184"/>
                <a:ext cx="50571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400" b="0" i="1" smtClean="0">
                          <a:solidFill>
                            <a:srgbClr val="FFC000"/>
                          </a:solidFill>
                          <a:latin typeface="Cambria Math" panose="02040503050406030204" pitchFamily="18" charset="0"/>
                          <a:ea typeface="Cambria Math" panose="02040503050406030204" pitchFamily="18" charset="0"/>
                        </a:rPr>
                        <m:t>𝑖</m:t>
                      </m:r>
                      <m:r>
                        <a:rPr lang="fr-FR" sz="1400" b="0" i="1" smtClean="0">
                          <a:solidFill>
                            <a:srgbClr val="FFC000"/>
                          </a:solidFill>
                          <a:latin typeface="Cambria Math" panose="02040503050406030204" pitchFamily="18" charset="0"/>
                          <a:ea typeface="Cambria Math" panose="02040503050406030204" pitchFamily="18" charset="0"/>
                        </a:rPr>
                        <m:t>(</m:t>
                      </m:r>
                      <m:r>
                        <a:rPr lang="fr-FR" sz="1400" b="0" i="1" smtClean="0">
                          <a:solidFill>
                            <a:srgbClr val="FFC000"/>
                          </a:solidFill>
                          <a:latin typeface="Cambria Math" panose="02040503050406030204" pitchFamily="18" charset="0"/>
                          <a:ea typeface="Cambria Math" panose="02040503050406030204" pitchFamily="18" charset="0"/>
                        </a:rPr>
                        <m:t>𝑡</m:t>
                      </m:r>
                      <m:r>
                        <a:rPr lang="fr-FR" sz="1400" b="0" i="1" smtClean="0">
                          <a:solidFill>
                            <a:srgbClr val="FFC000"/>
                          </a:solidFill>
                          <a:latin typeface="Cambria Math" panose="02040503050406030204" pitchFamily="18" charset="0"/>
                          <a:ea typeface="Cambria Math" panose="02040503050406030204" pitchFamily="18" charset="0"/>
                        </a:rPr>
                        <m:t>)</m:t>
                      </m:r>
                    </m:oMath>
                  </m:oMathPara>
                </a14:m>
                <a:endParaRPr lang="fr-FR" sz="1400" dirty="0">
                  <a:solidFill>
                    <a:srgbClr val="FFC000"/>
                  </a:solidFill>
                </a:endParaRPr>
              </a:p>
            </p:txBody>
          </p:sp>
        </mc:Choice>
        <mc:Fallback xmlns="">
          <p:sp>
            <p:nvSpPr>
              <p:cNvPr id="8204" name="ZoneTexte 8203">
                <a:extLst>
                  <a:ext uri="{FF2B5EF4-FFF2-40B4-BE49-F238E27FC236}">
                    <a16:creationId xmlns:a16="http://schemas.microsoft.com/office/drawing/2014/main" id="{A04C7555-D57B-5EA8-F1E0-2FCC18386F48}"/>
                  </a:ext>
                </a:extLst>
              </p:cNvPr>
              <p:cNvSpPr txBox="1">
                <a:spLocks noRot="1" noChangeAspect="1" noMove="1" noResize="1" noEditPoints="1" noAdjustHandles="1" noChangeArrowheads="1" noChangeShapeType="1" noTextEdit="1"/>
              </p:cNvSpPr>
              <p:nvPr/>
            </p:nvSpPr>
            <p:spPr>
              <a:xfrm>
                <a:off x="9365696" y="5218184"/>
                <a:ext cx="505716" cy="307777"/>
              </a:xfrm>
              <a:prstGeom prst="rect">
                <a:avLst/>
              </a:prstGeom>
              <a:blipFill>
                <a:blip r:embed="rId25"/>
                <a:stretch>
                  <a:fillRect b="-12000"/>
                </a:stretch>
              </a:blipFill>
            </p:spPr>
            <p:txBody>
              <a:bodyPr/>
              <a:lstStyle/>
              <a:p>
                <a:r>
                  <a:rPr lang="fr-FR">
                    <a:noFill/>
                  </a:rPr>
                  <a:t> </a:t>
                </a:r>
              </a:p>
            </p:txBody>
          </p:sp>
        </mc:Fallback>
      </mc:AlternateContent>
      <p:sp>
        <p:nvSpPr>
          <p:cNvPr id="8210" name="Arc 8209">
            <a:extLst>
              <a:ext uri="{FF2B5EF4-FFF2-40B4-BE49-F238E27FC236}">
                <a16:creationId xmlns:a16="http://schemas.microsoft.com/office/drawing/2014/main" id="{F23665C3-4A7C-09E7-638D-7FDEB5D9C332}"/>
              </a:ext>
            </a:extLst>
          </p:cNvPr>
          <p:cNvSpPr/>
          <p:nvPr/>
        </p:nvSpPr>
        <p:spPr>
          <a:xfrm rot="18690212">
            <a:off x="8978687" y="4739728"/>
            <a:ext cx="1182407" cy="1768465"/>
          </a:xfrm>
          <a:prstGeom prst="arc">
            <a:avLst>
              <a:gd name="adj1" fmla="val 1845966"/>
              <a:gd name="adj2" fmla="val 18815307"/>
            </a:avLst>
          </a:prstGeom>
          <a:ln>
            <a:solidFill>
              <a:schemeClr val="tx1"/>
            </a:solidFill>
            <a:headEnd type="none"/>
            <a:tailEnd type="none"/>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8211" name="ZoneTexte 8210">
                <a:extLst>
                  <a:ext uri="{FF2B5EF4-FFF2-40B4-BE49-F238E27FC236}">
                    <a16:creationId xmlns:a16="http://schemas.microsoft.com/office/drawing/2014/main" id="{03FD2027-F07E-AFA3-8290-99E014E45643}"/>
                  </a:ext>
                </a:extLst>
              </p:cNvPr>
              <p:cNvSpPr txBox="1"/>
              <p:nvPr/>
            </p:nvSpPr>
            <p:spPr>
              <a:xfrm>
                <a:off x="8454131" y="5118104"/>
                <a:ext cx="40363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𝐵</m:t>
                          </m:r>
                        </m:e>
                        <m:sub>
                          <m:r>
                            <a:rPr lang="fr-FR" sz="1400" i="1">
                              <a:latin typeface="Cambria Math" panose="02040503050406030204" pitchFamily="18" charset="0"/>
                              <a:ea typeface="Cambria Math" panose="02040503050406030204" pitchFamily="18" charset="0"/>
                            </a:rPr>
                            <m:t>𝑧</m:t>
                          </m:r>
                        </m:sub>
                      </m:sSub>
                    </m:oMath>
                  </m:oMathPara>
                </a14:m>
                <a:endParaRPr lang="fr-FR" sz="1400" dirty="0"/>
              </a:p>
            </p:txBody>
          </p:sp>
        </mc:Choice>
        <mc:Fallback xmlns="">
          <p:sp>
            <p:nvSpPr>
              <p:cNvPr id="8211" name="ZoneTexte 8210">
                <a:extLst>
                  <a:ext uri="{FF2B5EF4-FFF2-40B4-BE49-F238E27FC236}">
                    <a16:creationId xmlns:a16="http://schemas.microsoft.com/office/drawing/2014/main" id="{03FD2027-F07E-AFA3-8290-99E014E45643}"/>
                  </a:ext>
                </a:extLst>
              </p:cNvPr>
              <p:cNvSpPr txBox="1">
                <a:spLocks noRot="1" noChangeAspect="1" noMove="1" noResize="1" noEditPoints="1" noAdjustHandles="1" noChangeArrowheads="1" noChangeShapeType="1" noTextEdit="1"/>
              </p:cNvSpPr>
              <p:nvPr/>
            </p:nvSpPr>
            <p:spPr>
              <a:xfrm>
                <a:off x="8454131" y="5118104"/>
                <a:ext cx="403637" cy="307777"/>
              </a:xfrm>
              <a:prstGeom prst="rect">
                <a:avLst/>
              </a:prstGeom>
              <a:blipFill>
                <a:blip r:embed="rId26"/>
                <a:stretch>
                  <a:fillRect/>
                </a:stretch>
              </a:blipFill>
            </p:spPr>
            <p:txBody>
              <a:bodyPr/>
              <a:lstStyle/>
              <a:p>
                <a:r>
                  <a:rPr lang="fr-FR">
                    <a:noFill/>
                  </a:rPr>
                  <a:t> </a:t>
                </a:r>
              </a:p>
            </p:txBody>
          </p:sp>
        </mc:Fallback>
      </mc:AlternateContent>
      <p:sp>
        <p:nvSpPr>
          <p:cNvPr id="8207" name="Arc 8206">
            <a:extLst>
              <a:ext uri="{FF2B5EF4-FFF2-40B4-BE49-F238E27FC236}">
                <a16:creationId xmlns:a16="http://schemas.microsoft.com/office/drawing/2014/main" id="{E34E543F-8023-72CD-DD09-102CE9D47EAC}"/>
              </a:ext>
            </a:extLst>
          </p:cNvPr>
          <p:cNvSpPr/>
          <p:nvPr/>
        </p:nvSpPr>
        <p:spPr>
          <a:xfrm>
            <a:off x="9061057" y="5041609"/>
            <a:ext cx="247733" cy="1032321"/>
          </a:xfrm>
          <a:prstGeom prst="arc">
            <a:avLst>
              <a:gd name="adj1" fmla="val 387370"/>
              <a:gd name="adj2" fmla="val 18719312"/>
            </a:avLst>
          </a:prstGeom>
          <a:ln>
            <a:solidFill>
              <a:schemeClr val="accent4"/>
            </a:solidFill>
            <a:headEnd type="none"/>
            <a:tailEnd type="triangle"/>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fr-FR">
              <a:solidFill>
                <a:srgbClr val="FFC000"/>
              </a:solidFill>
            </a:endParaRPr>
          </a:p>
        </p:txBody>
      </p:sp>
      <mc:AlternateContent xmlns:mc="http://schemas.openxmlformats.org/markup-compatibility/2006" xmlns:a14="http://schemas.microsoft.com/office/drawing/2010/main">
        <mc:Choice Requires="a14">
          <p:sp>
            <p:nvSpPr>
              <p:cNvPr id="8209" name="ZoneTexte 8208">
                <a:extLst>
                  <a:ext uri="{FF2B5EF4-FFF2-40B4-BE49-F238E27FC236}">
                    <a16:creationId xmlns:a16="http://schemas.microsoft.com/office/drawing/2014/main" id="{F63F3CFE-BFCA-45C9-67CD-15357D8DC80E}"/>
                  </a:ext>
                </a:extLst>
              </p:cNvPr>
              <p:cNvSpPr txBox="1"/>
              <p:nvPr/>
            </p:nvSpPr>
            <p:spPr>
              <a:xfrm>
                <a:off x="9178240" y="5818647"/>
                <a:ext cx="63466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i="1" smtClean="0">
                              <a:solidFill>
                                <a:schemeClr val="accent4"/>
                              </a:solidFill>
                              <a:latin typeface="Cambria Math" panose="02040503050406030204" pitchFamily="18" charset="0"/>
                              <a:ea typeface="Cambria Math" panose="02040503050406030204" pitchFamily="18" charset="0"/>
                            </a:rPr>
                          </m:ctrlPr>
                        </m:sSubPr>
                        <m:e>
                          <m:r>
                            <a:rPr lang="fr-FR" sz="1400" i="1">
                              <a:solidFill>
                                <a:schemeClr val="accent4"/>
                              </a:solidFill>
                              <a:latin typeface="Cambria Math" panose="02040503050406030204" pitchFamily="18" charset="0"/>
                              <a:ea typeface="Cambria Math" panose="02040503050406030204" pitchFamily="18" charset="0"/>
                            </a:rPr>
                            <m:t>𝐵</m:t>
                          </m:r>
                        </m:e>
                        <m:sub>
                          <m:r>
                            <a:rPr lang="fr-FR" sz="1400" b="0" i="1" smtClean="0">
                              <a:solidFill>
                                <a:schemeClr val="accent4"/>
                              </a:solidFill>
                              <a:latin typeface="Cambria Math" panose="02040503050406030204" pitchFamily="18" charset="0"/>
                              <a:ea typeface="Cambria Math" panose="02040503050406030204" pitchFamily="18" charset="0"/>
                            </a:rPr>
                            <m:t>𝑥</m:t>
                          </m:r>
                        </m:sub>
                      </m:sSub>
                      <m:r>
                        <a:rPr lang="fr-FR" sz="1400" b="0" i="1" smtClean="0">
                          <a:solidFill>
                            <a:schemeClr val="accent4"/>
                          </a:solidFill>
                          <a:latin typeface="Cambria Math" panose="02040503050406030204" pitchFamily="18" charset="0"/>
                          <a:ea typeface="Cambria Math" panose="02040503050406030204" pitchFamily="18" charset="0"/>
                        </a:rPr>
                        <m:t>(</m:t>
                      </m:r>
                      <m:r>
                        <a:rPr lang="fr-FR" sz="1400" b="0" i="1" smtClean="0">
                          <a:solidFill>
                            <a:schemeClr val="accent4"/>
                          </a:solidFill>
                          <a:latin typeface="Cambria Math" panose="02040503050406030204" pitchFamily="18" charset="0"/>
                          <a:ea typeface="Cambria Math" panose="02040503050406030204" pitchFamily="18" charset="0"/>
                        </a:rPr>
                        <m:t>𝑡</m:t>
                      </m:r>
                      <m:r>
                        <a:rPr lang="fr-FR" sz="1400" b="0" i="1" smtClean="0">
                          <a:solidFill>
                            <a:schemeClr val="accent4"/>
                          </a:solidFill>
                          <a:latin typeface="Cambria Math" panose="02040503050406030204" pitchFamily="18" charset="0"/>
                          <a:ea typeface="Cambria Math" panose="02040503050406030204" pitchFamily="18" charset="0"/>
                        </a:rPr>
                        <m:t>)</m:t>
                      </m:r>
                    </m:oMath>
                  </m:oMathPara>
                </a14:m>
                <a:endParaRPr lang="fr-FR" sz="1400" dirty="0">
                  <a:solidFill>
                    <a:schemeClr val="accent4"/>
                  </a:solidFill>
                </a:endParaRPr>
              </a:p>
            </p:txBody>
          </p:sp>
        </mc:Choice>
        <mc:Fallback xmlns="">
          <p:sp>
            <p:nvSpPr>
              <p:cNvPr id="8209" name="ZoneTexte 8208">
                <a:extLst>
                  <a:ext uri="{FF2B5EF4-FFF2-40B4-BE49-F238E27FC236}">
                    <a16:creationId xmlns:a16="http://schemas.microsoft.com/office/drawing/2014/main" id="{F63F3CFE-BFCA-45C9-67CD-15357D8DC80E}"/>
                  </a:ext>
                </a:extLst>
              </p:cNvPr>
              <p:cNvSpPr txBox="1">
                <a:spLocks noRot="1" noChangeAspect="1" noMove="1" noResize="1" noEditPoints="1" noAdjustHandles="1" noChangeArrowheads="1" noChangeShapeType="1" noTextEdit="1"/>
              </p:cNvSpPr>
              <p:nvPr/>
            </p:nvSpPr>
            <p:spPr>
              <a:xfrm>
                <a:off x="9178240" y="5818647"/>
                <a:ext cx="634661" cy="307777"/>
              </a:xfrm>
              <a:prstGeom prst="rect">
                <a:avLst/>
              </a:prstGeom>
              <a:blipFill>
                <a:blip r:embed="rId27"/>
                <a:stretch>
                  <a:fillRect b="-8000"/>
                </a:stretch>
              </a:blipFill>
            </p:spPr>
            <p:txBody>
              <a:bodyPr/>
              <a:lstStyle/>
              <a:p>
                <a:r>
                  <a:rPr lang="fr-FR">
                    <a:noFill/>
                  </a:rPr>
                  <a:t> </a:t>
                </a:r>
              </a:p>
            </p:txBody>
          </p:sp>
        </mc:Fallback>
      </mc:AlternateContent>
      <p:sp>
        <p:nvSpPr>
          <p:cNvPr id="8213" name="ZoneTexte 8212">
            <a:extLst>
              <a:ext uri="{FF2B5EF4-FFF2-40B4-BE49-F238E27FC236}">
                <a16:creationId xmlns:a16="http://schemas.microsoft.com/office/drawing/2014/main" id="{14FF3590-F217-B9E3-C7A0-8A238CAB8015}"/>
              </a:ext>
            </a:extLst>
          </p:cNvPr>
          <p:cNvSpPr txBox="1"/>
          <p:nvPr/>
        </p:nvSpPr>
        <p:spPr>
          <a:xfrm>
            <a:off x="9268994" y="3268301"/>
            <a:ext cx="1079847" cy="307777"/>
          </a:xfrm>
          <a:prstGeom prst="rect">
            <a:avLst/>
          </a:prstGeom>
          <a:noFill/>
        </p:spPr>
        <p:txBody>
          <a:bodyPr wrap="none" rtlCol="0">
            <a:spAutoFit/>
          </a:bodyPr>
          <a:lstStyle/>
          <a:p>
            <a:r>
              <a:rPr lang="fr-FR" sz="1400" dirty="0" err="1"/>
              <a:t>Mixing</a:t>
            </a:r>
            <a:r>
              <a:rPr lang="fr-FR" sz="1400" dirty="0"/>
              <a:t> </a:t>
            </a:r>
            <a:r>
              <a:rPr lang="fr-FR" sz="1400" dirty="0" err="1"/>
              <a:t>term</a:t>
            </a:r>
            <a:endParaRPr lang="fr-FR" sz="1400" dirty="0"/>
          </a:p>
        </p:txBody>
      </p:sp>
      <p:cxnSp>
        <p:nvCxnSpPr>
          <p:cNvPr id="8214" name="Connecteur droit avec flèche 8213">
            <a:extLst>
              <a:ext uri="{FF2B5EF4-FFF2-40B4-BE49-F238E27FC236}">
                <a16:creationId xmlns:a16="http://schemas.microsoft.com/office/drawing/2014/main" id="{CEC77F9D-458F-DCB2-3D04-F1900A75FA97}"/>
              </a:ext>
            </a:extLst>
          </p:cNvPr>
          <p:cNvCxnSpPr>
            <a:cxnSpLocks/>
          </p:cNvCxnSpPr>
          <p:nvPr/>
        </p:nvCxnSpPr>
        <p:spPr>
          <a:xfrm>
            <a:off x="2385988" y="4437715"/>
            <a:ext cx="0" cy="60200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215" name="ZoneTexte 8214">
                <a:extLst>
                  <a:ext uri="{FF2B5EF4-FFF2-40B4-BE49-F238E27FC236}">
                    <a16:creationId xmlns:a16="http://schemas.microsoft.com/office/drawing/2014/main" id="{BE2394D8-73E3-BE2F-200D-B38CAC0EC4D9}"/>
                  </a:ext>
                </a:extLst>
              </p:cNvPr>
              <p:cNvSpPr txBox="1"/>
              <p:nvPr/>
            </p:nvSpPr>
            <p:spPr>
              <a:xfrm>
                <a:off x="2432311" y="4648747"/>
                <a:ext cx="446166"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2</m:t>
                          </m:r>
                          <m:r>
                            <a:rPr lang="fr-FR" sz="1400" b="0" i="1" smtClean="0">
                              <a:latin typeface="Cambria Math" panose="02040503050406030204" pitchFamily="18" charset="0"/>
                              <a:ea typeface="Cambria Math" panose="02040503050406030204" pitchFamily="18" charset="0"/>
                            </a:rPr>
                            <m:t>𝛾</m:t>
                          </m:r>
                        </m:e>
                        <m:sub>
                          <m:r>
                            <a:rPr lang="fr-FR" sz="1400" b="0" i="1" smtClean="0">
                              <a:latin typeface="Cambria Math" panose="02040503050406030204" pitchFamily="18" charset="0"/>
                              <a:ea typeface="Cambria Math" panose="02040503050406030204" pitchFamily="18" charset="0"/>
                            </a:rPr>
                            <m:t>𝑒</m:t>
                          </m:r>
                        </m:sub>
                      </m:sSub>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𝐵</m:t>
                          </m:r>
                        </m:e>
                        <m:sub>
                          <m:r>
                            <a:rPr lang="fr-FR" sz="1400" b="0" i="1" smtClean="0">
                              <a:latin typeface="Cambria Math" panose="02040503050406030204" pitchFamily="18" charset="0"/>
                              <a:ea typeface="Cambria Math" panose="02040503050406030204" pitchFamily="18" charset="0"/>
                            </a:rPr>
                            <m:t>𝑧</m:t>
                          </m:r>
                        </m:sub>
                      </m:sSub>
                    </m:oMath>
                  </m:oMathPara>
                </a14:m>
                <a:endParaRPr lang="en-US" sz="1400" dirty="0"/>
              </a:p>
            </p:txBody>
          </p:sp>
        </mc:Choice>
        <mc:Fallback xmlns="">
          <p:sp>
            <p:nvSpPr>
              <p:cNvPr id="8215" name="ZoneTexte 8214">
                <a:extLst>
                  <a:ext uri="{FF2B5EF4-FFF2-40B4-BE49-F238E27FC236}">
                    <a16:creationId xmlns:a16="http://schemas.microsoft.com/office/drawing/2014/main" id="{BE2394D8-73E3-BE2F-200D-B38CAC0EC4D9}"/>
                  </a:ext>
                </a:extLst>
              </p:cNvPr>
              <p:cNvSpPr txBox="1">
                <a:spLocks noRot="1" noChangeAspect="1" noMove="1" noResize="1" noEditPoints="1" noAdjustHandles="1" noChangeArrowheads="1" noChangeShapeType="1" noTextEdit="1"/>
              </p:cNvSpPr>
              <p:nvPr/>
            </p:nvSpPr>
            <p:spPr>
              <a:xfrm>
                <a:off x="2432311" y="4648747"/>
                <a:ext cx="446166" cy="215444"/>
              </a:xfrm>
              <a:prstGeom prst="rect">
                <a:avLst/>
              </a:prstGeom>
              <a:blipFill>
                <a:blip r:embed="rId28"/>
                <a:stretch>
                  <a:fillRect l="-16667" r="-5556" b="-27778"/>
                </a:stretch>
              </a:blipFill>
            </p:spPr>
            <p:txBody>
              <a:bodyPr/>
              <a:lstStyle/>
              <a:p>
                <a:r>
                  <a:rPr lang="fr-FR">
                    <a:noFill/>
                  </a:rPr>
                  <a:t> </a:t>
                </a:r>
              </a:p>
            </p:txBody>
          </p:sp>
        </mc:Fallback>
      </mc:AlternateContent>
      <p:pic>
        <p:nvPicPr>
          <p:cNvPr id="8216" name="Image 8215">
            <a:extLst>
              <a:ext uri="{FF2B5EF4-FFF2-40B4-BE49-F238E27FC236}">
                <a16:creationId xmlns:a16="http://schemas.microsoft.com/office/drawing/2014/main" id="{D1EF6CEF-2E3B-09B8-F7FA-D271E10397BC}"/>
              </a:ext>
            </a:extLst>
          </p:cNvPr>
          <p:cNvPicPr>
            <a:picLocks noChangeAspect="1"/>
          </p:cNvPicPr>
          <p:nvPr/>
        </p:nvPicPr>
        <p:blipFill>
          <a:blip r:embed="rId29"/>
          <a:stretch>
            <a:fillRect/>
          </a:stretch>
        </p:blipFill>
        <p:spPr>
          <a:xfrm>
            <a:off x="4616608" y="3808871"/>
            <a:ext cx="1969148" cy="167587"/>
          </a:xfrm>
          <a:prstGeom prst="rect">
            <a:avLst/>
          </a:prstGeom>
        </p:spPr>
      </p:pic>
      <p:pic>
        <p:nvPicPr>
          <p:cNvPr id="8217" name="Image 8216">
            <a:extLst>
              <a:ext uri="{FF2B5EF4-FFF2-40B4-BE49-F238E27FC236}">
                <a16:creationId xmlns:a16="http://schemas.microsoft.com/office/drawing/2014/main" id="{2B668953-0660-2152-263A-8BA8B5575FDB}"/>
              </a:ext>
            </a:extLst>
          </p:cNvPr>
          <p:cNvPicPr>
            <a:picLocks noChangeAspect="1"/>
          </p:cNvPicPr>
          <p:nvPr/>
        </p:nvPicPr>
        <p:blipFill>
          <a:blip r:embed="rId30"/>
          <a:stretch>
            <a:fillRect/>
          </a:stretch>
        </p:blipFill>
        <p:spPr>
          <a:xfrm>
            <a:off x="4657856" y="6152360"/>
            <a:ext cx="1927900" cy="274355"/>
          </a:xfrm>
          <a:prstGeom prst="rect">
            <a:avLst/>
          </a:prstGeom>
        </p:spPr>
      </p:pic>
      <p:pic>
        <p:nvPicPr>
          <p:cNvPr id="8220" name="Image 8219">
            <a:extLst>
              <a:ext uri="{FF2B5EF4-FFF2-40B4-BE49-F238E27FC236}">
                <a16:creationId xmlns:a16="http://schemas.microsoft.com/office/drawing/2014/main" id="{9E75D98D-5BB6-73FA-64E7-955E4F880DA8}"/>
              </a:ext>
            </a:extLst>
          </p:cNvPr>
          <p:cNvPicPr>
            <a:picLocks noChangeAspect="1"/>
          </p:cNvPicPr>
          <p:nvPr/>
        </p:nvPicPr>
        <p:blipFill>
          <a:blip r:embed="rId31"/>
          <a:stretch>
            <a:fillRect/>
          </a:stretch>
        </p:blipFill>
        <p:spPr>
          <a:xfrm>
            <a:off x="149310" y="139477"/>
            <a:ext cx="656033" cy="653612"/>
          </a:xfrm>
          <a:prstGeom prst="rect">
            <a:avLst/>
          </a:prstGeom>
        </p:spPr>
      </p:pic>
      <p:sp>
        <p:nvSpPr>
          <p:cNvPr id="8221" name="Espace réservé de la date 11">
            <a:extLst>
              <a:ext uri="{FF2B5EF4-FFF2-40B4-BE49-F238E27FC236}">
                <a16:creationId xmlns:a16="http://schemas.microsoft.com/office/drawing/2014/main" id="{37B82C41-CA41-315A-B8D7-26031D1BA5C9}"/>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0558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19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19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9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1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2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2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21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21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21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19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91"/>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8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21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21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8"/>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820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20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207"/>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0" grpId="0"/>
      <p:bldP spid="6" grpId="0"/>
      <p:bldP spid="7" grpId="0"/>
      <p:bldP spid="9" grpId="0"/>
      <p:bldP spid="18" grpId="0"/>
      <p:bldP spid="20" grpId="0"/>
      <p:bldP spid="22" grpId="0"/>
      <p:bldP spid="25" grpId="0" animBg="1"/>
      <p:bldP spid="27" grpId="0"/>
      <p:bldP spid="30" grpId="0"/>
      <p:bldP spid="33" grpId="0"/>
      <p:bldP spid="34" grpId="0"/>
      <p:bldP spid="39" grpId="0"/>
      <p:bldP spid="42" grpId="0"/>
      <p:bldP spid="43" grpId="0"/>
      <p:bldP spid="49" grpId="0"/>
      <p:bldP spid="50" grpId="0"/>
      <p:bldP spid="95" grpId="0"/>
      <p:bldP spid="8193" grpId="0" animBg="1"/>
      <p:bldP spid="82" grpId="0" animBg="1"/>
      <p:bldP spid="88" grpId="0" animBg="1"/>
      <p:bldP spid="89" grpId="0" animBg="1"/>
      <p:bldP spid="91" grpId="0"/>
      <p:bldP spid="8204" grpId="0"/>
      <p:bldP spid="8210" grpId="0" animBg="1"/>
      <p:bldP spid="8211" grpId="0"/>
      <p:bldP spid="8207" grpId="0" animBg="1"/>
      <p:bldP spid="8209" grpId="0"/>
      <p:bldP spid="8213" grpId="0"/>
      <p:bldP spid="82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A0777-B78C-639F-586C-A8B36A2AE6E4}"/>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B20BE2BF-379E-1A7F-7847-1789DED146B7}"/>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How to control them?</a:t>
            </a:r>
          </a:p>
        </p:txBody>
      </p:sp>
      <p:cxnSp>
        <p:nvCxnSpPr>
          <p:cNvPr id="2" name="Connecteur droit 1">
            <a:extLst>
              <a:ext uri="{FF2B5EF4-FFF2-40B4-BE49-F238E27FC236}">
                <a16:creationId xmlns:a16="http://schemas.microsoft.com/office/drawing/2014/main" id="{A4C2B170-02A1-2ED7-6BBA-90E41E8B8D8B}"/>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4B35B192-7A45-3329-947D-57FDA4A8C437}"/>
                  </a:ext>
                </a:extLst>
              </p:cNvPr>
              <p:cNvSpPr txBox="1"/>
              <p:nvPr/>
            </p:nvSpPr>
            <p:spPr>
              <a:xfrm>
                <a:off x="4901429" y="1469958"/>
                <a:ext cx="2388539" cy="646331"/>
              </a:xfrm>
              <a:prstGeom prst="rect">
                <a:avLst/>
              </a:prstGeom>
              <a:noFill/>
            </p:spPr>
            <p:txBody>
              <a:bodyPr wrap="none" lIns="0" tIns="0" rIns="0" bIns="0" rtlCol="0">
                <a:spAutoFit/>
              </a:bodyPr>
              <a:lstStyle/>
              <a:p>
                <a:r>
                  <a:rPr lang="fr-FR" sz="1400" dirty="0"/>
                  <a:t>Zero-field splitting:  </a:t>
                </a:r>
                <a14:m>
                  <m:oMath xmlns:m="http://schemas.openxmlformats.org/officeDocument/2006/math">
                    <m:sSub>
                      <m:sSubPr>
                        <m:ctrlPr>
                          <a:rPr lang="fr-FR" sz="1400" i="1" smtClean="0">
                            <a:latin typeface="Cambria Math" panose="02040503050406030204" pitchFamily="18" charset="0"/>
                          </a:rPr>
                        </m:ctrlPr>
                      </m:sSubPr>
                      <m:e>
                        <m:r>
                          <m:rPr>
                            <m:sty m:val="p"/>
                          </m:rPr>
                          <a:rPr lang="fr-FR" sz="1400" b="0" i="0" smtClean="0">
                            <a:latin typeface="Cambria Math" panose="02040503050406030204" pitchFamily="18" charset="0"/>
                          </a:rPr>
                          <m:t>H</m:t>
                        </m:r>
                      </m:e>
                      <m:sub>
                        <m:r>
                          <m:rPr>
                            <m:sty m:val="p"/>
                          </m:rPr>
                          <a:rPr lang="fr-FR" sz="1400" b="0" i="0" smtClean="0">
                            <a:latin typeface="Cambria Math" panose="02040503050406030204" pitchFamily="18" charset="0"/>
                          </a:rPr>
                          <m:t>zfs</m:t>
                        </m:r>
                      </m:sub>
                    </m:sSub>
                    <m:r>
                      <a:rPr lang="fr-FR" sz="1400" b="0" i="1" smtClean="0">
                        <a:latin typeface="Cambria Math" panose="02040503050406030204" pitchFamily="18" charset="0"/>
                      </a:rPr>
                      <m:t>=</m:t>
                    </m:r>
                    <m:r>
                      <a:rPr lang="fr-FR" sz="1400" b="0" i="1" smtClean="0">
                        <a:latin typeface="Cambria Math" panose="02040503050406030204" pitchFamily="18" charset="0"/>
                      </a:rPr>
                      <m:t>𝐷</m:t>
                    </m:r>
                    <m:sSubSup>
                      <m:sSubSupPr>
                        <m:ctrlPr>
                          <a:rPr lang="fr-FR" sz="1400" i="1" smtClean="0">
                            <a:latin typeface="Cambria Math" panose="02040503050406030204" pitchFamily="18" charset="0"/>
                          </a:rPr>
                        </m:ctrlPr>
                      </m:sSubSupPr>
                      <m:e>
                        <m:r>
                          <a:rPr lang="fr-FR" sz="1400" b="0" i="1" smtClean="0">
                            <a:latin typeface="Cambria Math" panose="02040503050406030204" pitchFamily="18" charset="0"/>
                          </a:rPr>
                          <m:t>𝑆</m:t>
                        </m:r>
                      </m:e>
                      <m:sub>
                        <m:r>
                          <a:rPr lang="fr-FR" sz="1400" b="0" i="1" smtClean="0">
                            <a:latin typeface="Cambria Math" panose="02040503050406030204" pitchFamily="18" charset="0"/>
                          </a:rPr>
                          <m:t>𝑧</m:t>
                        </m:r>
                      </m:sub>
                      <m:sup>
                        <m:r>
                          <a:rPr lang="fr-FR" sz="1400" b="0" i="1" smtClean="0">
                            <a:latin typeface="Cambria Math" panose="02040503050406030204" pitchFamily="18" charset="0"/>
                          </a:rPr>
                          <m:t>2</m:t>
                        </m:r>
                      </m:sup>
                    </m:sSubSup>
                  </m:oMath>
                </a14:m>
                <a:endParaRPr lang="fr-FR" sz="1400" i="1" dirty="0">
                  <a:latin typeface="Cambria Math" panose="02040503050406030204" pitchFamily="18" charset="0"/>
                </a:endParaRPr>
              </a:p>
              <a:p>
                <a:r>
                  <a:rPr lang="fr-FR" sz="1400" dirty="0"/>
                  <a:t>Zeeman: </a:t>
                </a:r>
                <a14:m>
                  <m:oMath xmlns:m="http://schemas.openxmlformats.org/officeDocument/2006/math">
                    <m:sSub>
                      <m:sSubPr>
                        <m:ctrlPr>
                          <a:rPr lang="fr-FR" sz="1400" i="1">
                            <a:latin typeface="Cambria Math" panose="02040503050406030204" pitchFamily="18" charset="0"/>
                          </a:rPr>
                        </m:ctrlPr>
                      </m:sSubPr>
                      <m:e>
                        <m:r>
                          <m:rPr>
                            <m:sty m:val="p"/>
                          </m:rPr>
                          <a:rPr lang="fr-FR" sz="1400">
                            <a:latin typeface="Cambria Math" panose="02040503050406030204" pitchFamily="18" charset="0"/>
                          </a:rPr>
                          <m:t>H</m:t>
                        </m:r>
                      </m:e>
                      <m:sub>
                        <m:r>
                          <m:rPr>
                            <m:sty m:val="p"/>
                          </m:rPr>
                          <a:rPr lang="fr-FR" sz="1400">
                            <a:latin typeface="Cambria Math" panose="02040503050406030204" pitchFamily="18" charset="0"/>
                          </a:rPr>
                          <m:t>zeeman</m:t>
                        </m:r>
                      </m:sub>
                    </m:sSub>
                    <m:r>
                      <a:rPr lang="fr-FR" sz="1400" i="1">
                        <a:latin typeface="Cambria Math" panose="02040503050406030204" pitchFamily="18" charset="0"/>
                      </a:rPr>
                      <m:t>=</m:t>
                    </m:r>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𝛾</m:t>
                        </m:r>
                      </m:e>
                      <m:sub>
                        <m:r>
                          <a:rPr lang="fr-FR" sz="1400" i="1">
                            <a:latin typeface="Cambria Math" panose="02040503050406030204" pitchFamily="18" charset="0"/>
                            <a:ea typeface="Cambria Math" panose="02040503050406030204" pitchFamily="18" charset="0"/>
                          </a:rPr>
                          <m:t>𝑒</m:t>
                        </m:r>
                      </m:sub>
                    </m:sSub>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𝐵</m:t>
                        </m:r>
                      </m:e>
                      <m:sub>
                        <m:r>
                          <a:rPr lang="fr-FR" sz="1400" i="1">
                            <a:latin typeface="Cambria Math" panose="02040503050406030204" pitchFamily="18" charset="0"/>
                            <a:ea typeface="Cambria Math" panose="02040503050406030204" pitchFamily="18" charset="0"/>
                          </a:rPr>
                          <m:t>𝑧</m:t>
                        </m:r>
                      </m:sub>
                    </m:sSub>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𝑆</m:t>
                        </m:r>
                      </m:e>
                      <m:sub>
                        <m:r>
                          <a:rPr lang="fr-FR" sz="1400" i="1">
                            <a:latin typeface="Cambria Math" panose="02040503050406030204" pitchFamily="18" charset="0"/>
                            <a:ea typeface="Cambria Math" panose="02040503050406030204" pitchFamily="18" charset="0"/>
                          </a:rPr>
                          <m:t>𝑧</m:t>
                        </m:r>
                      </m:sub>
                    </m:sSub>
                  </m:oMath>
                </a14:m>
                <a:endParaRPr lang="fr-FR" sz="1400" dirty="0"/>
              </a:p>
              <a:p>
                <a:r>
                  <a:rPr lang="fr-FR" sz="1400" dirty="0"/>
                  <a:t>Control:  </a:t>
                </a:r>
                <a14:m>
                  <m:oMath xmlns:m="http://schemas.openxmlformats.org/officeDocument/2006/math">
                    <m:sSub>
                      <m:sSubPr>
                        <m:ctrlPr>
                          <a:rPr lang="fr-FR" sz="1400" i="1">
                            <a:latin typeface="Cambria Math" panose="02040503050406030204" pitchFamily="18" charset="0"/>
                          </a:rPr>
                        </m:ctrlPr>
                      </m:sSubPr>
                      <m:e>
                        <m:r>
                          <a:rPr lang="fr-FR" sz="1400" b="0" i="1">
                            <a:latin typeface="Cambria Math" panose="02040503050406030204" pitchFamily="18" charset="0"/>
                          </a:rPr>
                          <m:t>𝐻</m:t>
                        </m:r>
                      </m:e>
                      <m:sub>
                        <m:r>
                          <a:rPr lang="fr-FR" sz="1400" b="0" i="1">
                            <a:latin typeface="Cambria Math" panose="02040503050406030204" pitchFamily="18" charset="0"/>
                          </a:rPr>
                          <m:t>𝑐𝑜𝑛𝑡𝑟𝑜𝑙</m:t>
                        </m:r>
                      </m:sub>
                    </m:sSub>
                    <m:r>
                      <a:rPr lang="fr-FR" sz="1400" b="0" i="1">
                        <a:latin typeface="Cambria Math" panose="02040503050406030204" pitchFamily="18" charset="0"/>
                      </a:rPr>
                      <m:t>=</m:t>
                    </m:r>
                    <m:sSub>
                      <m:sSubPr>
                        <m:ctrlPr>
                          <a:rPr lang="fr-FR" sz="1400" i="1">
                            <a:latin typeface="Cambria Math" panose="02040503050406030204" pitchFamily="18" charset="0"/>
                            <a:ea typeface="Cambria Math" panose="02040503050406030204" pitchFamily="18" charset="0"/>
                          </a:rPr>
                        </m:ctrlPr>
                      </m:sSubPr>
                      <m:e>
                        <m:r>
                          <a:rPr lang="fr-FR" sz="1400" b="0" i="1">
                            <a:latin typeface="Cambria Math" panose="02040503050406030204" pitchFamily="18" charset="0"/>
                            <a:ea typeface="Cambria Math" panose="02040503050406030204" pitchFamily="18" charset="0"/>
                          </a:rPr>
                          <m:t>𝛾</m:t>
                        </m:r>
                      </m:e>
                      <m:sub>
                        <m:r>
                          <a:rPr lang="fr-FR" sz="1400" b="0" i="1">
                            <a:latin typeface="Cambria Math" panose="02040503050406030204" pitchFamily="18" charset="0"/>
                            <a:ea typeface="Cambria Math" panose="02040503050406030204" pitchFamily="18" charset="0"/>
                          </a:rPr>
                          <m:t>𝑒</m:t>
                        </m:r>
                      </m:sub>
                    </m:sSub>
                    <m:sSub>
                      <m:sSubPr>
                        <m:ctrlPr>
                          <a:rPr lang="fr-FR" sz="1400" i="1">
                            <a:latin typeface="Cambria Math" panose="02040503050406030204" pitchFamily="18" charset="0"/>
                            <a:ea typeface="Cambria Math" panose="02040503050406030204" pitchFamily="18" charset="0"/>
                          </a:rPr>
                        </m:ctrlPr>
                      </m:sSubPr>
                      <m:e>
                        <m:r>
                          <a:rPr lang="fr-FR" sz="1400" b="0" i="1">
                            <a:latin typeface="Cambria Math" panose="02040503050406030204" pitchFamily="18" charset="0"/>
                            <a:ea typeface="Cambria Math" panose="02040503050406030204" pitchFamily="18" charset="0"/>
                          </a:rPr>
                          <m:t>𝐵</m:t>
                        </m:r>
                      </m:e>
                      <m:sub>
                        <m:r>
                          <a:rPr lang="fr-FR" sz="1400" b="0" i="1">
                            <a:latin typeface="Cambria Math" panose="02040503050406030204" pitchFamily="18" charset="0"/>
                            <a:ea typeface="Cambria Math" panose="02040503050406030204" pitchFamily="18" charset="0"/>
                          </a:rPr>
                          <m:t>𝑥</m:t>
                        </m:r>
                      </m:sub>
                    </m:sSub>
                    <m:r>
                      <a:rPr lang="fr-FR" sz="1400" b="0" i="1">
                        <a:latin typeface="Cambria Math" panose="02040503050406030204" pitchFamily="18" charset="0"/>
                        <a:ea typeface="Cambria Math" panose="02040503050406030204" pitchFamily="18" charset="0"/>
                      </a:rPr>
                      <m:t>(</m:t>
                    </m:r>
                    <m:r>
                      <a:rPr lang="fr-FR" sz="1400" b="0" i="1">
                        <a:latin typeface="Cambria Math" panose="02040503050406030204" pitchFamily="18" charset="0"/>
                        <a:ea typeface="Cambria Math" panose="02040503050406030204" pitchFamily="18" charset="0"/>
                      </a:rPr>
                      <m:t>𝑡</m:t>
                    </m:r>
                    <m:r>
                      <a:rPr lang="fr-FR" sz="1400" b="0" i="1">
                        <a:latin typeface="Cambria Math" panose="02040503050406030204" pitchFamily="18" charset="0"/>
                        <a:ea typeface="Cambria Math" panose="02040503050406030204" pitchFamily="18" charset="0"/>
                      </a:rPr>
                      <m:t>)</m:t>
                    </m:r>
                    <m:sSub>
                      <m:sSubPr>
                        <m:ctrlPr>
                          <a:rPr lang="fr-FR" sz="1400" i="1">
                            <a:latin typeface="Cambria Math" panose="02040503050406030204" pitchFamily="18" charset="0"/>
                            <a:ea typeface="Cambria Math" panose="02040503050406030204" pitchFamily="18" charset="0"/>
                          </a:rPr>
                        </m:ctrlPr>
                      </m:sSubPr>
                      <m:e>
                        <m:r>
                          <a:rPr lang="fr-FR" sz="1400" b="0" i="1">
                            <a:latin typeface="Cambria Math" panose="02040503050406030204" pitchFamily="18" charset="0"/>
                            <a:ea typeface="Cambria Math" panose="02040503050406030204" pitchFamily="18" charset="0"/>
                          </a:rPr>
                          <m:t>𝑆</m:t>
                        </m:r>
                      </m:e>
                      <m:sub>
                        <m:r>
                          <a:rPr lang="fr-FR" sz="1400" b="0" i="1">
                            <a:latin typeface="Cambria Math" panose="02040503050406030204" pitchFamily="18" charset="0"/>
                            <a:ea typeface="Cambria Math" panose="02040503050406030204" pitchFamily="18" charset="0"/>
                          </a:rPr>
                          <m:t>𝑥</m:t>
                        </m:r>
                      </m:sub>
                    </m:sSub>
                  </m:oMath>
                </a14:m>
                <a:endParaRPr lang="en-US" sz="1400" dirty="0"/>
              </a:p>
            </p:txBody>
          </p:sp>
        </mc:Choice>
        <mc:Fallback xmlns="">
          <p:sp>
            <p:nvSpPr>
              <p:cNvPr id="14" name="ZoneTexte 13">
                <a:extLst>
                  <a:ext uri="{FF2B5EF4-FFF2-40B4-BE49-F238E27FC236}">
                    <a16:creationId xmlns:a16="http://schemas.microsoft.com/office/drawing/2014/main" id="{4B35B192-7A45-3329-947D-57FDA4A8C437}"/>
                  </a:ext>
                </a:extLst>
              </p:cNvPr>
              <p:cNvSpPr txBox="1">
                <a:spLocks noRot="1" noChangeAspect="1" noMove="1" noResize="1" noEditPoints="1" noAdjustHandles="1" noChangeArrowheads="1" noChangeShapeType="1" noTextEdit="1"/>
              </p:cNvSpPr>
              <p:nvPr/>
            </p:nvSpPr>
            <p:spPr>
              <a:xfrm>
                <a:off x="4901429" y="1469958"/>
                <a:ext cx="2388539" cy="646331"/>
              </a:xfrm>
              <a:prstGeom prst="rect">
                <a:avLst/>
              </a:prstGeom>
              <a:blipFill>
                <a:blip r:embed="rId3"/>
                <a:stretch>
                  <a:fillRect l="-4211" t="-7692" r="-526" b="-17308"/>
                </a:stretch>
              </a:blipFill>
            </p:spPr>
            <p:txBody>
              <a:bodyPr/>
              <a:lstStyle/>
              <a:p>
                <a:r>
                  <a:rPr lang="fr-FR">
                    <a:noFill/>
                  </a:rPr>
                  <a:t> </a:t>
                </a:r>
              </a:p>
            </p:txBody>
          </p:sp>
        </mc:Fallback>
      </mc:AlternateContent>
      <p:sp>
        <p:nvSpPr>
          <p:cNvPr id="57" name="Espace réservé du pied de page 56">
            <a:extLst>
              <a:ext uri="{FF2B5EF4-FFF2-40B4-BE49-F238E27FC236}">
                <a16:creationId xmlns:a16="http://schemas.microsoft.com/office/drawing/2014/main" id="{39570243-997B-BD52-2B2F-BA54435DA876}"/>
              </a:ext>
            </a:extLst>
          </p:cNvPr>
          <p:cNvSpPr>
            <a:spLocks noGrp="1"/>
          </p:cNvSpPr>
          <p:nvPr>
            <p:ph type="ftr" sz="quarter" idx="11"/>
          </p:nvPr>
        </p:nvSpPr>
        <p:spPr/>
        <p:txBody>
          <a:bodyPr/>
          <a:lstStyle/>
          <a:p>
            <a:r>
              <a:rPr lang="fr-FR" dirty="0"/>
              <a:t>Charles Babin</a:t>
            </a:r>
          </a:p>
        </p:txBody>
      </p:sp>
      <p:sp>
        <p:nvSpPr>
          <p:cNvPr id="58" name="Espace réservé du numéro de diapositive 57">
            <a:extLst>
              <a:ext uri="{FF2B5EF4-FFF2-40B4-BE49-F238E27FC236}">
                <a16:creationId xmlns:a16="http://schemas.microsoft.com/office/drawing/2014/main" id="{782742FA-E1DC-D74D-1652-1AC292F60AD5}"/>
              </a:ext>
            </a:extLst>
          </p:cNvPr>
          <p:cNvSpPr>
            <a:spLocks noGrp="1"/>
          </p:cNvSpPr>
          <p:nvPr>
            <p:ph type="sldNum" sz="quarter" idx="12"/>
          </p:nvPr>
        </p:nvSpPr>
        <p:spPr/>
        <p:txBody>
          <a:bodyPr/>
          <a:lstStyle/>
          <a:p>
            <a:fld id="{BC52D411-5A3D-D14A-AF34-D9B1C8ECD583}" type="slidenum">
              <a:rPr lang="fr-FR" smtClean="0"/>
              <a:pPr/>
              <a:t>29</a:t>
            </a:fld>
            <a:endParaRPr lang="fr-FR" dirty="0"/>
          </a:p>
        </p:txBody>
      </p:sp>
      <p:grpSp>
        <p:nvGrpSpPr>
          <p:cNvPr id="59" name="Groupe 58">
            <a:extLst>
              <a:ext uri="{FF2B5EF4-FFF2-40B4-BE49-F238E27FC236}">
                <a16:creationId xmlns:a16="http://schemas.microsoft.com/office/drawing/2014/main" id="{0AFA629F-BCC7-9475-4409-7F5BBD8D2B12}"/>
              </a:ext>
            </a:extLst>
          </p:cNvPr>
          <p:cNvGrpSpPr/>
          <p:nvPr/>
        </p:nvGrpSpPr>
        <p:grpSpPr>
          <a:xfrm>
            <a:off x="195810" y="1095736"/>
            <a:ext cx="3580716" cy="5358529"/>
            <a:chOff x="195810" y="1095736"/>
            <a:chExt cx="3580716" cy="5358529"/>
          </a:xfrm>
        </p:grpSpPr>
        <p:grpSp>
          <p:nvGrpSpPr>
            <p:cNvPr id="19" name="Groupe 18">
              <a:extLst>
                <a:ext uri="{FF2B5EF4-FFF2-40B4-BE49-F238E27FC236}">
                  <a16:creationId xmlns:a16="http://schemas.microsoft.com/office/drawing/2014/main" id="{13446418-CBE5-2D9B-309F-98342025282D}"/>
                </a:ext>
              </a:extLst>
            </p:cNvPr>
            <p:cNvGrpSpPr/>
            <p:nvPr/>
          </p:nvGrpSpPr>
          <p:grpSpPr>
            <a:xfrm>
              <a:off x="195810" y="5980319"/>
              <a:ext cx="3580716" cy="473946"/>
              <a:chOff x="3781245" y="4800023"/>
              <a:chExt cx="4246223" cy="473946"/>
            </a:xfrm>
          </p:grpSpPr>
          <p:sp>
            <p:nvSpPr>
              <p:cNvPr id="47" name="Rectangle 46">
                <a:extLst>
                  <a:ext uri="{FF2B5EF4-FFF2-40B4-BE49-F238E27FC236}">
                    <a16:creationId xmlns:a16="http://schemas.microsoft.com/office/drawing/2014/main" id="{19563100-9B51-4930-B5B9-E8A21287A4CA}"/>
                  </a:ext>
                </a:extLst>
              </p:cNvPr>
              <p:cNvSpPr/>
              <p:nvPr/>
            </p:nvSpPr>
            <p:spPr>
              <a:xfrm>
                <a:off x="3781245" y="4800023"/>
                <a:ext cx="4246223" cy="473946"/>
              </a:xfrm>
              <a:prstGeom prst="rect">
                <a:avLst/>
              </a:prstGeom>
              <a:gradFill flip="none" rotWithShape="1">
                <a:gsLst>
                  <a:gs pos="0">
                    <a:schemeClr val="accent2"/>
                  </a:gs>
                  <a:gs pos="54000">
                    <a:schemeClr val="accent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Valence Band</a:t>
                </a:r>
              </a:p>
            </p:txBody>
          </p:sp>
          <p:cxnSp>
            <p:nvCxnSpPr>
              <p:cNvPr id="52" name="Connecteur droit 51">
                <a:extLst>
                  <a:ext uri="{FF2B5EF4-FFF2-40B4-BE49-F238E27FC236}">
                    <a16:creationId xmlns:a16="http://schemas.microsoft.com/office/drawing/2014/main" id="{C0068456-FB33-E1D4-FB54-F97E99301AFF}"/>
                  </a:ext>
                </a:extLst>
              </p:cNvPr>
              <p:cNvCxnSpPr>
                <a:cxnSpLocks/>
              </p:cNvCxnSpPr>
              <p:nvPr/>
            </p:nvCxnSpPr>
            <p:spPr>
              <a:xfrm>
                <a:off x="3781246" y="4800023"/>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e 52">
              <a:extLst>
                <a:ext uri="{FF2B5EF4-FFF2-40B4-BE49-F238E27FC236}">
                  <a16:creationId xmlns:a16="http://schemas.microsoft.com/office/drawing/2014/main" id="{A7B94D7B-9F7D-7B1F-0B8B-3398257B72E8}"/>
                </a:ext>
              </a:extLst>
            </p:cNvPr>
            <p:cNvGrpSpPr/>
            <p:nvPr/>
          </p:nvGrpSpPr>
          <p:grpSpPr>
            <a:xfrm>
              <a:off x="195810" y="1095736"/>
              <a:ext cx="3580716" cy="473946"/>
              <a:chOff x="3781245" y="1526652"/>
              <a:chExt cx="4246223" cy="473946"/>
            </a:xfrm>
          </p:grpSpPr>
          <p:sp>
            <p:nvSpPr>
              <p:cNvPr id="54" name="Rectangle 53">
                <a:extLst>
                  <a:ext uri="{FF2B5EF4-FFF2-40B4-BE49-F238E27FC236}">
                    <a16:creationId xmlns:a16="http://schemas.microsoft.com/office/drawing/2014/main" id="{912EDBA7-CD27-A069-53FF-19D8D366A762}"/>
                  </a:ext>
                </a:extLst>
              </p:cNvPr>
              <p:cNvSpPr/>
              <p:nvPr/>
            </p:nvSpPr>
            <p:spPr>
              <a:xfrm>
                <a:off x="3781245" y="1526652"/>
                <a:ext cx="4246223" cy="473946"/>
              </a:xfrm>
              <a:prstGeom prst="rect">
                <a:avLst/>
              </a:prstGeom>
              <a:gradFill flip="none" rotWithShape="1">
                <a:gsLst>
                  <a:gs pos="0">
                    <a:schemeClr val="bg1">
                      <a:lumMod val="95000"/>
                    </a:schemeClr>
                  </a:gs>
                  <a:gs pos="46000">
                    <a:schemeClr val="accent1">
                      <a:lumMod val="40000"/>
                      <a:lumOff val="6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Conduction Band</a:t>
                </a:r>
              </a:p>
            </p:txBody>
          </p:sp>
          <p:cxnSp>
            <p:nvCxnSpPr>
              <p:cNvPr id="55" name="Connecteur droit 54">
                <a:extLst>
                  <a:ext uri="{FF2B5EF4-FFF2-40B4-BE49-F238E27FC236}">
                    <a16:creationId xmlns:a16="http://schemas.microsoft.com/office/drawing/2014/main" id="{AA5AC598-E1B5-36DC-465E-727B5AD1D785}"/>
                  </a:ext>
                </a:extLst>
              </p:cNvPr>
              <p:cNvCxnSpPr>
                <a:cxnSpLocks/>
              </p:cNvCxnSpPr>
              <p:nvPr/>
            </p:nvCxnSpPr>
            <p:spPr>
              <a:xfrm>
                <a:off x="3781246" y="2000598"/>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0" name="ZoneTexte 89">
            <a:extLst>
              <a:ext uri="{FF2B5EF4-FFF2-40B4-BE49-F238E27FC236}">
                <a16:creationId xmlns:a16="http://schemas.microsoft.com/office/drawing/2014/main" id="{F5AB2FD0-58A1-ABF4-54C1-4C23F357D6F4}"/>
              </a:ext>
            </a:extLst>
          </p:cNvPr>
          <p:cNvSpPr txBox="1"/>
          <p:nvPr/>
        </p:nvSpPr>
        <p:spPr>
          <a:xfrm>
            <a:off x="5437005" y="1064740"/>
            <a:ext cx="1317990" cy="338554"/>
          </a:xfrm>
          <a:prstGeom prst="rect">
            <a:avLst/>
          </a:prstGeom>
          <a:noFill/>
        </p:spPr>
        <p:txBody>
          <a:bodyPr wrap="none" rtlCol="0">
            <a:spAutoFit/>
          </a:bodyPr>
          <a:lstStyle/>
          <a:p>
            <a:r>
              <a:rPr lang="en-US" sz="1600" b="1" dirty="0"/>
              <a:t>Spin system</a:t>
            </a:r>
          </a:p>
        </p:txBody>
      </p:sp>
      <p:grpSp>
        <p:nvGrpSpPr>
          <p:cNvPr id="12" name="Groupe 11">
            <a:extLst>
              <a:ext uri="{FF2B5EF4-FFF2-40B4-BE49-F238E27FC236}">
                <a16:creationId xmlns:a16="http://schemas.microsoft.com/office/drawing/2014/main" id="{FF50E22D-2AFC-92A1-9221-5E15D56E0021}"/>
              </a:ext>
            </a:extLst>
          </p:cNvPr>
          <p:cNvGrpSpPr/>
          <p:nvPr/>
        </p:nvGrpSpPr>
        <p:grpSpPr>
          <a:xfrm>
            <a:off x="11195053" y="147318"/>
            <a:ext cx="873037" cy="664352"/>
            <a:chOff x="10937240" y="138967"/>
            <a:chExt cx="873037" cy="664352"/>
          </a:xfrm>
        </p:grpSpPr>
        <p:pic>
          <p:nvPicPr>
            <p:cNvPr id="13" name="Picture 2" descr="ICB – Laboratoire Interdisciplinaire Carnot de Bourgogne - Université de  Bourgogne">
              <a:extLst>
                <a:ext uri="{FF2B5EF4-FFF2-40B4-BE49-F238E27FC236}">
                  <a16:creationId xmlns:a16="http://schemas.microsoft.com/office/drawing/2014/main" id="{6CC30CD3-F789-FEA6-D76A-BEB62A0015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92F1D24-736B-FC2F-665B-3AABC5FCE8FC}"/>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 name="Connecteur droit avec flèche 2">
            <a:extLst>
              <a:ext uri="{FF2B5EF4-FFF2-40B4-BE49-F238E27FC236}">
                <a16:creationId xmlns:a16="http://schemas.microsoft.com/office/drawing/2014/main" id="{B8C73CC0-EFF3-FF28-70DD-FD5C15C49710}"/>
              </a:ext>
            </a:extLst>
          </p:cNvPr>
          <p:cNvCxnSpPr>
            <a:cxnSpLocks/>
          </p:cNvCxnSpPr>
          <p:nvPr/>
        </p:nvCxnSpPr>
        <p:spPr>
          <a:xfrm>
            <a:off x="544921" y="281079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cteur droit avec flèche 3">
            <a:extLst>
              <a:ext uri="{FF2B5EF4-FFF2-40B4-BE49-F238E27FC236}">
                <a16:creationId xmlns:a16="http://schemas.microsoft.com/office/drawing/2014/main" id="{9CB92306-7AFE-4D74-A53E-BC8CF21970B8}"/>
              </a:ext>
            </a:extLst>
          </p:cNvPr>
          <p:cNvCxnSpPr>
            <a:cxnSpLocks/>
          </p:cNvCxnSpPr>
          <p:nvPr/>
        </p:nvCxnSpPr>
        <p:spPr>
          <a:xfrm>
            <a:off x="544921" y="223610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6DE21339-9E1E-633C-7703-8A257766161A}"/>
              </a:ext>
            </a:extLst>
          </p:cNvPr>
          <p:cNvCxnSpPr>
            <a:cxnSpLocks/>
          </p:cNvCxnSpPr>
          <p:nvPr/>
        </p:nvCxnSpPr>
        <p:spPr>
          <a:xfrm>
            <a:off x="544921" y="230250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47F7484B-A7EF-3C4F-95CA-8C1BE9475841}"/>
                  </a:ext>
                </a:extLst>
              </p:cNvPr>
              <p:cNvSpPr txBox="1"/>
              <p:nvPr/>
            </p:nvSpPr>
            <p:spPr>
              <a:xfrm>
                <a:off x="887889" y="2008689"/>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6" name="ZoneTexte 5">
                <a:extLst>
                  <a:ext uri="{FF2B5EF4-FFF2-40B4-BE49-F238E27FC236}">
                    <a16:creationId xmlns:a16="http://schemas.microsoft.com/office/drawing/2014/main" id="{47F7484B-A7EF-3C4F-95CA-8C1BE9475841}"/>
                  </a:ext>
                </a:extLst>
              </p:cNvPr>
              <p:cNvSpPr txBox="1">
                <a:spLocks noRot="1" noChangeAspect="1" noMove="1" noResize="1" noEditPoints="1" noAdjustHandles="1" noChangeArrowheads="1" noChangeShapeType="1" noTextEdit="1"/>
              </p:cNvSpPr>
              <p:nvPr/>
            </p:nvSpPr>
            <p:spPr>
              <a:xfrm>
                <a:off x="887889" y="2008689"/>
                <a:ext cx="391517" cy="236988"/>
              </a:xfrm>
              <a:prstGeom prst="rect">
                <a:avLst/>
              </a:prstGeom>
              <a:blipFill>
                <a:blip r:embed="rId5"/>
                <a:stretch>
                  <a:fillRect l="-19355" t="-157895" r="-64516"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014A2535-3A6B-9DB6-3FFC-5D4FDEE57434}"/>
                  </a:ext>
                </a:extLst>
              </p:cNvPr>
              <p:cNvSpPr txBox="1"/>
              <p:nvPr/>
            </p:nvSpPr>
            <p:spPr>
              <a:xfrm>
                <a:off x="1021109" y="2832394"/>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7" name="ZoneTexte 6">
                <a:extLst>
                  <a:ext uri="{FF2B5EF4-FFF2-40B4-BE49-F238E27FC236}">
                    <a16:creationId xmlns:a16="http://schemas.microsoft.com/office/drawing/2014/main" id="{014A2535-3A6B-9DB6-3FFC-5D4FDEE57434}"/>
                  </a:ext>
                </a:extLst>
              </p:cNvPr>
              <p:cNvSpPr txBox="1">
                <a:spLocks noRot="1" noChangeAspect="1" noMove="1" noResize="1" noEditPoints="1" noAdjustHandles="1" noChangeArrowheads="1" noChangeShapeType="1" noTextEdit="1"/>
              </p:cNvSpPr>
              <p:nvPr/>
            </p:nvSpPr>
            <p:spPr>
              <a:xfrm>
                <a:off x="1021109" y="2832394"/>
                <a:ext cx="256865" cy="236988"/>
              </a:xfrm>
              <a:prstGeom prst="rect">
                <a:avLst/>
              </a:prstGeom>
              <a:blipFill>
                <a:blip r:embed="rId6"/>
                <a:stretch>
                  <a:fillRect l="-61905" t="-157895" r="-95238" b="-226316"/>
                </a:stretch>
              </a:blipFill>
            </p:spPr>
            <p:txBody>
              <a:bodyPr/>
              <a:lstStyle/>
              <a:p>
                <a:r>
                  <a:rPr lang="fr-FR">
                    <a:noFill/>
                  </a:rPr>
                  <a:t> </a:t>
                </a:r>
              </a:p>
            </p:txBody>
          </p:sp>
        </mc:Fallback>
      </mc:AlternateContent>
      <p:cxnSp>
        <p:nvCxnSpPr>
          <p:cNvPr id="8" name="Connecteur droit avec flèche 7">
            <a:extLst>
              <a:ext uri="{FF2B5EF4-FFF2-40B4-BE49-F238E27FC236}">
                <a16:creationId xmlns:a16="http://schemas.microsoft.com/office/drawing/2014/main" id="{1347756A-A400-CB9D-4F2D-9087CFB6F88A}"/>
              </a:ext>
            </a:extLst>
          </p:cNvPr>
          <p:cNvCxnSpPr>
            <a:cxnSpLocks/>
          </p:cNvCxnSpPr>
          <p:nvPr/>
        </p:nvCxnSpPr>
        <p:spPr>
          <a:xfrm>
            <a:off x="525876" y="2316580"/>
            <a:ext cx="0" cy="441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C53C41DE-8EA6-DA3E-DF9C-98CC3204056F}"/>
                  </a:ext>
                </a:extLst>
              </p:cNvPr>
              <p:cNvSpPr txBox="1"/>
              <p:nvPr/>
            </p:nvSpPr>
            <p:spPr>
              <a:xfrm>
                <a:off x="195810" y="2405452"/>
                <a:ext cx="2961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𝑒𝑠</m:t>
                          </m:r>
                        </m:sub>
                      </m:sSub>
                    </m:oMath>
                  </m:oMathPara>
                </a14:m>
                <a:endParaRPr lang="en-US" sz="1400" dirty="0"/>
              </a:p>
            </p:txBody>
          </p:sp>
        </mc:Choice>
        <mc:Fallback xmlns="">
          <p:sp>
            <p:nvSpPr>
              <p:cNvPr id="9" name="ZoneTexte 8">
                <a:extLst>
                  <a:ext uri="{FF2B5EF4-FFF2-40B4-BE49-F238E27FC236}">
                    <a16:creationId xmlns:a16="http://schemas.microsoft.com/office/drawing/2014/main" id="{C53C41DE-8EA6-DA3E-DF9C-98CC3204056F}"/>
                  </a:ext>
                </a:extLst>
              </p:cNvPr>
              <p:cNvSpPr txBox="1">
                <a:spLocks noRot="1" noChangeAspect="1" noMove="1" noResize="1" noEditPoints="1" noAdjustHandles="1" noChangeArrowheads="1" noChangeShapeType="1" noTextEdit="1"/>
              </p:cNvSpPr>
              <p:nvPr/>
            </p:nvSpPr>
            <p:spPr>
              <a:xfrm>
                <a:off x="195810" y="2405452"/>
                <a:ext cx="296170" cy="215444"/>
              </a:xfrm>
              <a:prstGeom prst="rect">
                <a:avLst/>
              </a:prstGeom>
              <a:blipFill>
                <a:blip r:embed="rId7"/>
                <a:stretch>
                  <a:fillRect l="-12500" b="-5556"/>
                </a:stretch>
              </a:blipFill>
            </p:spPr>
            <p:txBody>
              <a:bodyPr/>
              <a:lstStyle/>
              <a:p>
                <a:r>
                  <a:rPr lang="fr-FR">
                    <a:noFill/>
                  </a:rPr>
                  <a:t> </a:t>
                </a:r>
              </a:p>
            </p:txBody>
          </p:sp>
        </mc:Fallback>
      </mc:AlternateContent>
      <p:cxnSp>
        <p:nvCxnSpPr>
          <p:cNvPr id="10" name="Connecteur droit avec flèche 9">
            <a:extLst>
              <a:ext uri="{FF2B5EF4-FFF2-40B4-BE49-F238E27FC236}">
                <a16:creationId xmlns:a16="http://schemas.microsoft.com/office/drawing/2014/main" id="{34A513DD-101A-5A64-4109-2335BE2E0447}"/>
              </a:ext>
            </a:extLst>
          </p:cNvPr>
          <p:cNvCxnSpPr>
            <a:cxnSpLocks/>
          </p:cNvCxnSpPr>
          <p:nvPr/>
        </p:nvCxnSpPr>
        <p:spPr>
          <a:xfrm>
            <a:off x="544921" y="5422817"/>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6EAAC01E-0866-2E02-026C-58A9F7DBC082}"/>
              </a:ext>
            </a:extLst>
          </p:cNvPr>
          <p:cNvCxnSpPr>
            <a:cxnSpLocks/>
          </p:cNvCxnSpPr>
          <p:nvPr/>
        </p:nvCxnSpPr>
        <p:spPr>
          <a:xfrm>
            <a:off x="544921" y="470235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FC1EE2E-D9DE-20A3-DC02-A1DF9D3C17BC}"/>
              </a:ext>
            </a:extLst>
          </p:cNvPr>
          <p:cNvCxnSpPr>
            <a:cxnSpLocks/>
          </p:cNvCxnSpPr>
          <p:nvPr/>
        </p:nvCxnSpPr>
        <p:spPr>
          <a:xfrm>
            <a:off x="544921" y="476874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2E4C8B68-7155-2BCB-B1CD-73B0484DE897}"/>
                  </a:ext>
                </a:extLst>
              </p:cNvPr>
              <p:cNvSpPr txBox="1"/>
              <p:nvPr/>
            </p:nvSpPr>
            <p:spPr>
              <a:xfrm>
                <a:off x="927257" y="4437715"/>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18" name="ZoneTexte 17">
                <a:extLst>
                  <a:ext uri="{FF2B5EF4-FFF2-40B4-BE49-F238E27FC236}">
                    <a16:creationId xmlns:a16="http://schemas.microsoft.com/office/drawing/2014/main" id="{2E4C8B68-7155-2BCB-B1CD-73B0484DE897}"/>
                  </a:ext>
                </a:extLst>
              </p:cNvPr>
              <p:cNvSpPr txBox="1">
                <a:spLocks noRot="1" noChangeAspect="1" noMove="1" noResize="1" noEditPoints="1" noAdjustHandles="1" noChangeArrowheads="1" noChangeShapeType="1" noTextEdit="1"/>
              </p:cNvSpPr>
              <p:nvPr/>
            </p:nvSpPr>
            <p:spPr>
              <a:xfrm>
                <a:off x="927257" y="4437715"/>
                <a:ext cx="391517" cy="236988"/>
              </a:xfrm>
              <a:prstGeom prst="rect">
                <a:avLst/>
              </a:prstGeom>
              <a:blipFill>
                <a:blip r:embed="rId5"/>
                <a:stretch>
                  <a:fillRect l="-15625" t="-150000" r="-62500" b="-2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2038DD3C-FA7F-36FE-D598-DF01E34781BF}"/>
                  </a:ext>
                </a:extLst>
              </p:cNvPr>
              <p:cNvSpPr txBox="1"/>
              <p:nvPr/>
            </p:nvSpPr>
            <p:spPr>
              <a:xfrm>
                <a:off x="993825" y="5167358"/>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20" name="ZoneTexte 19">
                <a:extLst>
                  <a:ext uri="{FF2B5EF4-FFF2-40B4-BE49-F238E27FC236}">
                    <a16:creationId xmlns:a16="http://schemas.microsoft.com/office/drawing/2014/main" id="{2038DD3C-FA7F-36FE-D598-DF01E34781BF}"/>
                  </a:ext>
                </a:extLst>
              </p:cNvPr>
              <p:cNvSpPr txBox="1">
                <a:spLocks noRot="1" noChangeAspect="1" noMove="1" noResize="1" noEditPoints="1" noAdjustHandles="1" noChangeArrowheads="1" noChangeShapeType="1" noTextEdit="1"/>
              </p:cNvSpPr>
              <p:nvPr/>
            </p:nvSpPr>
            <p:spPr>
              <a:xfrm>
                <a:off x="993825" y="5167358"/>
                <a:ext cx="256865" cy="236988"/>
              </a:xfrm>
              <a:prstGeom prst="rect">
                <a:avLst/>
              </a:prstGeom>
              <a:blipFill>
                <a:blip r:embed="rId8"/>
                <a:stretch>
                  <a:fillRect l="-61905" t="-157895" r="-95238" b="-226316"/>
                </a:stretch>
              </a:blipFill>
            </p:spPr>
            <p:txBody>
              <a:bodyPr/>
              <a:lstStyle/>
              <a:p>
                <a:r>
                  <a:rPr lang="fr-FR">
                    <a:noFill/>
                  </a:rPr>
                  <a:t> </a:t>
                </a:r>
              </a:p>
            </p:txBody>
          </p:sp>
        </mc:Fallback>
      </mc:AlternateContent>
      <p:cxnSp>
        <p:nvCxnSpPr>
          <p:cNvPr id="21" name="Connecteur droit avec flèche 20">
            <a:extLst>
              <a:ext uri="{FF2B5EF4-FFF2-40B4-BE49-F238E27FC236}">
                <a16:creationId xmlns:a16="http://schemas.microsoft.com/office/drawing/2014/main" id="{749BE25A-BE4D-311F-3717-1FD02F3DD550}"/>
              </a:ext>
            </a:extLst>
          </p:cNvPr>
          <p:cNvCxnSpPr>
            <a:cxnSpLocks/>
          </p:cNvCxnSpPr>
          <p:nvPr/>
        </p:nvCxnSpPr>
        <p:spPr>
          <a:xfrm>
            <a:off x="525876" y="4768748"/>
            <a:ext cx="0" cy="6540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4CB3177C-1302-38B0-250E-3BE9382CD543}"/>
                  </a:ext>
                </a:extLst>
              </p:cNvPr>
              <p:cNvSpPr txBox="1"/>
              <p:nvPr/>
            </p:nvSpPr>
            <p:spPr>
              <a:xfrm>
                <a:off x="205954" y="4971438"/>
                <a:ext cx="304506"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𝑔𝑠</m:t>
                          </m:r>
                        </m:sub>
                      </m:sSub>
                    </m:oMath>
                  </m:oMathPara>
                </a14:m>
                <a:endParaRPr lang="en-US" sz="1400" dirty="0"/>
              </a:p>
            </p:txBody>
          </p:sp>
        </mc:Choice>
        <mc:Fallback xmlns="">
          <p:sp>
            <p:nvSpPr>
              <p:cNvPr id="22" name="ZoneTexte 21">
                <a:extLst>
                  <a:ext uri="{FF2B5EF4-FFF2-40B4-BE49-F238E27FC236}">
                    <a16:creationId xmlns:a16="http://schemas.microsoft.com/office/drawing/2014/main" id="{4CB3177C-1302-38B0-250E-3BE9382CD543}"/>
                  </a:ext>
                </a:extLst>
              </p:cNvPr>
              <p:cNvSpPr txBox="1">
                <a:spLocks noRot="1" noChangeAspect="1" noMove="1" noResize="1" noEditPoints="1" noAdjustHandles="1" noChangeArrowheads="1" noChangeShapeType="1" noTextEdit="1"/>
              </p:cNvSpPr>
              <p:nvPr/>
            </p:nvSpPr>
            <p:spPr>
              <a:xfrm>
                <a:off x="205954" y="4971438"/>
                <a:ext cx="304506" cy="232949"/>
              </a:xfrm>
              <a:prstGeom prst="rect">
                <a:avLst/>
              </a:prstGeom>
              <a:blipFill>
                <a:blip r:embed="rId9"/>
                <a:stretch>
                  <a:fillRect l="-16000" r="-4000" b="-21053"/>
                </a:stretch>
              </a:blipFill>
            </p:spPr>
            <p:txBody>
              <a:bodyPr/>
              <a:lstStyle/>
              <a:p>
                <a:r>
                  <a:rPr lang="fr-FR">
                    <a:noFill/>
                  </a:rPr>
                  <a:t> </a:t>
                </a:r>
              </a:p>
            </p:txBody>
          </p:sp>
        </mc:Fallback>
      </mc:AlternateContent>
      <p:cxnSp>
        <p:nvCxnSpPr>
          <p:cNvPr id="29" name="Connecteur droit avec flèche 28">
            <a:extLst>
              <a:ext uri="{FF2B5EF4-FFF2-40B4-BE49-F238E27FC236}">
                <a16:creationId xmlns:a16="http://schemas.microsoft.com/office/drawing/2014/main" id="{66EE4566-FC66-A94A-3197-7AA529017011}"/>
              </a:ext>
            </a:extLst>
          </p:cNvPr>
          <p:cNvCxnSpPr>
            <a:cxnSpLocks/>
          </p:cNvCxnSpPr>
          <p:nvPr/>
        </p:nvCxnSpPr>
        <p:spPr>
          <a:xfrm>
            <a:off x="1576154" y="282195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D055C5AF-A144-04E5-B095-82E03A4E1452}"/>
                  </a:ext>
                </a:extLst>
              </p:cNvPr>
              <p:cNvSpPr txBox="1"/>
              <p:nvPr/>
            </p:nvSpPr>
            <p:spPr>
              <a:xfrm>
                <a:off x="1895239" y="2856285"/>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30" name="ZoneTexte 29">
                <a:extLst>
                  <a:ext uri="{FF2B5EF4-FFF2-40B4-BE49-F238E27FC236}">
                    <a16:creationId xmlns:a16="http://schemas.microsoft.com/office/drawing/2014/main" id="{D055C5AF-A144-04E5-B095-82E03A4E1452}"/>
                  </a:ext>
                </a:extLst>
              </p:cNvPr>
              <p:cNvSpPr txBox="1">
                <a:spLocks noRot="1" noChangeAspect="1" noMove="1" noResize="1" noEditPoints="1" noAdjustHandles="1" noChangeArrowheads="1" noChangeShapeType="1" noTextEdit="1"/>
              </p:cNvSpPr>
              <p:nvPr/>
            </p:nvSpPr>
            <p:spPr>
              <a:xfrm>
                <a:off x="1895239" y="2856285"/>
                <a:ext cx="307328" cy="215444"/>
              </a:xfrm>
              <a:prstGeom prst="rect">
                <a:avLst/>
              </a:prstGeom>
              <a:blipFill>
                <a:blip r:embed="rId10"/>
                <a:stretch>
                  <a:fillRect l="-60000" t="-182353" r="-56000" b="-264706"/>
                </a:stretch>
              </a:blipFill>
            </p:spPr>
            <p:txBody>
              <a:bodyPr/>
              <a:lstStyle/>
              <a:p>
                <a:r>
                  <a:rPr lang="fr-FR">
                    <a:noFill/>
                  </a:rPr>
                  <a:t> </a:t>
                </a:r>
              </a:p>
            </p:txBody>
          </p:sp>
        </mc:Fallback>
      </mc:AlternateContent>
      <p:cxnSp>
        <p:nvCxnSpPr>
          <p:cNvPr id="31" name="Connecteur droit avec flèche 30">
            <a:extLst>
              <a:ext uri="{FF2B5EF4-FFF2-40B4-BE49-F238E27FC236}">
                <a16:creationId xmlns:a16="http://schemas.microsoft.com/office/drawing/2014/main" id="{3199C793-BFB1-D981-87CC-340CC231E4F6}"/>
              </a:ext>
            </a:extLst>
          </p:cNvPr>
          <p:cNvCxnSpPr>
            <a:cxnSpLocks/>
          </p:cNvCxnSpPr>
          <p:nvPr/>
        </p:nvCxnSpPr>
        <p:spPr>
          <a:xfrm>
            <a:off x="1576154" y="197416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5C4730A8-4742-E9AC-4CCF-5B30598C45A7}"/>
              </a:ext>
            </a:extLst>
          </p:cNvPr>
          <p:cNvCxnSpPr>
            <a:cxnSpLocks/>
          </p:cNvCxnSpPr>
          <p:nvPr/>
        </p:nvCxnSpPr>
        <p:spPr>
          <a:xfrm>
            <a:off x="1576154" y="257347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ZoneTexte 32">
                <a:extLst>
                  <a:ext uri="{FF2B5EF4-FFF2-40B4-BE49-F238E27FC236}">
                    <a16:creationId xmlns:a16="http://schemas.microsoft.com/office/drawing/2014/main" id="{104D1B05-CF77-653E-030C-29C3DABBBEC7}"/>
                  </a:ext>
                </a:extLst>
              </p:cNvPr>
              <p:cNvSpPr txBox="1"/>
              <p:nvPr/>
            </p:nvSpPr>
            <p:spPr>
              <a:xfrm>
                <a:off x="1839847" y="2008567"/>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33" name="ZoneTexte 32">
                <a:extLst>
                  <a:ext uri="{FF2B5EF4-FFF2-40B4-BE49-F238E27FC236}">
                    <a16:creationId xmlns:a16="http://schemas.microsoft.com/office/drawing/2014/main" id="{104D1B05-CF77-653E-030C-29C3DABBBEC7}"/>
                  </a:ext>
                </a:extLst>
              </p:cNvPr>
              <p:cNvSpPr txBox="1">
                <a:spLocks noRot="1" noChangeAspect="1" noMove="1" noResize="1" noEditPoints="1" noAdjustHandles="1" noChangeArrowheads="1" noChangeShapeType="1" noTextEdit="1"/>
              </p:cNvSpPr>
              <p:nvPr/>
            </p:nvSpPr>
            <p:spPr>
              <a:xfrm>
                <a:off x="1839847" y="2008567"/>
                <a:ext cx="391517" cy="215444"/>
              </a:xfrm>
              <a:prstGeom prst="rect">
                <a:avLst/>
              </a:prstGeom>
              <a:blipFill>
                <a:blip r:embed="rId11"/>
                <a:stretch>
                  <a:fillRect l="-18750" t="-152632" r="-56250" b="-2315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4" name="ZoneTexte 33">
                <a:extLst>
                  <a:ext uri="{FF2B5EF4-FFF2-40B4-BE49-F238E27FC236}">
                    <a16:creationId xmlns:a16="http://schemas.microsoft.com/office/drawing/2014/main" id="{544C8741-C8D2-9206-2CA8-1A252ACA0322}"/>
                  </a:ext>
                </a:extLst>
              </p:cNvPr>
              <p:cNvSpPr txBox="1"/>
              <p:nvPr/>
            </p:nvSpPr>
            <p:spPr>
              <a:xfrm>
                <a:off x="1858879" y="232180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34" name="ZoneTexte 33">
                <a:extLst>
                  <a:ext uri="{FF2B5EF4-FFF2-40B4-BE49-F238E27FC236}">
                    <a16:creationId xmlns:a16="http://schemas.microsoft.com/office/drawing/2014/main" id="{544C8741-C8D2-9206-2CA8-1A252ACA0322}"/>
                  </a:ext>
                </a:extLst>
              </p:cNvPr>
              <p:cNvSpPr txBox="1">
                <a:spLocks noRot="1" noChangeAspect="1" noMove="1" noResize="1" noEditPoints="1" noAdjustHandles="1" noChangeArrowheads="1" noChangeShapeType="1" noTextEdit="1"/>
              </p:cNvSpPr>
              <p:nvPr/>
            </p:nvSpPr>
            <p:spPr>
              <a:xfrm>
                <a:off x="1858879" y="2321804"/>
                <a:ext cx="391517" cy="215444"/>
              </a:xfrm>
              <a:prstGeom prst="rect">
                <a:avLst/>
              </a:prstGeom>
              <a:blipFill>
                <a:blip r:embed="rId12"/>
                <a:stretch>
                  <a:fillRect l="-21875" t="-161111" r="-56250" b="-250000"/>
                </a:stretch>
              </a:blipFill>
            </p:spPr>
            <p:txBody>
              <a:bodyPr/>
              <a:lstStyle/>
              <a:p>
                <a:r>
                  <a:rPr lang="fr-FR">
                    <a:noFill/>
                  </a:rPr>
                  <a:t> </a:t>
                </a:r>
              </a:p>
            </p:txBody>
          </p:sp>
        </mc:Fallback>
      </mc:AlternateContent>
      <p:cxnSp>
        <p:nvCxnSpPr>
          <p:cNvPr id="35" name="Connecteur droit 34">
            <a:extLst>
              <a:ext uri="{FF2B5EF4-FFF2-40B4-BE49-F238E27FC236}">
                <a16:creationId xmlns:a16="http://schemas.microsoft.com/office/drawing/2014/main" id="{BFE6738B-D00B-E0AF-1508-BC87D4B6C58F}"/>
              </a:ext>
            </a:extLst>
          </p:cNvPr>
          <p:cNvCxnSpPr>
            <a:cxnSpLocks/>
          </p:cNvCxnSpPr>
          <p:nvPr/>
        </p:nvCxnSpPr>
        <p:spPr>
          <a:xfrm>
            <a:off x="1313824" y="2269356"/>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8DB005B5-BA21-2122-7578-98C1CFBAFE19}"/>
              </a:ext>
            </a:extLst>
          </p:cNvPr>
          <p:cNvCxnSpPr>
            <a:cxnSpLocks/>
          </p:cNvCxnSpPr>
          <p:nvPr/>
        </p:nvCxnSpPr>
        <p:spPr>
          <a:xfrm>
            <a:off x="1346470" y="2821956"/>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9F71745F-C0EC-BEC0-E01A-9D77327ADE0E}"/>
              </a:ext>
            </a:extLst>
          </p:cNvPr>
          <p:cNvCxnSpPr>
            <a:cxnSpLocks/>
          </p:cNvCxnSpPr>
          <p:nvPr/>
        </p:nvCxnSpPr>
        <p:spPr>
          <a:xfrm flipV="1">
            <a:off x="1323917" y="1982240"/>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Connecteur droit avec flèche 37">
            <a:extLst>
              <a:ext uri="{FF2B5EF4-FFF2-40B4-BE49-F238E27FC236}">
                <a16:creationId xmlns:a16="http://schemas.microsoft.com/office/drawing/2014/main" id="{F65EDB69-B75D-BA54-6962-5649E5A74384}"/>
              </a:ext>
            </a:extLst>
          </p:cNvPr>
          <p:cNvCxnSpPr>
            <a:cxnSpLocks/>
          </p:cNvCxnSpPr>
          <p:nvPr/>
        </p:nvCxnSpPr>
        <p:spPr>
          <a:xfrm>
            <a:off x="1576154" y="543398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455BF43E-8022-7435-08FE-1259AEEC9B3B}"/>
                  </a:ext>
                </a:extLst>
              </p:cNvPr>
              <p:cNvSpPr txBox="1"/>
              <p:nvPr/>
            </p:nvSpPr>
            <p:spPr>
              <a:xfrm>
                <a:off x="1895239" y="5468310"/>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39" name="ZoneTexte 38">
                <a:extLst>
                  <a:ext uri="{FF2B5EF4-FFF2-40B4-BE49-F238E27FC236}">
                    <a16:creationId xmlns:a16="http://schemas.microsoft.com/office/drawing/2014/main" id="{455BF43E-8022-7435-08FE-1259AEEC9B3B}"/>
                  </a:ext>
                </a:extLst>
              </p:cNvPr>
              <p:cNvSpPr txBox="1">
                <a:spLocks noRot="1" noChangeAspect="1" noMove="1" noResize="1" noEditPoints="1" noAdjustHandles="1" noChangeArrowheads="1" noChangeShapeType="1" noTextEdit="1"/>
              </p:cNvSpPr>
              <p:nvPr/>
            </p:nvSpPr>
            <p:spPr>
              <a:xfrm>
                <a:off x="1895239" y="5468310"/>
                <a:ext cx="307328" cy="215444"/>
              </a:xfrm>
              <a:prstGeom prst="rect">
                <a:avLst/>
              </a:prstGeom>
              <a:blipFill>
                <a:blip r:embed="rId13"/>
                <a:stretch>
                  <a:fillRect l="-60000" t="-166667" r="-56000" b="-250000"/>
                </a:stretch>
              </a:blipFill>
            </p:spPr>
            <p:txBody>
              <a:bodyPr/>
              <a:lstStyle/>
              <a:p>
                <a:r>
                  <a:rPr lang="fr-FR">
                    <a:noFill/>
                  </a:rPr>
                  <a:t> </a:t>
                </a:r>
              </a:p>
            </p:txBody>
          </p:sp>
        </mc:Fallback>
      </mc:AlternateContent>
      <p:cxnSp>
        <p:nvCxnSpPr>
          <p:cNvPr id="40" name="Connecteur droit avec flèche 39">
            <a:extLst>
              <a:ext uri="{FF2B5EF4-FFF2-40B4-BE49-F238E27FC236}">
                <a16:creationId xmlns:a16="http://schemas.microsoft.com/office/drawing/2014/main" id="{ADD4F5F2-25EC-65F9-DDCD-35CF2DF41226}"/>
              </a:ext>
            </a:extLst>
          </p:cNvPr>
          <p:cNvCxnSpPr>
            <a:cxnSpLocks/>
          </p:cNvCxnSpPr>
          <p:nvPr/>
        </p:nvCxnSpPr>
        <p:spPr>
          <a:xfrm>
            <a:off x="1576154" y="444041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FA0B7665-DBE1-9C33-2F05-2A15F65A254D}"/>
              </a:ext>
            </a:extLst>
          </p:cNvPr>
          <p:cNvCxnSpPr>
            <a:cxnSpLocks/>
          </p:cNvCxnSpPr>
          <p:nvPr/>
        </p:nvCxnSpPr>
        <p:spPr>
          <a:xfrm>
            <a:off x="1576154" y="503971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F314C3F8-A417-DC52-2531-2492AEDE6955}"/>
                  </a:ext>
                </a:extLst>
              </p:cNvPr>
              <p:cNvSpPr txBox="1"/>
              <p:nvPr/>
            </p:nvSpPr>
            <p:spPr>
              <a:xfrm>
                <a:off x="1839847" y="447481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42" name="ZoneTexte 41">
                <a:extLst>
                  <a:ext uri="{FF2B5EF4-FFF2-40B4-BE49-F238E27FC236}">
                    <a16:creationId xmlns:a16="http://schemas.microsoft.com/office/drawing/2014/main" id="{F314C3F8-A417-DC52-2531-2492AEDE6955}"/>
                  </a:ext>
                </a:extLst>
              </p:cNvPr>
              <p:cNvSpPr txBox="1">
                <a:spLocks noRot="1" noChangeAspect="1" noMove="1" noResize="1" noEditPoints="1" noAdjustHandles="1" noChangeArrowheads="1" noChangeShapeType="1" noTextEdit="1"/>
              </p:cNvSpPr>
              <p:nvPr/>
            </p:nvSpPr>
            <p:spPr>
              <a:xfrm>
                <a:off x="1839847" y="4474814"/>
                <a:ext cx="391517" cy="215444"/>
              </a:xfrm>
              <a:prstGeom prst="rect">
                <a:avLst/>
              </a:prstGeom>
              <a:blipFill>
                <a:blip r:embed="rId14"/>
                <a:stretch>
                  <a:fillRect l="-18750" t="-166667" r="-56250"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24B92878-3591-4F3D-DB86-FFCEC3C2F324}"/>
                  </a:ext>
                </a:extLst>
              </p:cNvPr>
              <p:cNvSpPr txBox="1"/>
              <p:nvPr/>
            </p:nvSpPr>
            <p:spPr>
              <a:xfrm>
                <a:off x="1858879" y="478805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43" name="ZoneTexte 42">
                <a:extLst>
                  <a:ext uri="{FF2B5EF4-FFF2-40B4-BE49-F238E27FC236}">
                    <a16:creationId xmlns:a16="http://schemas.microsoft.com/office/drawing/2014/main" id="{24B92878-3591-4F3D-DB86-FFCEC3C2F324}"/>
                  </a:ext>
                </a:extLst>
              </p:cNvPr>
              <p:cNvSpPr txBox="1">
                <a:spLocks noRot="1" noChangeAspect="1" noMove="1" noResize="1" noEditPoints="1" noAdjustHandles="1" noChangeArrowheads="1" noChangeShapeType="1" noTextEdit="1"/>
              </p:cNvSpPr>
              <p:nvPr/>
            </p:nvSpPr>
            <p:spPr>
              <a:xfrm>
                <a:off x="1858879" y="4788051"/>
                <a:ext cx="391517" cy="215444"/>
              </a:xfrm>
              <a:prstGeom prst="rect">
                <a:avLst/>
              </a:prstGeom>
              <a:blipFill>
                <a:blip r:embed="rId15"/>
                <a:stretch>
                  <a:fillRect l="-21875" t="-152632" r="-56250" b="-231579"/>
                </a:stretch>
              </a:blipFill>
            </p:spPr>
            <p:txBody>
              <a:bodyPr/>
              <a:lstStyle/>
              <a:p>
                <a:r>
                  <a:rPr lang="fr-FR">
                    <a:noFill/>
                  </a:rPr>
                  <a:t> </a:t>
                </a:r>
              </a:p>
            </p:txBody>
          </p:sp>
        </mc:Fallback>
      </mc:AlternateContent>
      <p:cxnSp>
        <p:nvCxnSpPr>
          <p:cNvPr id="44" name="Connecteur droit 43">
            <a:extLst>
              <a:ext uri="{FF2B5EF4-FFF2-40B4-BE49-F238E27FC236}">
                <a16:creationId xmlns:a16="http://schemas.microsoft.com/office/drawing/2014/main" id="{7DF86E5A-201F-2214-7421-56C1BB9F8EF0}"/>
              </a:ext>
            </a:extLst>
          </p:cNvPr>
          <p:cNvCxnSpPr>
            <a:cxnSpLocks/>
          </p:cNvCxnSpPr>
          <p:nvPr/>
        </p:nvCxnSpPr>
        <p:spPr>
          <a:xfrm>
            <a:off x="1313824" y="4735603"/>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B3D1B903-3E13-21F0-11F0-DA6655722DDD}"/>
              </a:ext>
            </a:extLst>
          </p:cNvPr>
          <p:cNvCxnSpPr>
            <a:cxnSpLocks/>
          </p:cNvCxnSpPr>
          <p:nvPr/>
        </p:nvCxnSpPr>
        <p:spPr>
          <a:xfrm>
            <a:off x="1346470" y="5433981"/>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Connecteur droit 47">
            <a:extLst>
              <a:ext uri="{FF2B5EF4-FFF2-40B4-BE49-F238E27FC236}">
                <a16:creationId xmlns:a16="http://schemas.microsoft.com/office/drawing/2014/main" id="{D6C0E6F2-198A-0432-381B-074156F7CA7A}"/>
              </a:ext>
            </a:extLst>
          </p:cNvPr>
          <p:cNvCxnSpPr>
            <a:cxnSpLocks/>
          </p:cNvCxnSpPr>
          <p:nvPr/>
        </p:nvCxnSpPr>
        <p:spPr>
          <a:xfrm flipV="1">
            <a:off x="1323917" y="4448487"/>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63" name="Double flèche verticale 62">
            <a:extLst>
              <a:ext uri="{FF2B5EF4-FFF2-40B4-BE49-F238E27FC236}">
                <a16:creationId xmlns:a16="http://schemas.microsoft.com/office/drawing/2014/main" id="{12D4822D-213C-E7DE-5C6A-1C4B1F17361B}"/>
              </a:ext>
            </a:extLst>
          </p:cNvPr>
          <p:cNvSpPr/>
          <p:nvPr/>
        </p:nvSpPr>
        <p:spPr>
          <a:xfrm>
            <a:off x="1612562" y="4474814"/>
            <a:ext cx="130589" cy="922419"/>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uble flèche verticale 63">
            <a:extLst>
              <a:ext uri="{FF2B5EF4-FFF2-40B4-BE49-F238E27FC236}">
                <a16:creationId xmlns:a16="http://schemas.microsoft.com/office/drawing/2014/main" id="{AA5A1EE0-1746-4990-5DA0-CD74F07196B7}"/>
              </a:ext>
            </a:extLst>
          </p:cNvPr>
          <p:cNvSpPr/>
          <p:nvPr/>
        </p:nvSpPr>
        <p:spPr>
          <a:xfrm>
            <a:off x="1944250" y="5057023"/>
            <a:ext cx="130589" cy="347497"/>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5" name="ZoneTexte 64">
                <a:extLst>
                  <a:ext uri="{FF2B5EF4-FFF2-40B4-BE49-F238E27FC236}">
                    <a16:creationId xmlns:a16="http://schemas.microsoft.com/office/drawing/2014/main" id="{32532C2F-FE15-34F2-8750-3337D0B1E169}"/>
                  </a:ext>
                </a:extLst>
              </p:cNvPr>
              <p:cNvSpPr txBox="1"/>
              <p:nvPr/>
            </p:nvSpPr>
            <p:spPr>
              <a:xfrm>
                <a:off x="2016441" y="5089456"/>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65" name="ZoneTexte 64">
                <a:extLst>
                  <a:ext uri="{FF2B5EF4-FFF2-40B4-BE49-F238E27FC236}">
                    <a16:creationId xmlns:a16="http://schemas.microsoft.com/office/drawing/2014/main" id="{32532C2F-FE15-34F2-8750-3337D0B1E169}"/>
                  </a:ext>
                </a:extLst>
              </p:cNvPr>
              <p:cNvSpPr txBox="1">
                <a:spLocks noRot="1" noChangeAspect="1" noMove="1" noResize="1" noEditPoints="1" noAdjustHandles="1" noChangeArrowheads="1" noChangeShapeType="1" noTextEdit="1"/>
              </p:cNvSpPr>
              <p:nvPr/>
            </p:nvSpPr>
            <p:spPr>
              <a:xfrm>
                <a:off x="2016441" y="5089456"/>
                <a:ext cx="418337" cy="312650"/>
              </a:xfrm>
              <a:prstGeom prst="rect">
                <a:avLst/>
              </a:prstGeom>
              <a:blipFill>
                <a:blip r:embed="rId16"/>
                <a:stretch>
                  <a:fillRect b="-7692"/>
                </a:stretch>
              </a:blipFill>
            </p:spPr>
            <p:txBody>
              <a:bodyPr/>
              <a:lstStyle/>
              <a:p>
                <a:r>
                  <a:rPr lang="fr-FR">
                    <a:noFill/>
                  </a:rPr>
                  <a:t> </a:t>
                </a:r>
              </a:p>
            </p:txBody>
          </p:sp>
        </mc:Fallback>
      </mc:AlternateContent>
      <p:sp>
        <p:nvSpPr>
          <p:cNvPr id="66" name="Double flèche verticale 65">
            <a:extLst>
              <a:ext uri="{FF2B5EF4-FFF2-40B4-BE49-F238E27FC236}">
                <a16:creationId xmlns:a16="http://schemas.microsoft.com/office/drawing/2014/main" id="{B004CBE4-CF8D-6FFB-0437-4BDDB42A3359}"/>
              </a:ext>
            </a:extLst>
          </p:cNvPr>
          <p:cNvSpPr/>
          <p:nvPr/>
        </p:nvSpPr>
        <p:spPr>
          <a:xfrm>
            <a:off x="765237" y="4787220"/>
            <a:ext cx="130589" cy="610013"/>
          </a:xfrm>
          <a:prstGeom prst="upDownArrow">
            <a:avLst>
              <a:gd name="adj1" fmla="val 50000"/>
              <a:gd name="adj2" fmla="val 84277"/>
            </a:avLst>
          </a:prstGeom>
          <a:solidFill>
            <a:srgbClr val="EC0A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Connecteur droit avec flèche 66">
            <a:extLst>
              <a:ext uri="{FF2B5EF4-FFF2-40B4-BE49-F238E27FC236}">
                <a16:creationId xmlns:a16="http://schemas.microsoft.com/office/drawing/2014/main" id="{EE7BA24D-4B2A-1CA6-A066-AAAA403F15E4}"/>
              </a:ext>
            </a:extLst>
          </p:cNvPr>
          <p:cNvCxnSpPr>
            <a:cxnSpLocks/>
          </p:cNvCxnSpPr>
          <p:nvPr/>
        </p:nvCxnSpPr>
        <p:spPr>
          <a:xfrm>
            <a:off x="2385988" y="4437715"/>
            <a:ext cx="0" cy="60200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8" name="ZoneTexte 67">
                <a:extLst>
                  <a:ext uri="{FF2B5EF4-FFF2-40B4-BE49-F238E27FC236}">
                    <a16:creationId xmlns:a16="http://schemas.microsoft.com/office/drawing/2014/main" id="{0C33DA5C-2B8F-EF27-B04F-A6016227E54E}"/>
                  </a:ext>
                </a:extLst>
              </p:cNvPr>
              <p:cNvSpPr txBox="1"/>
              <p:nvPr/>
            </p:nvSpPr>
            <p:spPr>
              <a:xfrm>
                <a:off x="2432311" y="4648747"/>
                <a:ext cx="446166"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2</m:t>
                          </m:r>
                          <m:r>
                            <a:rPr lang="fr-FR" sz="1400" b="0" i="1" smtClean="0">
                              <a:latin typeface="Cambria Math" panose="02040503050406030204" pitchFamily="18" charset="0"/>
                              <a:ea typeface="Cambria Math" panose="02040503050406030204" pitchFamily="18" charset="0"/>
                            </a:rPr>
                            <m:t>𝛾</m:t>
                          </m:r>
                        </m:e>
                        <m:sub>
                          <m:r>
                            <a:rPr lang="fr-FR" sz="1400" b="0" i="1" smtClean="0">
                              <a:latin typeface="Cambria Math" panose="02040503050406030204" pitchFamily="18" charset="0"/>
                              <a:ea typeface="Cambria Math" panose="02040503050406030204" pitchFamily="18" charset="0"/>
                            </a:rPr>
                            <m:t>𝑒</m:t>
                          </m:r>
                        </m:sub>
                      </m:sSub>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𝐵</m:t>
                          </m:r>
                        </m:e>
                        <m:sub>
                          <m:r>
                            <a:rPr lang="fr-FR" sz="1400" b="0" i="1" smtClean="0">
                              <a:latin typeface="Cambria Math" panose="02040503050406030204" pitchFamily="18" charset="0"/>
                              <a:ea typeface="Cambria Math" panose="02040503050406030204" pitchFamily="18" charset="0"/>
                            </a:rPr>
                            <m:t>𝑧</m:t>
                          </m:r>
                        </m:sub>
                      </m:sSub>
                    </m:oMath>
                  </m:oMathPara>
                </a14:m>
                <a:endParaRPr lang="en-US" sz="1400" dirty="0"/>
              </a:p>
            </p:txBody>
          </p:sp>
        </mc:Choice>
        <mc:Fallback xmlns="">
          <p:sp>
            <p:nvSpPr>
              <p:cNvPr id="68" name="ZoneTexte 67">
                <a:extLst>
                  <a:ext uri="{FF2B5EF4-FFF2-40B4-BE49-F238E27FC236}">
                    <a16:creationId xmlns:a16="http://schemas.microsoft.com/office/drawing/2014/main" id="{0C33DA5C-2B8F-EF27-B04F-A6016227E54E}"/>
                  </a:ext>
                </a:extLst>
              </p:cNvPr>
              <p:cNvSpPr txBox="1">
                <a:spLocks noRot="1" noChangeAspect="1" noMove="1" noResize="1" noEditPoints="1" noAdjustHandles="1" noChangeArrowheads="1" noChangeShapeType="1" noTextEdit="1"/>
              </p:cNvSpPr>
              <p:nvPr/>
            </p:nvSpPr>
            <p:spPr>
              <a:xfrm>
                <a:off x="2432311" y="4648747"/>
                <a:ext cx="446166" cy="215444"/>
              </a:xfrm>
              <a:prstGeom prst="rect">
                <a:avLst/>
              </a:prstGeom>
              <a:blipFill>
                <a:blip r:embed="rId17"/>
                <a:stretch>
                  <a:fillRect l="-16667" r="-5556" b="-27778"/>
                </a:stretch>
              </a:blipFill>
            </p:spPr>
            <p:txBody>
              <a:bodyPr/>
              <a:lstStyle/>
              <a:p>
                <a:r>
                  <a:rPr lang="fr-FR">
                    <a:noFill/>
                  </a:rPr>
                  <a:t> </a:t>
                </a:r>
              </a:p>
            </p:txBody>
          </p:sp>
        </mc:Fallback>
      </mc:AlternateContent>
      <p:grpSp>
        <p:nvGrpSpPr>
          <p:cNvPr id="102" name="Groupe 101">
            <a:extLst>
              <a:ext uri="{FF2B5EF4-FFF2-40B4-BE49-F238E27FC236}">
                <a16:creationId xmlns:a16="http://schemas.microsoft.com/office/drawing/2014/main" id="{A56BD99B-D9C7-2F0C-7586-FAC5A78B7F6D}"/>
              </a:ext>
            </a:extLst>
          </p:cNvPr>
          <p:cNvGrpSpPr/>
          <p:nvPr/>
        </p:nvGrpSpPr>
        <p:grpSpPr>
          <a:xfrm>
            <a:off x="3999542" y="4580928"/>
            <a:ext cx="2027010" cy="1719006"/>
            <a:chOff x="9339007" y="4344645"/>
            <a:chExt cx="2214662" cy="1878145"/>
          </a:xfrm>
        </p:grpSpPr>
        <p:sp>
          <p:nvSpPr>
            <p:cNvPr id="103" name="Ellipse 102">
              <a:extLst>
                <a:ext uri="{FF2B5EF4-FFF2-40B4-BE49-F238E27FC236}">
                  <a16:creationId xmlns:a16="http://schemas.microsoft.com/office/drawing/2014/main" id="{D5ABA0F2-02E3-28F3-C921-96C562B87FCE}"/>
                </a:ext>
              </a:extLst>
            </p:cNvPr>
            <p:cNvSpPr/>
            <p:nvPr/>
          </p:nvSpPr>
          <p:spPr>
            <a:xfrm>
              <a:off x="9489394" y="4344645"/>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Connecteur droit avec flèche 104">
              <a:extLst>
                <a:ext uri="{FF2B5EF4-FFF2-40B4-BE49-F238E27FC236}">
                  <a16:creationId xmlns:a16="http://schemas.microsoft.com/office/drawing/2014/main" id="{3DC4549B-2D41-AAE7-2914-8E40561AF20F}"/>
                </a:ext>
              </a:extLst>
            </p:cNvPr>
            <p:cNvCxnSpPr>
              <a:cxnSpLocks/>
              <a:stCxn id="103" idx="6"/>
              <a:endCxn id="108" idx="0"/>
            </p:cNvCxnSpPr>
            <p:nvPr/>
          </p:nvCxnSpPr>
          <p:spPr>
            <a:xfrm flipH="1">
              <a:off x="9491952" y="5283718"/>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ED171A5D-B792-A3B2-7227-95B5562D73B1}"/>
                </a:ext>
              </a:extLst>
            </p:cNvPr>
            <p:cNvSpPr/>
            <p:nvPr/>
          </p:nvSpPr>
          <p:spPr>
            <a:xfrm>
              <a:off x="10131806" y="4344645"/>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Ellipse 107">
              <a:extLst>
                <a:ext uri="{FF2B5EF4-FFF2-40B4-BE49-F238E27FC236}">
                  <a16:creationId xmlns:a16="http://schemas.microsoft.com/office/drawing/2014/main" id="{E273053F-BF79-8018-A165-BEFE79D2496D}"/>
                </a:ext>
              </a:extLst>
            </p:cNvPr>
            <p:cNvSpPr/>
            <p:nvPr/>
          </p:nvSpPr>
          <p:spPr>
            <a:xfrm rot="16200000">
              <a:off x="10131806" y="4344646"/>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Connecteur droit avec flèche 108">
              <a:extLst>
                <a:ext uri="{FF2B5EF4-FFF2-40B4-BE49-F238E27FC236}">
                  <a16:creationId xmlns:a16="http://schemas.microsoft.com/office/drawing/2014/main" id="{7553046A-43C2-85D2-C587-76E4807E4A3C}"/>
                </a:ext>
              </a:extLst>
            </p:cNvPr>
            <p:cNvCxnSpPr>
              <a:cxnSpLocks/>
              <a:stCxn id="103" idx="0"/>
              <a:endCxn id="103" idx="4"/>
            </p:cNvCxnSpPr>
            <p:nvPr/>
          </p:nvCxnSpPr>
          <p:spPr>
            <a:xfrm>
              <a:off x="10428466" y="4344645"/>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E9453BB4-525C-85FF-3AC3-3CA1DA12082F}"/>
                </a:ext>
              </a:extLst>
            </p:cNvPr>
            <p:cNvCxnSpPr>
              <a:cxnSpLocks/>
            </p:cNvCxnSpPr>
            <p:nvPr/>
          </p:nvCxnSpPr>
          <p:spPr>
            <a:xfrm flipH="1">
              <a:off x="10140124" y="4997567"/>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cteur droit avec flèche 111">
              <a:extLst>
                <a:ext uri="{FF2B5EF4-FFF2-40B4-BE49-F238E27FC236}">
                  <a16:creationId xmlns:a16="http://schemas.microsoft.com/office/drawing/2014/main" id="{35C9EBF2-FD74-2EA9-755D-4617A83DC9C3}"/>
                </a:ext>
              </a:extLst>
            </p:cNvPr>
            <p:cNvCxnSpPr>
              <a:cxnSpLocks/>
            </p:cNvCxnSpPr>
            <p:nvPr/>
          </p:nvCxnSpPr>
          <p:spPr>
            <a:xfrm>
              <a:off x="10425909" y="5289509"/>
              <a:ext cx="562896" cy="217242"/>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13" name="Arc 112">
              <a:extLst>
                <a:ext uri="{FF2B5EF4-FFF2-40B4-BE49-F238E27FC236}">
                  <a16:creationId xmlns:a16="http://schemas.microsoft.com/office/drawing/2014/main" id="{7B0192CB-1EE5-6800-B679-64BB97630843}"/>
                </a:ext>
              </a:extLst>
            </p:cNvPr>
            <p:cNvSpPr/>
            <p:nvPr/>
          </p:nvSpPr>
          <p:spPr>
            <a:xfrm rot="16200000" flipH="1">
              <a:off x="10069703" y="3972540"/>
              <a:ext cx="753270" cy="2214662"/>
            </a:xfrm>
            <a:prstGeom prst="arc">
              <a:avLst>
                <a:gd name="adj1" fmla="val 19911762"/>
                <a:gd name="adj2" fmla="val 2408909"/>
              </a:avLst>
            </a:prstGeom>
            <a:ln w="41275">
              <a:solidFill>
                <a:schemeClr val="accent1"/>
              </a:solidFill>
              <a:headEnd type="none"/>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1" name="ZoneTexte 120">
                <a:extLst>
                  <a:ext uri="{FF2B5EF4-FFF2-40B4-BE49-F238E27FC236}">
                    <a16:creationId xmlns:a16="http://schemas.microsoft.com/office/drawing/2014/main" id="{7AE2A4CE-8691-1315-32B1-3FE3EAEBF5F0}"/>
                  </a:ext>
                </a:extLst>
              </p:cNvPr>
              <p:cNvSpPr txBox="1"/>
              <p:nvPr/>
            </p:nvSpPr>
            <p:spPr>
              <a:xfrm>
                <a:off x="4903904" y="4308864"/>
                <a:ext cx="218285" cy="153023"/>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121" name="ZoneTexte 120">
                <a:extLst>
                  <a:ext uri="{FF2B5EF4-FFF2-40B4-BE49-F238E27FC236}">
                    <a16:creationId xmlns:a16="http://schemas.microsoft.com/office/drawing/2014/main" id="{7AE2A4CE-8691-1315-32B1-3FE3EAEBF5F0}"/>
                  </a:ext>
                </a:extLst>
              </p:cNvPr>
              <p:cNvSpPr txBox="1">
                <a:spLocks noRot="1" noChangeAspect="1" noMove="1" noResize="1" noEditPoints="1" noAdjustHandles="1" noChangeArrowheads="1" noChangeShapeType="1" noTextEdit="1"/>
              </p:cNvSpPr>
              <p:nvPr/>
            </p:nvSpPr>
            <p:spPr>
              <a:xfrm>
                <a:off x="4903904" y="4308864"/>
                <a:ext cx="218285" cy="153023"/>
              </a:xfrm>
              <a:prstGeom prst="rect">
                <a:avLst/>
              </a:prstGeom>
              <a:blipFill>
                <a:blip r:embed="rId18"/>
                <a:stretch>
                  <a:fillRect l="-68421" t="-230769" r="-110526" b="-37692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2" name="ZoneTexte 121">
                <a:extLst>
                  <a:ext uri="{FF2B5EF4-FFF2-40B4-BE49-F238E27FC236}">
                    <a16:creationId xmlns:a16="http://schemas.microsoft.com/office/drawing/2014/main" id="{72165388-9F8B-B7AF-9BF1-5277899C11F0}"/>
                  </a:ext>
                </a:extLst>
              </p:cNvPr>
              <p:cNvSpPr txBox="1"/>
              <p:nvPr/>
            </p:nvSpPr>
            <p:spPr>
              <a:xfrm>
                <a:off x="4888503" y="6327920"/>
                <a:ext cx="278082" cy="1495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122" name="ZoneTexte 121">
                <a:extLst>
                  <a:ext uri="{FF2B5EF4-FFF2-40B4-BE49-F238E27FC236}">
                    <a16:creationId xmlns:a16="http://schemas.microsoft.com/office/drawing/2014/main" id="{72165388-9F8B-B7AF-9BF1-5277899C11F0}"/>
                  </a:ext>
                </a:extLst>
              </p:cNvPr>
              <p:cNvSpPr txBox="1">
                <a:spLocks noRot="1" noChangeAspect="1" noMove="1" noResize="1" noEditPoints="1" noAdjustHandles="1" noChangeArrowheads="1" noChangeShapeType="1" noTextEdit="1"/>
              </p:cNvSpPr>
              <p:nvPr/>
            </p:nvSpPr>
            <p:spPr>
              <a:xfrm>
                <a:off x="4888503" y="6327920"/>
                <a:ext cx="278082" cy="149516"/>
              </a:xfrm>
              <a:prstGeom prst="rect">
                <a:avLst/>
              </a:prstGeom>
              <a:blipFill>
                <a:blip r:embed="rId19"/>
                <a:stretch>
                  <a:fillRect l="-25000" t="-230769" r="-108333" b="-384615"/>
                </a:stretch>
              </a:blipFill>
            </p:spPr>
            <p:txBody>
              <a:bodyPr/>
              <a:lstStyle/>
              <a:p>
                <a:r>
                  <a:rPr lang="fr-FR">
                    <a:noFill/>
                  </a:rPr>
                  <a:t> </a:t>
                </a:r>
              </a:p>
            </p:txBody>
          </p:sp>
        </mc:Fallback>
      </mc:AlternateContent>
      <p:sp>
        <p:nvSpPr>
          <p:cNvPr id="125" name="Arc 124">
            <a:extLst>
              <a:ext uri="{FF2B5EF4-FFF2-40B4-BE49-F238E27FC236}">
                <a16:creationId xmlns:a16="http://schemas.microsoft.com/office/drawing/2014/main" id="{65DFC460-7AAB-8B0B-30D3-C81797C1D9C5}"/>
              </a:ext>
            </a:extLst>
          </p:cNvPr>
          <p:cNvSpPr/>
          <p:nvPr/>
        </p:nvSpPr>
        <p:spPr>
          <a:xfrm>
            <a:off x="4474448" y="4585827"/>
            <a:ext cx="1064618" cy="1719005"/>
          </a:xfrm>
          <a:prstGeom prst="arc">
            <a:avLst>
              <a:gd name="adj1" fmla="val 5553076"/>
              <a:gd name="adj2" fmla="val 16022701"/>
            </a:avLst>
          </a:prstGeom>
          <a:ln w="25400">
            <a:solidFill>
              <a:srgbClr val="7030A0"/>
            </a:solidFill>
            <a:head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27" name="Arc 126">
            <a:extLst>
              <a:ext uri="{FF2B5EF4-FFF2-40B4-BE49-F238E27FC236}">
                <a16:creationId xmlns:a16="http://schemas.microsoft.com/office/drawing/2014/main" id="{FC95B5EE-0D19-A71A-6DE5-8C746BDCF1A4}"/>
              </a:ext>
            </a:extLst>
          </p:cNvPr>
          <p:cNvSpPr/>
          <p:nvPr/>
        </p:nvSpPr>
        <p:spPr>
          <a:xfrm rot="10800000">
            <a:off x="4471230" y="4585827"/>
            <a:ext cx="1064618" cy="1719005"/>
          </a:xfrm>
          <a:prstGeom prst="arc">
            <a:avLst>
              <a:gd name="adj1" fmla="val 5553076"/>
              <a:gd name="adj2" fmla="val 16022701"/>
            </a:avLst>
          </a:prstGeom>
          <a:ln w="25400">
            <a:solidFill>
              <a:srgbClr val="7030A0"/>
            </a:solidFill>
            <a:prstDash val="sysDot"/>
            <a:head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8205" name="ZoneTexte 8204">
                <a:extLst>
                  <a:ext uri="{FF2B5EF4-FFF2-40B4-BE49-F238E27FC236}">
                    <a16:creationId xmlns:a16="http://schemas.microsoft.com/office/drawing/2014/main" id="{777BC4A4-6294-ADBF-6076-D9D7F110271A}"/>
                  </a:ext>
                </a:extLst>
              </p:cNvPr>
              <p:cNvSpPr txBox="1"/>
              <p:nvPr/>
            </p:nvSpPr>
            <p:spPr>
              <a:xfrm>
                <a:off x="1273808" y="5002831"/>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8205" name="ZoneTexte 8204">
                <a:extLst>
                  <a:ext uri="{FF2B5EF4-FFF2-40B4-BE49-F238E27FC236}">
                    <a16:creationId xmlns:a16="http://schemas.microsoft.com/office/drawing/2014/main" id="{777BC4A4-6294-ADBF-6076-D9D7F110271A}"/>
                  </a:ext>
                </a:extLst>
              </p:cNvPr>
              <p:cNvSpPr txBox="1">
                <a:spLocks noRot="1" noChangeAspect="1" noMove="1" noResize="1" noEditPoints="1" noAdjustHandles="1" noChangeArrowheads="1" noChangeShapeType="1" noTextEdit="1"/>
              </p:cNvSpPr>
              <p:nvPr/>
            </p:nvSpPr>
            <p:spPr>
              <a:xfrm>
                <a:off x="1273808" y="5002831"/>
                <a:ext cx="418337" cy="312650"/>
              </a:xfrm>
              <a:prstGeom prst="rect">
                <a:avLst/>
              </a:prstGeom>
              <a:blipFill>
                <a:blip r:embed="rId20"/>
                <a:stretch>
                  <a:fillRect b="-8000"/>
                </a:stretch>
              </a:blipFill>
            </p:spPr>
            <p:txBody>
              <a:bodyPr/>
              <a:lstStyle/>
              <a:p>
                <a:r>
                  <a:rPr lang="fr-FR">
                    <a:noFill/>
                  </a:rPr>
                  <a:t> </a:t>
                </a:r>
              </a:p>
            </p:txBody>
          </p:sp>
        </mc:Fallback>
      </mc:AlternateContent>
      <p:pic>
        <p:nvPicPr>
          <p:cNvPr id="8206" name="Image 8205">
            <a:extLst>
              <a:ext uri="{FF2B5EF4-FFF2-40B4-BE49-F238E27FC236}">
                <a16:creationId xmlns:a16="http://schemas.microsoft.com/office/drawing/2014/main" id="{862AA4E8-0DE4-35C0-3671-34E4EBAFCFDC}"/>
              </a:ext>
            </a:extLst>
          </p:cNvPr>
          <p:cNvPicPr>
            <a:picLocks noChangeAspect="1"/>
          </p:cNvPicPr>
          <p:nvPr/>
        </p:nvPicPr>
        <p:blipFill>
          <a:blip r:embed="rId21"/>
          <a:stretch>
            <a:fillRect/>
          </a:stretch>
        </p:blipFill>
        <p:spPr>
          <a:xfrm>
            <a:off x="4672256" y="3964364"/>
            <a:ext cx="795015" cy="236813"/>
          </a:xfrm>
          <a:prstGeom prst="rect">
            <a:avLst/>
          </a:prstGeom>
        </p:spPr>
      </p:pic>
      <p:pic>
        <p:nvPicPr>
          <p:cNvPr id="8208" name="Image 8207">
            <a:extLst>
              <a:ext uri="{FF2B5EF4-FFF2-40B4-BE49-F238E27FC236}">
                <a16:creationId xmlns:a16="http://schemas.microsoft.com/office/drawing/2014/main" id="{38F8CF4E-16C3-ECEB-3680-B8CDE77A579D}"/>
              </a:ext>
            </a:extLst>
          </p:cNvPr>
          <p:cNvPicPr>
            <a:picLocks noChangeAspect="1"/>
          </p:cNvPicPr>
          <p:nvPr/>
        </p:nvPicPr>
        <p:blipFill>
          <a:blip r:embed="rId22"/>
          <a:stretch>
            <a:fillRect/>
          </a:stretch>
        </p:blipFill>
        <p:spPr>
          <a:xfrm>
            <a:off x="6720123" y="3938990"/>
            <a:ext cx="795016" cy="287559"/>
          </a:xfrm>
          <a:prstGeom prst="rect">
            <a:avLst/>
          </a:prstGeom>
        </p:spPr>
      </p:pic>
      <p:grpSp>
        <p:nvGrpSpPr>
          <p:cNvPr id="8215" name="Groupe 8214">
            <a:extLst>
              <a:ext uri="{FF2B5EF4-FFF2-40B4-BE49-F238E27FC236}">
                <a16:creationId xmlns:a16="http://schemas.microsoft.com/office/drawing/2014/main" id="{8E7BEC10-DEE9-2E4A-905A-23A8F35DFF81}"/>
              </a:ext>
            </a:extLst>
          </p:cNvPr>
          <p:cNvGrpSpPr/>
          <p:nvPr/>
        </p:nvGrpSpPr>
        <p:grpSpPr>
          <a:xfrm>
            <a:off x="6182455" y="4580929"/>
            <a:ext cx="1721347" cy="1719006"/>
            <a:chOff x="9489394" y="4344645"/>
            <a:chExt cx="1880702" cy="1878145"/>
          </a:xfrm>
        </p:grpSpPr>
        <p:sp>
          <p:nvSpPr>
            <p:cNvPr id="8221" name="Ellipse 8220">
              <a:extLst>
                <a:ext uri="{FF2B5EF4-FFF2-40B4-BE49-F238E27FC236}">
                  <a16:creationId xmlns:a16="http://schemas.microsoft.com/office/drawing/2014/main" id="{0CED911B-C6FA-1178-3626-B866FEFD1A16}"/>
                </a:ext>
              </a:extLst>
            </p:cNvPr>
            <p:cNvSpPr/>
            <p:nvPr/>
          </p:nvSpPr>
          <p:spPr>
            <a:xfrm>
              <a:off x="9489394" y="4344645"/>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22" name="Connecteur droit avec flèche 8221">
              <a:extLst>
                <a:ext uri="{FF2B5EF4-FFF2-40B4-BE49-F238E27FC236}">
                  <a16:creationId xmlns:a16="http://schemas.microsoft.com/office/drawing/2014/main" id="{8586636D-E08D-2113-21AE-E80EE14F65C5}"/>
                </a:ext>
              </a:extLst>
            </p:cNvPr>
            <p:cNvCxnSpPr>
              <a:cxnSpLocks/>
              <a:stCxn id="8221" idx="6"/>
              <a:endCxn id="8224" idx="0"/>
            </p:cNvCxnSpPr>
            <p:nvPr/>
          </p:nvCxnSpPr>
          <p:spPr>
            <a:xfrm flipH="1">
              <a:off x="9491952" y="5283718"/>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223" name="Ellipse 8222">
              <a:extLst>
                <a:ext uri="{FF2B5EF4-FFF2-40B4-BE49-F238E27FC236}">
                  <a16:creationId xmlns:a16="http://schemas.microsoft.com/office/drawing/2014/main" id="{F9E6CE97-03BF-D61B-58A5-634D7EB3F2B2}"/>
                </a:ext>
              </a:extLst>
            </p:cNvPr>
            <p:cNvSpPr/>
            <p:nvPr/>
          </p:nvSpPr>
          <p:spPr>
            <a:xfrm>
              <a:off x="10131806" y="4344645"/>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4" name="Ellipse 8223">
              <a:extLst>
                <a:ext uri="{FF2B5EF4-FFF2-40B4-BE49-F238E27FC236}">
                  <a16:creationId xmlns:a16="http://schemas.microsoft.com/office/drawing/2014/main" id="{38A6F251-5ACF-CD98-B7D6-065101652043}"/>
                </a:ext>
              </a:extLst>
            </p:cNvPr>
            <p:cNvSpPr/>
            <p:nvPr/>
          </p:nvSpPr>
          <p:spPr>
            <a:xfrm rot="16200000">
              <a:off x="10131806" y="4344646"/>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25" name="Connecteur droit avec flèche 8224">
              <a:extLst>
                <a:ext uri="{FF2B5EF4-FFF2-40B4-BE49-F238E27FC236}">
                  <a16:creationId xmlns:a16="http://schemas.microsoft.com/office/drawing/2014/main" id="{DE99FCFB-6D4C-150A-61DD-171D3DC41C07}"/>
                </a:ext>
              </a:extLst>
            </p:cNvPr>
            <p:cNvCxnSpPr>
              <a:cxnSpLocks/>
              <a:stCxn id="8221" idx="0"/>
              <a:endCxn id="8221" idx="4"/>
            </p:cNvCxnSpPr>
            <p:nvPr/>
          </p:nvCxnSpPr>
          <p:spPr>
            <a:xfrm>
              <a:off x="10428466" y="4344645"/>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26" name="Connecteur droit avec flèche 8225">
              <a:extLst>
                <a:ext uri="{FF2B5EF4-FFF2-40B4-BE49-F238E27FC236}">
                  <a16:creationId xmlns:a16="http://schemas.microsoft.com/office/drawing/2014/main" id="{8BE3DE8A-57C3-7964-7E3B-35783FCC3105}"/>
                </a:ext>
              </a:extLst>
            </p:cNvPr>
            <p:cNvCxnSpPr>
              <a:cxnSpLocks/>
            </p:cNvCxnSpPr>
            <p:nvPr/>
          </p:nvCxnSpPr>
          <p:spPr>
            <a:xfrm flipH="1">
              <a:off x="10140124" y="4997567"/>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27" name="Connecteur droit avec flèche 8226">
              <a:extLst>
                <a:ext uri="{FF2B5EF4-FFF2-40B4-BE49-F238E27FC236}">
                  <a16:creationId xmlns:a16="http://schemas.microsoft.com/office/drawing/2014/main" id="{5F0D4515-CD76-AA38-DF23-DB3DC794527B}"/>
                </a:ext>
              </a:extLst>
            </p:cNvPr>
            <p:cNvCxnSpPr>
              <a:cxnSpLocks/>
            </p:cNvCxnSpPr>
            <p:nvPr/>
          </p:nvCxnSpPr>
          <p:spPr>
            <a:xfrm flipV="1">
              <a:off x="10425909" y="4877988"/>
              <a:ext cx="591629" cy="411521"/>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217" name="ZoneTexte 8216">
                <a:extLst>
                  <a:ext uri="{FF2B5EF4-FFF2-40B4-BE49-F238E27FC236}">
                    <a16:creationId xmlns:a16="http://schemas.microsoft.com/office/drawing/2014/main" id="{DDCF6C4E-C1B6-15A6-C14F-2AA935DE8EEF}"/>
                  </a:ext>
                </a:extLst>
              </p:cNvPr>
              <p:cNvSpPr txBox="1"/>
              <p:nvPr/>
            </p:nvSpPr>
            <p:spPr>
              <a:xfrm>
                <a:off x="6949172" y="4375054"/>
                <a:ext cx="218285" cy="153023"/>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8217" name="ZoneTexte 8216">
                <a:extLst>
                  <a:ext uri="{FF2B5EF4-FFF2-40B4-BE49-F238E27FC236}">
                    <a16:creationId xmlns:a16="http://schemas.microsoft.com/office/drawing/2014/main" id="{DDCF6C4E-C1B6-15A6-C14F-2AA935DE8EEF}"/>
                  </a:ext>
                </a:extLst>
              </p:cNvPr>
              <p:cNvSpPr txBox="1">
                <a:spLocks noRot="1" noChangeAspect="1" noMove="1" noResize="1" noEditPoints="1" noAdjustHandles="1" noChangeArrowheads="1" noChangeShapeType="1" noTextEdit="1"/>
              </p:cNvSpPr>
              <p:nvPr/>
            </p:nvSpPr>
            <p:spPr>
              <a:xfrm>
                <a:off x="6949172" y="4375054"/>
                <a:ext cx="218285" cy="153023"/>
              </a:xfrm>
              <a:prstGeom prst="rect">
                <a:avLst/>
              </a:prstGeom>
              <a:blipFill>
                <a:blip r:embed="rId23"/>
                <a:stretch>
                  <a:fillRect l="-77778" t="-230769" r="-116667" b="-3846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218" name="ZoneTexte 8217">
                <a:extLst>
                  <a:ext uri="{FF2B5EF4-FFF2-40B4-BE49-F238E27FC236}">
                    <a16:creationId xmlns:a16="http://schemas.microsoft.com/office/drawing/2014/main" id="{37A8D0D4-E6DA-1459-054C-610FFFFBD200}"/>
                  </a:ext>
                </a:extLst>
              </p:cNvPr>
              <p:cNvSpPr txBox="1"/>
              <p:nvPr/>
            </p:nvSpPr>
            <p:spPr>
              <a:xfrm>
                <a:off x="6933771" y="6327919"/>
                <a:ext cx="278082" cy="1495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8218" name="ZoneTexte 8217">
                <a:extLst>
                  <a:ext uri="{FF2B5EF4-FFF2-40B4-BE49-F238E27FC236}">
                    <a16:creationId xmlns:a16="http://schemas.microsoft.com/office/drawing/2014/main" id="{37A8D0D4-E6DA-1459-054C-610FFFFBD200}"/>
                  </a:ext>
                </a:extLst>
              </p:cNvPr>
              <p:cNvSpPr txBox="1">
                <a:spLocks noRot="1" noChangeAspect="1" noMove="1" noResize="1" noEditPoints="1" noAdjustHandles="1" noChangeArrowheads="1" noChangeShapeType="1" noTextEdit="1"/>
              </p:cNvSpPr>
              <p:nvPr/>
            </p:nvSpPr>
            <p:spPr>
              <a:xfrm>
                <a:off x="6933771" y="6327919"/>
                <a:ext cx="278082" cy="149516"/>
              </a:xfrm>
              <a:prstGeom prst="rect">
                <a:avLst/>
              </a:prstGeom>
              <a:blipFill>
                <a:blip r:embed="rId24"/>
                <a:stretch>
                  <a:fillRect l="-26087" t="-230769" r="-117391" b="-384615"/>
                </a:stretch>
              </a:blipFill>
            </p:spPr>
            <p:txBody>
              <a:bodyPr/>
              <a:lstStyle/>
              <a:p>
                <a:r>
                  <a:rPr lang="fr-FR">
                    <a:noFill/>
                  </a:rPr>
                  <a:t> </a:t>
                </a:r>
              </a:p>
            </p:txBody>
          </p:sp>
        </mc:Fallback>
      </mc:AlternateContent>
      <p:grpSp>
        <p:nvGrpSpPr>
          <p:cNvPr id="8239" name="Groupe 8238">
            <a:extLst>
              <a:ext uri="{FF2B5EF4-FFF2-40B4-BE49-F238E27FC236}">
                <a16:creationId xmlns:a16="http://schemas.microsoft.com/office/drawing/2014/main" id="{401231EF-791F-B1A1-781C-4C282301B2BB}"/>
              </a:ext>
            </a:extLst>
          </p:cNvPr>
          <p:cNvGrpSpPr/>
          <p:nvPr/>
        </p:nvGrpSpPr>
        <p:grpSpPr>
          <a:xfrm>
            <a:off x="7023710" y="4440642"/>
            <a:ext cx="796910" cy="1401731"/>
            <a:chOff x="6729442" y="4034170"/>
            <a:chExt cx="1064619" cy="1872619"/>
          </a:xfrm>
        </p:grpSpPr>
        <p:sp>
          <p:nvSpPr>
            <p:cNvPr id="8219" name="Arc 8218">
              <a:extLst>
                <a:ext uri="{FF2B5EF4-FFF2-40B4-BE49-F238E27FC236}">
                  <a16:creationId xmlns:a16="http://schemas.microsoft.com/office/drawing/2014/main" id="{7A97E838-2518-AD06-D544-73FE710477A6}"/>
                </a:ext>
              </a:extLst>
            </p:cNvPr>
            <p:cNvSpPr/>
            <p:nvPr/>
          </p:nvSpPr>
          <p:spPr>
            <a:xfrm rot="18900000">
              <a:off x="6729442" y="4034170"/>
              <a:ext cx="1064619" cy="1832475"/>
            </a:xfrm>
            <a:prstGeom prst="arc">
              <a:avLst>
                <a:gd name="adj1" fmla="val 5553076"/>
                <a:gd name="adj2" fmla="val 16703046"/>
              </a:avLst>
            </a:prstGeom>
            <a:ln w="25400">
              <a:solidFill>
                <a:srgbClr val="7030A0"/>
              </a:solidFill>
              <a:head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237" name="Arc 8236">
              <a:extLst>
                <a:ext uri="{FF2B5EF4-FFF2-40B4-BE49-F238E27FC236}">
                  <a16:creationId xmlns:a16="http://schemas.microsoft.com/office/drawing/2014/main" id="{868278DF-14AA-FF61-1A61-2CFA2376B5F9}"/>
                </a:ext>
              </a:extLst>
            </p:cNvPr>
            <p:cNvSpPr/>
            <p:nvPr/>
          </p:nvSpPr>
          <p:spPr>
            <a:xfrm rot="8409270">
              <a:off x="6766868" y="4088919"/>
              <a:ext cx="885768" cy="1817870"/>
            </a:xfrm>
            <a:prstGeom prst="arc">
              <a:avLst>
                <a:gd name="adj1" fmla="val 5944300"/>
                <a:gd name="adj2" fmla="val 16022701"/>
              </a:avLst>
            </a:prstGeom>
            <a:ln w="25400" cap="sq">
              <a:solidFill>
                <a:srgbClr val="7030A0"/>
              </a:solidFill>
              <a:prstDash val="sysDot"/>
              <a:head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241" name="ZoneTexte 8240">
            <a:extLst>
              <a:ext uri="{FF2B5EF4-FFF2-40B4-BE49-F238E27FC236}">
                <a16:creationId xmlns:a16="http://schemas.microsoft.com/office/drawing/2014/main" id="{01ADA4ED-18D1-CF76-9E34-E7366E3BE7B3}"/>
              </a:ext>
            </a:extLst>
          </p:cNvPr>
          <p:cNvSpPr txBox="1"/>
          <p:nvPr/>
        </p:nvSpPr>
        <p:spPr>
          <a:xfrm>
            <a:off x="9774240" y="971072"/>
            <a:ext cx="951030" cy="338554"/>
          </a:xfrm>
          <a:prstGeom prst="rect">
            <a:avLst/>
          </a:prstGeom>
          <a:noFill/>
        </p:spPr>
        <p:txBody>
          <a:bodyPr wrap="none" rtlCol="0">
            <a:spAutoFit/>
          </a:bodyPr>
          <a:lstStyle/>
          <a:p>
            <a:r>
              <a:rPr lang="en-US" sz="1600" b="1" dirty="0"/>
              <a:t>Rabi flip</a:t>
            </a:r>
          </a:p>
        </p:txBody>
      </p:sp>
      <p:pic>
        <p:nvPicPr>
          <p:cNvPr id="8252" name="Image 8251">
            <a:extLst>
              <a:ext uri="{FF2B5EF4-FFF2-40B4-BE49-F238E27FC236}">
                <a16:creationId xmlns:a16="http://schemas.microsoft.com/office/drawing/2014/main" id="{6262D933-38B3-2F8B-57D2-5F9164E65DE3}"/>
              </a:ext>
            </a:extLst>
          </p:cNvPr>
          <p:cNvPicPr>
            <a:picLocks noChangeAspect="1"/>
          </p:cNvPicPr>
          <p:nvPr/>
        </p:nvPicPr>
        <p:blipFill>
          <a:blip r:embed="rId25"/>
          <a:stretch>
            <a:fillRect/>
          </a:stretch>
        </p:blipFill>
        <p:spPr>
          <a:xfrm>
            <a:off x="9112094" y="-595441"/>
            <a:ext cx="1524938" cy="406315"/>
          </a:xfrm>
          <a:prstGeom prst="rect">
            <a:avLst/>
          </a:prstGeom>
        </p:spPr>
      </p:pic>
      <p:pic>
        <p:nvPicPr>
          <p:cNvPr id="8253" name="Image 8252">
            <a:extLst>
              <a:ext uri="{FF2B5EF4-FFF2-40B4-BE49-F238E27FC236}">
                <a16:creationId xmlns:a16="http://schemas.microsoft.com/office/drawing/2014/main" id="{82FBEB8B-0251-E234-0335-C1135BD6EC20}"/>
              </a:ext>
            </a:extLst>
          </p:cNvPr>
          <p:cNvPicPr>
            <a:picLocks noChangeAspect="1"/>
          </p:cNvPicPr>
          <p:nvPr/>
        </p:nvPicPr>
        <p:blipFill>
          <a:blip r:embed="rId26"/>
          <a:stretch>
            <a:fillRect/>
          </a:stretch>
        </p:blipFill>
        <p:spPr>
          <a:xfrm>
            <a:off x="10941009" y="-541977"/>
            <a:ext cx="1157335" cy="283875"/>
          </a:xfrm>
          <a:prstGeom prst="rect">
            <a:avLst/>
          </a:prstGeom>
        </p:spPr>
      </p:pic>
      <p:pic>
        <p:nvPicPr>
          <p:cNvPr id="8270" name="Image 8269">
            <a:extLst>
              <a:ext uri="{FF2B5EF4-FFF2-40B4-BE49-F238E27FC236}">
                <a16:creationId xmlns:a16="http://schemas.microsoft.com/office/drawing/2014/main" id="{4208D502-7146-98E8-C8CE-58A378623AA1}"/>
              </a:ext>
            </a:extLst>
          </p:cNvPr>
          <p:cNvPicPr>
            <a:picLocks noChangeAspect="1"/>
          </p:cNvPicPr>
          <p:nvPr/>
        </p:nvPicPr>
        <p:blipFill>
          <a:blip r:embed="rId27"/>
          <a:stretch>
            <a:fillRect/>
          </a:stretch>
        </p:blipFill>
        <p:spPr>
          <a:xfrm>
            <a:off x="8200141" y="1248699"/>
            <a:ext cx="3574829" cy="2135761"/>
          </a:xfrm>
          <a:prstGeom prst="rect">
            <a:avLst/>
          </a:prstGeom>
        </p:spPr>
      </p:pic>
      <p:cxnSp>
        <p:nvCxnSpPr>
          <p:cNvPr id="8256" name="Connecteur droit avec flèche 8255">
            <a:extLst>
              <a:ext uri="{FF2B5EF4-FFF2-40B4-BE49-F238E27FC236}">
                <a16:creationId xmlns:a16="http://schemas.microsoft.com/office/drawing/2014/main" id="{E71836B9-5BEF-C353-CDA3-8C10D4A76A9F}"/>
              </a:ext>
            </a:extLst>
          </p:cNvPr>
          <p:cNvCxnSpPr>
            <a:cxnSpLocks/>
          </p:cNvCxnSpPr>
          <p:nvPr/>
        </p:nvCxnSpPr>
        <p:spPr>
          <a:xfrm flipV="1">
            <a:off x="9608285" y="1440844"/>
            <a:ext cx="0" cy="290625"/>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257" name="ZoneTexte 8256">
            <a:extLst>
              <a:ext uri="{FF2B5EF4-FFF2-40B4-BE49-F238E27FC236}">
                <a16:creationId xmlns:a16="http://schemas.microsoft.com/office/drawing/2014/main" id="{D577721C-BB15-9AF5-1B9F-F133CC6B3844}"/>
              </a:ext>
            </a:extLst>
          </p:cNvPr>
          <p:cNvSpPr txBox="1"/>
          <p:nvPr/>
        </p:nvSpPr>
        <p:spPr>
          <a:xfrm>
            <a:off x="9484286" y="1679609"/>
            <a:ext cx="357274" cy="235267"/>
          </a:xfrm>
          <a:prstGeom prst="rect">
            <a:avLst/>
          </a:prstGeom>
          <a:noFill/>
        </p:spPr>
        <p:txBody>
          <a:bodyPr wrap="square" rtlCol="0">
            <a:spAutoFit/>
          </a:bodyPr>
          <a:lstStyle/>
          <a:p>
            <a:r>
              <a:rPr lang="fr-FR" sz="1100" dirty="0">
                <a:solidFill>
                  <a:srgbClr val="FF0000"/>
                </a:solidFill>
              </a:rPr>
              <a:t>𝞹</a:t>
            </a:r>
          </a:p>
        </p:txBody>
      </p:sp>
      <p:cxnSp>
        <p:nvCxnSpPr>
          <p:cNvPr id="8260" name="Connecteur droit avec flèche 8259">
            <a:extLst>
              <a:ext uri="{FF2B5EF4-FFF2-40B4-BE49-F238E27FC236}">
                <a16:creationId xmlns:a16="http://schemas.microsoft.com/office/drawing/2014/main" id="{DDF245AC-428F-C432-1E8E-4BDD32BE15DE}"/>
              </a:ext>
            </a:extLst>
          </p:cNvPr>
          <p:cNvCxnSpPr>
            <a:cxnSpLocks/>
          </p:cNvCxnSpPr>
          <p:nvPr/>
        </p:nvCxnSpPr>
        <p:spPr>
          <a:xfrm>
            <a:off x="9105891" y="1918314"/>
            <a:ext cx="161203" cy="73201"/>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261" name="ZoneTexte 8260">
            <a:extLst>
              <a:ext uri="{FF2B5EF4-FFF2-40B4-BE49-F238E27FC236}">
                <a16:creationId xmlns:a16="http://schemas.microsoft.com/office/drawing/2014/main" id="{43A31D9D-6D0E-E850-FDF7-869067770796}"/>
              </a:ext>
            </a:extLst>
          </p:cNvPr>
          <p:cNvSpPr txBox="1"/>
          <p:nvPr/>
        </p:nvSpPr>
        <p:spPr>
          <a:xfrm>
            <a:off x="8836978" y="1689951"/>
            <a:ext cx="539442" cy="235267"/>
          </a:xfrm>
          <a:prstGeom prst="rect">
            <a:avLst/>
          </a:prstGeom>
          <a:noFill/>
        </p:spPr>
        <p:txBody>
          <a:bodyPr wrap="square" rtlCol="0">
            <a:spAutoFit/>
          </a:bodyPr>
          <a:lstStyle/>
          <a:p>
            <a:r>
              <a:rPr lang="fr-FR" sz="1100" dirty="0">
                <a:solidFill>
                  <a:srgbClr val="FF0000"/>
                </a:solidFill>
              </a:rPr>
              <a:t>𝞹/2</a:t>
            </a:r>
          </a:p>
        </p:txBody>
      </p:sp>
      <p:cxnSp>
        <p:nvCxnSpPr>
          <p:cNvPr id="8264" name="Connecteur droit avec flèche 8263">
            <a:extLst>
              <a:ext uri="{FF2B5EF4-FFF2-40B4-BE49-F238E27FC236}">
                <a16:creationId xmlns:a16="http://schemas.microsoft.com/office/drawing/2014/main" id="{31A8353C-520D-524D-AA5F-D2635699419D}"/>
              </a:ext>
            </a:extLst>
          </p:cNvPr>
          <p:cNvCxnSpPr>
            <a:cxnSpLocks/>
            <a:stCxn id="8265" idx="1"/>
          </p:cNvCxnSpPr>
          <p:nvPr/>
        </p:nvCxnSpPr>
        <p:spPr>
          <a:xfrm flipH="1">
            <a:off x="9964420" y="1849102"/>
            <a:ext cx="121104" cy="170392"/>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265" name="ZoneTexte 8264">
            <a:extLst>
              <a:ext uri="{FF2B5EF4-FFF2-40B4-BE49-F238E27FC236}">
                <a16:creationId xmlns:a16="http://schemas.microsoft.com/office/drawing/2014/main" id="{497ED209-6E09-FCF8-FAEF-1860BB28F576}"/>
              </a:ext>
            </a:extLst>
          </p:cNvPr>
          <p:cNvSpPr txBox="1"/>
          <p:nvPr/>
        </p:nvSpPr>
        <p:spPr>
          <a:xfrm>
            <a:off x="10085524" y="1731469"/>
            <a:ext cx="650974" cy="235267"/>
          </a:xfrm>
          <a:prstGeom prst="rect">
            <a:avLst/>
          </a:prstGeom>
          <a:noFill/>
        </p:spPr>
        <p:txBody>
          <a:bodyPr wrap="square" rtlCol="0">
            <a:spAutoFit/>
          </a:bodyPr>
          <a:lstStyle/>
          <a:p>
            <a:r>
              <a:rPr lang="fr-FR" sz="1100" dirty="0">
                <a:solidFill>
                  <a:srgbClr val="FF0000"/>
                </a:solidFill>
              </a:rPr>
              <a:t>3𝞹/2</a:t>
            </a:r>
          </a:p>
        </p:txBody>
      </p:sp>
      <mc:AlternateContent xmlns:mc="http://schemas.openxmlformats.org/markup-compatibility/2006" xmlns:a14="http://schemas.microsoft.com/office/drawing/2010/main">
        <mc:Choice Requires="a14">
          <p:sp>
            <p:nvSpPr>
              <p:cNvPr id="8277" name="ZoneTexte 8276">
                <a:extLst>
                  <a:ext uri="{FF2B5EF4-FFF2-40B4-BE49-F238E27FC236}">
                    <a16:creationId xmlns:a16="http://schemas.microsoft.com/office/drawing/2014/main" id="{43A44888-1D83-5352-0452-FD3ED2E557F3}"/>
                  </a:ext>
                </a:extLst>
              </p:cNvPr>
              <p:cNvSpPr txBox="1"/>
              <p:nvPr/>
            </p:nvSpPr>
            <p:spPr>
              <a:xfrm>
                <a:off x="8363793" y="3379852"/>
                <a:ext cx="3479683" cy="523220"/>
              </a:xfrm>
              <a:prstGeom prst="rect">
                <a:avLst/>
              </a:prstGeom>
              <a:noFill/>
              <a:ln w="19050">
                <a:solidFill>
                  <a:srgbClr val="FF0000"/>
                </a:solidFill>
              </a:ln>
            </p:spPr>
            <p:txBody>
              <a:bodyPr wrap="square" rtlCol="0">
                <a:spAutoFit/>
              </a:bodyPr>
              <a:lstStyle/>
              <a:p>
                <a:r>
                  <a:rPr lang="fr-FR" sz="1400" dirty="0"/>
                  <a:t>For </a:t>
                </a:r>
                <a:r>
                  <a:rPr lang="fr-FR" sz="1400" dirty="0" err="1"/>
                  <a:t>small</a:t>
                </a:r>
                <a:r>
                  <a:rPr lang="fr-FR" sz="1400" dirty="0"/>
                  <a:t> </a:t>
                </a:r>
                <a:r>
                  <a:rPr lang="fr-FR" sz="1400" dirty="0" err="1"/>
                  <a:t>enough</a:t>
                </a:r>
                <a:r>
                  <a:rPr lang="fr-FR" sz="1400" dirty="0"/>
                  <a:t> </a:t>
                </a:r>
                <a:r>
                  <a:rPr lang="fr-FR" sz="1400" dirty="0" err="1"/>
                  <a:t>driving</a:t>
                </a:r>
                <a:r>
                  <a:rPr lang="fr-FR" sz="1400" dirty="0"/>
                  <a:t> </a:t>
                </a:r>
                <a:r>
                  <a:rPr lang="fr-FR" sz="1400" dirty="0" err="1"/>
                  <a:t>field</a:t>
                </a:r>
                <a:r>
                  <a:rPr lang="fr-FR" sz="1400" dirty="0"/>
                  <a:t> :</a:t>
                </a:r>
                <a:r>
                  <a:rPr lang="fr-FR" sz="1400" dirty="0">
                    <a:ea typeface="Cambria Math" panose="02040503050406030204" pitchFamily="18" charset="0"/>
                  </a:rPr>
                  <a:t> </a:t>
                </a:r>
                <a14:m>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fr-FR" sz="1400" b="0" i="1" smtClean="0">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≪2</m:t>
                    </m:r>
                    <m:r>
                      <a:rPr lang="fr-FR" sz="1400" b="0" i="1" smtClean="0">
                        <a:latin typeface="Cambria Math" panose="02040503050406030204" pitchFamily="18" charset="0"/>
                        <a:ea typeface="Cambria Math" panose="02040503050406030204" pitchFamily="18" charset="0"/>
                      </a:rPr>
                      <m:t>𝛾</m:t>
                    </m:r>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𝐵</m:t>
                        </m:r>
                      </m:e>
                      <m:sub>
                        <m:r>
                          <a:rPr lang="fr-FR" sz="1400" b="0" i="1" smtClean="0">
                            <a:latin typeface="Cambria Math" panose="02040503050406030204" pitchFamily="18" charset="0"/>
                            <a:ea typeface="Cambria Math" panose="02040503050406030204" pitchFamily="18" charset="0"/>
                          </a:rPr>
                          <m:t>𝑧</m:t>
                        </m:r>
                      </m:sub>
                    </m:sSub>
                  </m:oMath>
                </a14:m>
                <a:r>
                  <a:rPr lang="fr-FR" sz="1400" dirty="0"/>
                  <a:t>, </a:t>
                </a:r>
                <a:r>
                  <a:rPr lang="fr-FR" sz="1400" dirty="0" err="1"/>
                  <a:t>we</a:t>
                </a:r>
                <a:r>
                  <a:rPr lang="fr-FR" sz="1400" dirty="0"/>
                  <a:t> </a:t>
                </a:r>
                <a:r>
                  <a:rPr lang="fr-FR" sz="1400" dirty="0" err="1"/>
                  <a:t>only</a:t>
                </a:r>
                <a:r>
                  <a:rPr lang="fr-FR" sz="1400" dirty="0"/>
                  <a:t> drive a </a:t>
                </a:r>
                <a:r>
                  <a:rPr lang="fr-FR" sz="1400" b="1" dirty="0"/>
                  <a:t>single</a:t>
                </a:r>
                <a:r>
                  <a:rPr lang="fr-FR" sz="1400" dirty="0"/>
                  <a:t> transition</a:t>
                </a:r>
              </a:p>
            </p:txBody>
          </p:sp>
        </mc:Choice>
        <mc:Fallback xmlns="">
          <p:sp>
            <p:nvSpPr>
              <p:cNvPr id="8277" name="ZoneTexte 8276">
                <a:extLst>
                  <a:ext uri="{FF2B5EF4-FFF2-40B4-BE49-F238E27FC236}">
                    <a16:creationId xmlns:a16="http://schemas.microsoft.com/office/drawing/2014/main" id="{43A44888-1D83-5352-0452-FD3ED2E557F3}"/>
                  </a:ext>
                </a:extLst>
              </p:cNvPr>
              <p:cNvSpPr txBox="1">
                <a:spLocks noRot="1" noChangeAspect="1" noMove="1" noResize="1" noEditPoints="1" noAdjustHandles="1" noChangeArrowheads="1" noChangeShapeType="1" noTextEdit="1"/>
              </p:cNvSpPr>
              <p:nvPr/>
            </p:nvSpPr>
            <p:spPr>
              <a:xfrm>
                <a:off x="8363793" y="3379852"/>
                <a:ext cx="3479683" cy="523220"/>
              </a:xfrm>
              <a:prstGeom prst="rect">
                <a:avLst/>
              </a:prstGeom>
              <a:blipFill>
                <a:blip r:embed="rId28"/>
                <a:stretch>
                  <a:fillRect l="-362" b="-9091"/>
                </a:stretch>
              </a:blipFill>
              <a:ln w="19050">
                <a:solidFill>
                  <a:srgbClr val="FF0000"/>
                </a:solidFill>
              </a:ln>
            </p:spPr>
            <p:txBody>
              <a:bodyPr/>
              <a:lstStyle/>
              <a:p>
                <a:r>
                  <a:rPr lang="fr-FR">
                    <a:noFill/>
                  </a:rPr>
                  <a:t> </a:t>
                </a:r>
              </a:p>
            </p:txBody>
          </p:sp>
        </mc:Fallback>
      </mc:AlternateContent>
      <p:sp>
        <p:nvSpPr>
          <p:cNvPr id="8281" name="ZoneTexte 8280">
            <a:extLst>
              <a:ext uri="{FF2B5EF4-FFF2-40B4-BE49-F238E27FC236}">
                <a16:creationId xmlns:a16="http://schemas.microsoft.com/office/drawing/2014/main" id="{3E8AEBA0-2736-A7BC-E203-49FB949C7B7E}"/>
              </a:ext>
            </a:extLst>
          </p:cNvPr>
          <p:cNvSpPr txBox="1"/>
          <p:nvPr/>
        </p:nvSpPr>
        <p:spPr>
          <a:xfrm>
            <a:off x="8503176" y="3970743"/>
            <a:ext cx="2968761" cy="338554"/>
          </a:xfrm>
          <a:prstGeom prst="rect">
            <a:avLst/>
          </a:prstGeom>
          <a:noFill/>
        </p:spPr>
        <p:txBody>
          <a:bodyPr wrap="none" rtlCol="0">
            <a:spAutoFit/>
          </a:bodyPr>
          <a:lstStyle/>
          <a:p>
            <a:r>
              <a:rPr lang="en-US" sz="1600" b="1" dirty="0"/>
              <a:t>Experimental implementation</a:t>
            </a:r>
          </a:p>
        </p:txBody>
      </p:sp>
      <p:sp>
        <p:nvSpPr>
          <p:cNvPr id="8283" name="Rectangle 8282">
            <a:extLst>
              <a:ext uri="{FF2B5EF4-FFF2-40B4-BE49-F238E27FC236}">
                <a16:creationId xmlns:a16="http://schemas.microsoft.com/office/drawing/2014/main" id="{94FD4064-E518-422E-5360-6463DA417208}"/>
              </a:ext>
            </a:extLst>
          </p:cNvPr>
          <p:cNvSpPr/>
          <p:nvPr/>
        </p:nvSpPr>
        <p:spPr>
          <a:xfrm>
            <a:off x="8380254" y="5518726"/>
            <a:ext cx="1518805" cy="787981"/>
          </a:xfrm>
          <a:prstGeom prst="rect">
            <a:avLst/>
          </a:prstGeom>
          <a:solidFill>
            <a:srgbClr val="399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84" name="Forme libre 21">
            <a:extLst>
              <a:ext uri="{FF2B5EF4-FFF2-40B4-BE49-F238E27FC236}">
                <a16:creationId xmlns:a16="http://schemas.microsoft.com/office/drawing/2014/main" id="{F150197F-6831-9C2D-2190-45DA820B426E}"/>
              </a:ext>
            </a:extLst>
          </p:cNvPr>
          <p:cNvSpPr/>
          <p:nvPr/>
        </p:nvSpPr>
        <p:spPr>
          <a:xfrm rot="8100000" flipH="1">
            <a:off x="8991727" y="5769733"/>
            <a:ext cx="204433" cy="438746"/>
          </a:xfrm>
          <a:custGeom>
            <a:avLst/>
            <a:gdLst>
              <a:gd name="connsiteX0" fmla="*/ 315897 w 600422"/>
              <a:gd name="connsiteY0" fmla="*/ 1288593 h 1288593"/>
              <a:gd name="connsiteX1" fmla="*/ 73581 w 600422"/>
              <a:gd name="connsiteY1" fmla="*/ 1046277 h 1288593"/>
              <a:gd name="connsiteX2" fmla="*/ 194739 w 600422"/>
              <a:gd name="connsiteY2" fmla="*/ 1046277 h 1288593"/>
              <a:gd name="connsiteX3" fmla="*/ 194739 w 600422"/>
              <a:gd name="connsiteY3" fmla="*/ 865470 h 1288593"/>
              <a:gd name="connsiteX4" fmla="*/ 183355 w 600422"/>
              <a:gd name="connsiteY4" fmla="*/ 863172 h 1288593"/>
              <a:gd name="connsiteX5" fmla="*/ 0 w 600422"/>
              <a:gd name="connsiteY5" fmla="*/ 586553 h 1288593"/>
              <a:gd name="connsiteX6" fmla="*/ 183355 w 600422"/>
              <a:gd name="connsiteY6" fmla="*/ 309934 h 1288593"/>
              <a:gd name="connsiteX7" fmla="*/ 194739 w 600422"/>
              <a:gd name="connsiteY7" fmla="*/ 307636 h 1288593"/>
              <a:gd name="connsiteX8" fmla="*/ 194739 w 600422"/>
              <a:gd name="connsiteY8" fmla="*/ 0 h 1288593"/>
              <a:gd name="connsiteX9" fmla="*/ 437055 w 600422"/>
              <a:gd name="connsiteY9" fmla="*/ 0 h 1288593"/>
              <a:gd name="connsiteX10" fmla="*/ 437055 w 600422"/>
              <a:gd name="connsiteY10" fmla="*/ 320784 h 1288593"/>
              <a:gd name="connsiteX11" fmla="*/ 468062 w 600422"/>
              <a:gd name="connsiteY11" fmla="*/ 337614 h 1288593"/>
              <a:gd name="connsiteX12" fmla="*/ 600422 w 600422"/>
              <a:gd name="connsiteY12" fmla="*/ 586553 h 1288593"/>
              <a:gd name="connsiteX13" fmla="*/ 468062 w 600422"/>
              <a:gd name="connsiteY13" fmla="*/ 835493 h 1288593"/>
              <a:gd name="connsiteX14" fmla="*/ 437055 w 600422"/>
              <a:gd name="connsiteY14" fmla="*/ 852323 h 1288593"/>
              <a:gd name="connsiteX15" fmla="*/ 437055 w 600422"/>
              <a:gd name="connsiteY15" fmla="*/ 1046277 h 1288593"/>
              <a:gd name="connsiteX16" fmla="*/ 558213 w 600422"/>
              <a:gd name="connsiteY16" fmla="*/ 1046277 h 12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22" h="1288593">
                <a:moveTo>
                  <a:pt x="315897" y="1288593"/>
                </a:moveTo>
                <a:lnTo>
                  <a:pt x="73581" y="1046277"/>
                </a:lnTo>
                <a:lnTo>
                  <a:pt x="194739" y="1046277"/>
                </a:lnTo>
                <a:lnTo>
                  <a:pt x="194739" y="865470"/>
                </a:lnTo>
                <a:lnTo>
                  <a:pt x="183355" y="863172"/>
                </a:lnTo>
                <a:cubicBezTo>
                  <a:pt x="75605" y="817598"/>
                  <a:pt x="0" y="710905"/>
                  <a:pt x="0" y="586553"/>
                </a:cubicBezTo>
                <a:cubicBezTo>
                  <a:pt x="0" y="462202"/>
                  <a:pt x="75605" y="355509"/>
                  <a:pt x="183355" y="309934"/>
                </a:cubicBezTo>
                <a:lnTo>
                  <a:pt x="194739" y="307636"/>
                </a:lnTo>
                <a:lnTo>
                  <a:pt x="194739" y="0"/>
                </a:lnTo>
                <a:lnTo>
                  <a:pt x="437055" y="0"/>
                </a:lnTo>
                <a:lnTo>
                  <a:pt x="437055" y="320784"/>
                </a:lnTo>
                <a:lnTo>
                  <a:pt x="468062" y="337614"/>
                </a:lnTo>
                <a:cubicBezTo>
                  <a:pt x="547918" y="391564"/>
                  <a:pt x="600422" y="482927"/>
                  <a:pt x="600422" y="586553"/>
                </a:cubicBezTo>
                <a:cubicBezTo>
                  <a:pt x="600422" y="690179"/>
                  <a:pt x="547918" y="781543"/>
                  <a:pt x="468062" y="835493"/>
                </a:cubicBezTo>
                <a:lnTo>
                  <a:pt x="437055" y="852323"/>
                </a:lnTo>
                <a:lnTo>
                  <a:pt x="437055" y="1046277"/>
                </a:lnTo>
                <a:lnTo>
                  <a:pt x="558213" y="1046277"/>
                </a:lnTo>
                <a:close/>
              </a:path>
            </a:pathLst>
          </a:custGeom>
          <a:gradFill flip="none" rotWithShape="1">
            <a:gsLst>
              <a:gs pos="9000">
                <a:schemeClr val="accent4">
                  <a:lumMod val="40000"/>
                  <a:lumOff val="60000"/>
                </a:schemeClr>
              </a:gs>
              <a:gs pos="61000">
                <a:srgbClr val="C00000"/>
              </a:gs>
              <a:gs pos="36000">
                <a:srgbClr val="E58559"/>
              </a:gs>
              <a:gs pos="82000">
                <a:srgbClr val="8C0000"/>
              </a:gs>
            </a:gsLst>
            <a:path path="circle">
              <a:fillToRect l="50000" t="130000" r="50000" b="-30000"/>
            </a:path>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nvGrpSpPr>
          <p:cNvPr id="8285" name="Groupe 8284">
            <a:extLst>
              <a:ext uri="{FF2B5EF4-FFF2-40B4-BE49-F238E27FC236}">
                <a16:creationId xmlns:a16="http://schemas.microsoft.com/office/drawing/2014/main" id="{AA921619-A916-BFB5-AD99-3389706D27AF}"/>
              </a:ext>
            </a:extLst>
          </p:cNvPr>
          <p:cNvGrpSpPr/>
          <p:nvPr/>
        </p:nvGrpSpPr>
        <p:grpSpPr>
          <a:xfrm>
            <a:off x="10108218" y="4900412"/>
            <a:ext cx="444262" cy="495832"/>
            <a:chOff x="2933198" y="3649564"/>
            <a:chExt cx="312254" cy="348501"/>
          </a:xfrm>
        </p:grpSpPr>
        <p:cxnSp>
          <p:nvCxnSpPr>
            <p:cNvPr id="8297" name="Connecteur droit avec flèche 8296">
              <a:extLst>
                <a:ext uri="{FF2B5EF4-FFF2-40B4-BE49-F238E27FC236}">
                  <a16:creationId xmlns:a16="http://schemas.microsoft.com/office/drawing/2014/main" id="{2E6408E9-FAF2-42C6-113F-449CAFEC9F48}"/>
                </a:ext>
              </a:extLst>
            </p:cNvPr>
            <p:cNvCxnSpPr/>
            <p:nvPr/>
          </p:nvCxnSpPr>
          <p:spPr>
            <a:xfrm>
              <a:off x="3089326" y="3649564"/>
              <a:ext cx="0" cy="348501"/>
            </a:xfrm>
            <a:prstGeom prst="straightConnector1">
              <a:avLst/>
            </a:prstGeom>
            <a:ln>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8298" name="Connecteur droit avec flèche 8297">
              <a:extLst>
                <a:ext uri="{FF2B5EF4-FFF2-40B4-BE49-F238E27FC236}">
                  <a16:creationId xmlns:a16="http://schemas.microsoft.com/office/drawing/2014/main" id="{A82FCE58-F6C0-4F4F-522A-9B61A1FE4B87}"/>
                </a:ext>
              </a:extLst>
            </p:cNvPr>
            <p:cNvCxnSpPr>
              <a:cxnSpLocks/>
            </p:cNvCxnSpPr>
            <p:nvPr/>
          </p:nvCxnSpPr>
          <p:spPr>
            <a:xfrm>
              <a:off x="2987549" y="3721063"/>
              <a:ext cx="237581" cy="237581"/>
            </a:xfrm>
            <a:prstGeom prst="straightConnector1">
              <a:avLst/>
            </a:prstGeom>
            <a:ln>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8299" name="Connecteur droit avec flèche 8298">
              <a:extLst>
                <a:ext uri="{FF2B5EF4-FFF2-40B4-BE49-F238E27FC236}">
                  <a16:creationId xmlns:a16="http://schemas.microsoft.com/office/drawing/2014/main" id="{5DC88FCC-96FD-BB44-4F03-3C1D2D04DEB1}"/>
                </a:ext>
              </a:extLst>
            </p:cNvPr>
            <p:cNvCxnSpPr>
              <a:cxnSpLocks/>
            </p:cNvCxnSpPr>
            <p:nvPr/>
          </p:nvCxnSpPr>
          <p:spPr>
            <a:xfrm>
              <a:off x="2933198" y="3824662"/>
              <a:ext cx="312254" cy="0"/>
            </a:xfrm>
            <a:prstGeom prst="straightConnector1">
              <a:avLst/>
            </a:prstGeom>
            <a:ln>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grpSp>
      <p:sp>
        <p:nvSpPr>
          <p:cNvPr id="8286" name="ZoneTexte 8285">
            <a:extLst>
              <a:ext uri="{FF2B5EF4-FFF2-40B4-BE49-F238E27FC236}">
                <a16:creationId xmlns:a16="http://schemas.microsoft.com/office/drawing/2014/main" id="{356D157C-9AA0-E1E2-71C9-3DDB12E49B4A}"/>
              </a:ext>
            </a:extLst>
          </p:cNvPr>
          <p:cNvSpPr txBox="1"/>
          <p:nvPr/>
        </p:nvSpPr>
        <p:spPr>
          <a:xfrm flipH="1">
            <a:off x="10436457" y="5502375"/>
            <a:ext cx="1035480" cy="584775"/>
          </a:xfrm>
          <a:prstGeom prst="rect">
            <a:avLst/>
          </a:prstGeom>
          <a:solidFill>
            <a:schemeClr val="bg2"/>
          </a:solidFill>
          <a:ln>
            <a:solidFill>
              <a:schemeClr val="tx1"/>
            </a:solidFill>
          </a:ln>
        </p:spPr>
        <p:txBody>
          <a:bodyPr wrap="square" rtlCol="0">
            <a:spAutoFit/>
          </a:bodyPr>
          <a:lstStyle/>
          <a:p>
            <a:pPr algn="ctr"/>
            <a:r>
              <a:rPr lang="en-US" sz="1600" dirty="0"/>
              <a:t>Signal</a:t>
            </a:r>
          </a:p>
          <a:p>
            <a:pPr algn="ctr"/>
            <a:r>
              <a:rPr lang="en-US" sz="1600" dirty="0"/>
              <a:t>generator</a:t>
            </a:r>
          </a:p>
        </p:txBody>
      </p:sp>
      <p:sp>
        <p:nvSpPr>
          <p:cNvPr id="8287" name="Rectangle 8286">
            <a:extLst>
              <a:ext uri="{FF2B5EF4-FFF2-40B4-BE49-F238E27FC236}">
                <a16:creationId xmlns:a16="http://schemas.microsoft.com/office/drawing/2014/main" id="{4B4CE43B-572E-9F99-8220-52A002C64EDA}"/>
              </a:ext>
            </a:extLst>
          </p:cNvPr>
          <p:cNvSpPr/>
          <p:nvPr/>
        </p:nvSpPr>
        <p:spPr>
          <a:xfrm rot="2700000">
            <a:off x="9473446" y="5011397"/>
            <a:ext cx="821828" cy="253960"/>
          </a:xfrm>
          <a:prstGeom prst="rect">
            <a:avLst/>
          </a:prstGeom>
          <a:gradFill flip="none" rotWithShape="1">
            <a:gsLst>
              <a:gs pos="0">
                <a:schemeClr val="accent1"/>
              </a:gs>
              <a:gs pos="48000">
                <a:schemeClr val="accent1"/>
              </a:gs>
              <a:gs pos="53000">
                <a:srgbClr val="FF1414"/>
              </a:gs>
              <a:gs pos="100000">
                <a:srgbClr val="FF0000"/>
              </a:gs>
            </a:gsLst>
            <a:lin ang="0" scaled="0"/>
            <a:tileRect/>
          </a:gra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8288" name="ZoneTexte 8287">
            <a:extLst>
              <a:ext uri="{FF2B5EF4-FFF2-40B4-BE49-F238E27FC236}">
                <a16:creationId xmlns:a16="http://schemas.microsoft.com/office/drawing/2014/main" id="{2F730E2E-5C1C-2896-0821-3DA2481F4B76}"/>
              </a:ext>
            </a:extLst>
          </p:cNvPr>
          <p:cNvSpPr txBox="1"/>
          <p:nvPr/>
        </p:nvSpPr>
        <p:spPr>
          <a:xfrm flipH="1">
            <a:off x="9678469" y="4539774"/>
            <a:ext cx="1215578" cy="338553"/>
          </a:xfrm>
          <a:prstGeom prst="rect">
            <a:avLst/>
          </a:prstGeom>
          <a:noFill/>
        </p:spPr>
        <p:txBody>
          <a:bodyPr wrap="square" rtlCol="0">
            <a:spAutoFit/>
          </a:bodyPr>
          <a:lstStyle/>
          <a:p>
            <a:r>
              <a:rPr lang="en-US" sz="1600" dirty="0"/>
              <a:t>Magnet </a:t>
            </a:r>
          </a:p>
        </p:txBody>
      </p:sp>
      <p:grpSp>
        <p:nvGrpSpPr>
          <p:cNvPr id="8289" name="Groupe 8288">
            <a:extLst>
              <a:ext uri="{FF2B5EF4-FFF2-40B4-BE49-F238E27FC236}">
                <a16:creationId xmlns:a16="http://schemas.microsoft.com/office/drawing/2014/main" id="{5E7FBD7D-1DDE-F3A2-2108-EB1FDF5ED5A1}"/>
              </a:ext>
            </a:extLst>
          </p:cNvPr>
          <p:cNvGrpSpPr/>
          <p:nvPr/>
        </p:nvGrpSpPr>
        <p:grpSpPr>
          <a:xfrm>
            <a:off x="8380254" y="5502375"/>
            <a:ext cx="2056203" cy="292388"/>
            <a:chOff x="8621110" y="4924521"/>
            <a:chExt cx="2056203" cy="292388"/>
          </a:xfrm>
        </p:grpSpPr>
        <p:cxnSp>
          <p:nvCxnSpPr>
            <p:cNvPr id="8295" name="Connecteur droit 8294">
              <a:extLst>
                <a:ext uri="{FF2B5EF4-FFF2-40B4-BE49-F238E27FC236}">
                  <a16:creationId xmlns:a16="http://schemas.microsoft.com/office/drawing/2014/main" id="{51F555B8-FBE7-65E8-BAB9-8722B504325F}"/>
                </a:ext>
              </a:extLst>
            </p:cNvPr>
            <p:cNvCxnSpPr/>
            <p:nvPr/>
          </p:nvCxnSpPr>
          <p:spPr>
            <a:xfrm>
              <a:off x="8621110" y="4924521"/>
              <a:ext cx="1582991" cy="0"/>
            </a:xfrm>
            <a:prstGeom prst="line">
              <a:avLst/>
            </a:prstGeom>
            <a:ln w="28575"/>
          </p:spPr>
          <p:style>
            <a:lnRef idx="2">
              <a:schemeClr val="accent4"/>
            </a:lnRef>
            <a:fillRef idx="0">
              <a:schemeClr val="accent4"/>
            </a:fillRef>
            <a:effectRef idx="1">
              <a:schemeClr val="accent4"/>
            </a:effectRef>
            <a:fontRef idx="minor">
              <a:schemeClr val="tx1"/>
            </a:fontRef>
          </p:style>
        </p:cxnSp>
        <p:cxnSp>
          <p:nvCxnSpPr>
            <p:cNvPr id="8296" name="Connecteur droit 8295">
              <a:extLst>
                <a:ext uri="{FF2B5EF4-FFF2-40B4-BE49-F238E27FC236}">
                  <a16:creationId xmlns:a16="http://schemas.microsoft.com/office/drawing/2014/main" id="{70E166AC-5099-0A8E-C379-12E0C43D2550}"/>
                </a:ext>
              </a:extLst>
            </p:cNvPr>
            <p:cNvCxnSpPr>
              <a:cxnSpLocks/>
              <a:endCxn id="8286" idx="3"/>
            </p:cNvCxnSpPr>
            <p:nvPr/>
          </p:nvCxnSpPr>
          <p:spPr>
            <a:xfrm>
              <a:off x="10204101" y="4924521"/>
              <a:ext cx="473212" cy="292388"/>
            </a:xfrm>
            <a:prstGeom prst="line">
              <a:avLst/>
            </a:prstGeom>
            <a:ln w="28575"/>
          </p:spPr>
          <p:style>
            <a:lnRef idx="2">
              <a:schemeClr val="accent4"/>
            </a:lnRef>
            <a:fillRef idx="0">
              <a:schemeClr val="accent4"/>
            </a:fillRef>
            <a:effectRef idx="1">
              <a:schemeClr val="accent4"/>
            </a:effectRef>
            <a:fontRef idx="minor">
              <a:schemeClr val="tx1"/>
            </a:fontRef>
          </p:style>
        </p:cxnSp>
      </p:grpSp>
      <mc:AlternateContent xmlns:mc="http://schemas.openxmlformats.org/markup-compatibility/2006" xmlns:a14="http://schemas.microsoft.com/office/drawing/2010/main">
        <mc:Choice Requires="a14">
          <p:sp>
            <p:nvSpPr>
              <p:cNvPr id="8290" name="ZoneTexte 8289">
                <a:extLst>
                  <a:ext uri="{FF2B5EF4-FFF2-40B4-BE49-F238E27FC236}">
                    <a16:creationId xmlns:a16="http://schemas.microsoft.com/office/drawing/2014/main" id="{904E1579-4BCC-854D-922A-24478A2FC121}"/>
                  </a:ext>
                </a:extLst>
              </p:cNvPr>
              <p:cNvSpPr txBox="1"/>
              <p:nvPr/>
            </p:nvSpPr>
            <p:spPr>
              <a:xfrm>
                <a:off x="9365696" y="5218184"/>
                <a:ext cx="50571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400" b="0" i="1" smtClean="0">
                          <a:solidFill>
                            <a:srgbClr val="FFC000"/>
                          </a:solidFill>
                          <a:latin typeface="Cambria Math" panose="02040503050406030204" pitchFamily="18" charset="0"/>
                          <a:ea typeface="Cambria Math" panose="02040503050406030204" pitchFamily="18" charset="0"/>
                        </a:rPr>
                        <m:t>𝑖</m:t>
                      </m:r>
                      <m:r>
                        <a:rPr lang="fr-FR" sz="1400" b="0" i="1" smtClean="0">
                          <a:solidFill>
                            <a:srgbClr val="FFC000"/>
                          </a:solidFill>
                          <a:latin typeface="Cambria Math" panose="02040503050406030204" pitchFamily="18" charset="0"/>
                          <a:ea typeface="Cambria Math" panose="02040503050406030204" pitchFamily="18" charset="0"/>
                        </a:rPr>
                        <m:t>(</m:t>
                      </m:r>
                      <m:r>
                        <a:rPr lang="fr-FR" sz="1400" b="0" i="1" smtClean="0">
                          <a:solidFill>
                            <a:srgbClr val="FFC000"/>
                          </a:solidFill>
                          <a:latin typeface="Cambria Math" panose="02040503050406030204" pitchFamily="18" charset="0"/>
                          <a:ea typeface="Cambria Math" panose="02040503050406030204" pitchFamily="18" charset="0"/>
                        </a:rPr>
                        <m:t>𝑡</m:t>
                      </m:r>
                      <m:r>
                        <a:rPr lang="fr-FR" sz="1400" b="0" i="1" smtClean="0">
                          <a:solidFill>
                            <a:srgbClr val="FFC000"/>
                          </a:solidFill>
                          <a:latin typeface="Cambria Math" panose="02040503050406030204" pitchFamily="18" charset="0"/>
                          <a:ea typeface="Cambria Math" panose="02040503050406030204" pitchFamily="18" charset="0"/>
                        </a:rPr>
                        <m:t>)</m:t>
                      </m:r>
                    </m:oMath>
                  </m:oMathPara>
                </a14:m>
                <a:endParaRPr lang="fr-FR" sz="1400" dirty="0">
                  <a:solidFill>
                    <a:srgbClr val="FFC000"/>
                  </a:solidFill>
                </a:endParaRPr>
              </a:p>
            </p:txBody>
          </p:sp>
        </mc:Choice>
        <mc:Fallback xmlns="">
          <p:sp>
            <p:nvSpPr>
              <p:cNvPr id="8290" name="ZoneTexte 8289">
                <a:extLst>
                  <a:ext uri="{FF2B5EF4-FFF2-40B4-BE49-F238E27FC236}">
                    <a16:creationId xmlns:a16="http://schemas.microsoft.com/office/drawing/2014/main" id="{904E1579-4BCC-854D-922A-24478A2FC121}"/>
                  </a:ext>
                </a:extLst>
              </p:cNvPr>
              <p:cNvSpPr txBox="1">
                <a:spLocks noRot="1" noChangeAspect="1" noMove="1" noResize="1" noEditPoints="1" noAdjustHandles="1" noChangeArrowheads="1" noChangeShapeType="1" noTextEdit="1"/>
              </p:cNvSpPr>
              <p:nvPr/>
            </p:nvSpPr>
            <p:spPr>
              <a:xfrm>
                <a:off x="9365696" y="5218184"/>
                <a:ext cx="505716" cy="307777"/>
              </a:xfrm>
              <a:prstGeom prst="rect">
                <a:avLst/>
              </a:prstGeom>
              <a:blipFill>
                <a:blip r:embed="rId29"/>
                <a:stretch>
                  <a:fillRect b="-12000"/>
                </a:stretch>
              </a:blipFill>
            </p:spPr>
            <p:txBody>
              <a:bodyPr/>
              <a:lstStyle/>
              <a:p>
                <a:r>
                  <a:rPr lang="fr-FR">
                    <a:noFill/>
                  </a:rPr>
                  <a:t> </a:t>
                </a:r>
              </a:p>
            </p:txBody>
          </p:sp>
        </mc:Fallback>
      </mc:AlternateContent>
      <p:sp>
        <p:nvSpPr>
          <p:cNvPr id="8291" name="Arc 8290">
            <a:extLst>
              <a:ext uri="{FF2B5EF4-FFF2-40B4-BE49-F238E27FC236}">
                <a16:creationId xmlns:a16="http://schemas.microsoft.com/office/drawing/2014/main" id="{3D305EBB-4124-418A-4F6E-ED6BE56A8646}"/>
              </a:ext>
            </a:extLst>
          </p:cNvPr>
          <p:cNvSpPr/>
          <p:nvPr/>
        </p:nvSpPr>
        <p:spPr>
          <a:xfrm rot="18690212">
            <a:off x="8978687" y="4739728"/>
            <a:ext cx="1182407" cy="1768465"/>
          </a:xfrm>
          <a:prstGeom prst="arc">
            <a:avLst>
              <a:gd name="adj1" fmla="val 1845966"/>
              <a:gd name="adj2" fmla="val 18815307"/>
            </a:avLst>
          </a:prstGeom>
          <a:ln>
            <a:solidFill>
              <a:schemeClr val="tx1"/>
            </a:solidFill>
            <a:headEnd type="none"/>
            <a:tailEnd type="none"/>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8292" name="ZoneTexte 8291">
                <a:extLst>
                  <a:ext uri="{FF2B5EF4-FFF2-40B4-BE49-F238E27FC236}">
                    <a16:creationId xmlns:a16="http://schemas.microsoft.com/office/drawing/2014/main" id="{20E9279E-1ED0-B2E3-BB92-A94BA9629C96}"/>
                  </a:ext>
                </a:extLst>
              </p:cNvPr>
              <p:cNvSpPr txBox="1"/>
              <p:nvPr/>
            </p:nvSpPr>
            <p:spPr>
              <a:xfrm>
                <a:off x="8454131" y="5118104"/>
                <a:ext cx="40363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𝐵</m:t>
                          </m:r>
                        </m:e>
                        <m:sub>
                          <m:r>
                            <a:rPr lang="fr-FR" sz="1400" i="1">
                              <a:latin typeface="Cambria Math" panose="02040503050406030204" pitchFamily="18" charset="0"/>
                              <a:ea typeface="Cambria Math" panose="02040503050406030204" pitchFamily="18" charset="0"/>
                            </a:rPr>
                            <m:t>𝑧</m:t>
                          </m:r>
                        </m:sub>
                      </m:sSub>
                    </m:oMath>
                  </m:oMathPara>
                </a14:m>
                <a:endParaRPr lang="fr-FR" sz="1400" dirty="0"/>
              </a:p>
            </p:txBody>
          </p:sp>
        </mc:Choice>
        <mc:Fallback xmlns="">
          <p:sp>
            <p:nvSpPr>
              <p:cNvPr id="8292" name="ZoneTexte 8291">
                <a:extLst>
                  <a:ext uri="{FF2B5EF4-FFF2-40B4-BE49-F238E27FC236}">
                    <a16:creationId xmlns:a16="http://schemas.microsoft.com/office/drawing/2014/main" id="{20E9279E-1ED0-B2E3-BB92-A94BA9629C96}"/>
                  </a:ext>
                </a:extLst>
              </p:cNvPr>
              <p:cNvSpPr txBox="1">
                <a:spLocks noRot="1" noChangeAspect="1" noMove="1" noResize="1" noEditPoints="1" noAdjustHandles="1" noChangeArrowheads="1" noChangeShapeType="1" noTextEdit="1"/>
              </p:cNvSpPr>
              <p:nvPr/>
            </p:nvSpPr>
            <p:spPr>
              <a:xfrm>
                <a:off x="8454131" y="5118104"/>
                <a:ext cx="403637" cy="307777"/>
              </a:xfrm>
              <a:prstGeom prst="rect">
                <a:avLst/>
              </a:prstGeom>
              <a:blipFill>
                <a:blip r:embed="rId30"/>
                <a:stretch>
                  <a:fillRect/>
                </a:stretch>
              </a:blipFill>
            </p:spPr>
            <p:txBody>
              <a:bodyPr/>
              <a:lstStyle/>
              <a:p>
                <a:r>
                  <a:rPr lang="fr-FR">
                    <a:noFill/>
                  </a:rPr>
                  <a:t> </a:t>
                </a:r>
              </a:p>
            </p:txBody>
          </p:sp>
        </mc:Fallback>
      </mc:AlternateContent>
      <p:sp>
        <p:nvSpPr>
          <p:cNvPr id="8293" name="Arc 8292">
            <a:extLst>
              <a:ext uri="{FF2B5EF4-FFF2-40B4-BE49-F238E27FC236}">
                <a16:creationId xmlns:a16="http://schemas.microsoft.com/office/drawing/2014/main" id="{11A34620-B4A1-B5CC-CD07-8E281D8DEAE4}"/>
              </a:ext>
            </a:extLst>
          </p:cNvPr>
          <p:cNvSpPr/>
          <p:nvPr/>
        </p:nvSpPr>
        <p:spPr>
          <a:xfrm>
            <a:off x="9061057" y="5041609"/>
            <a:ext cx="247733" cy="1032321"/>
          </a:xfrm>
          <a:prstGeom prst="arc">
            <a:avLst>
              <a:gd name="adj1" fmla="val 387370"/>
              <a:gd name="adj2" fmla="val 18719312"/>
            </a:avLst>
          </a:prstGeom>
          <a:ln>
            <a:solidFill>
              <a:schemeClr val="accent4"/>
            </a:solidFill>
            <a:headEnd type="none"/>
            <a:tailEnd type="triangle"/>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fr-FR">
              <a:solidFill>
                <a:srgbClr val="FFC000"/>
              </a:solidFill>
            </a:endParaRPr>
          </a:p>
        </p:txBody>
      </p:sp>
      <mc:AlternateContent xmlns:mc="http://schemas.openxmlformats.org/markup-compatibility/2006" xmlns:a14="http://schemas.microsoft.com/office/drawing/2010/main">
        <mc:Choice Requires="a14">
          <p:sp>
            <p:nvSpPr>
              <p:cNvPr id="8294" name="ZoneTexte 8293">
                <a:extLst>
                  <a:ext uri="{FF2B5EF4-FFF2-40B4-BE49-F238E27FC236}">
                    <a16:creationId xmlns:a16="http://schemas.microsoft.com/office/drawing/2014/main" id="{5A89E08C-ECCD-3899-92B6-D6802D80FE52}"/>
                  </a:ext>
                </a:extLst>
              </p:cNvPr>
              <p:cNvSpPr txBox="1"/>
              <p:nvPr/>
            </p:nvSpPr>
            <p:spPr>
              <a:xfrm>
                <a:off x="9178240" y="5818647"/>
                <a:ext cx="63466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i="1" smtClean="0">
                              <a:solidFill>
                                <a:schemeClr val="accent4"/>
                              </a:solidFill>
                              <a:latin typeface="Cambria Math" panose="02040503050406030204" pitchFamily="18" charset="0"/>
                              <a:ea typeface="Cambria Math" panose="02040503050406030204" pitchFamily="18" charset="0"/>
                            </a:rPr>
                          </m:ctrlPr>
                        </m:sSubPr>
                        <m:e>
                          <m:r>
                            <a:rPr lang="fr-FR" sz="1400" i="1">
                              <a:solidFill>
                                <a:schemeClr val="accent4"/>
                              </a:solidFill>
                              <a:latin typeface="Cambria Math" panose="02040503050406030204" pitchFamily="18" charset="0"/>
                              <a:ea typeface="Cambria Math" panose="02040503050406030204" pitchFamily="18" charset="0"/>
                            </a:rPr>
                            <m:t>𝐵</m:t>
                          </m:r>
                        </m:e>
                        <m:sub>
                          <m:r>
                            <a:rPr lang="fr-FR" sz="1400" b="0" i="1" smtClean="0">
                              <a:solidFill>
                                <a:schemeClr val="accent4"/>
                              </a:solidFill>
                              <a:latin typeface="Cambria Math" panose="02040503050406030204" pitchFamily="18" charset="0"/>
                              <a:ea typeface="Cambria Math" panose="02040503050406030204" pitchFamily="18" charset="0"/>
                            </a:rPr>
                            <m:t>𝑥</m:t>
                          </m:r>
                        </m:sub>
                      </m:sSub>
                      <m:r>
                        <a:rPr lang="fr-FR" sz="1400" b="0" i="1" smtClean="0">
                          <a:solidFill>
                            <a:schemeClr val="accent4"/>
                          </a:solidFill>
                          <a:latin typeface="Cambria Math" panose="02040503050406030204" pitchFamily="18" charset="0"/>
                          <a:ea typeface="Cambria Math" panose="02040503050406030204" pitchFamily="18" charset="0"/>
                        </a:rPr>
                        <m:t>(</m:t>
                      </m:r>
                      <m:r>
                        <a:rPr lang="fr-FR" sz="1400" b="0" i="1" smtClean="0">
                          <a:solidFill>
                            <a:schemeClr val="accent4"/>
                          </a:solidFill>
                          <a:latin typeface="Cambria Math" panose="02040503050406030204" pitchFamily="18" charset="0"/>
                          <a:ea typeface="Cambria Math" panose="02040503050406030204" pitchFamily="18" charset="0"/>
                        </a:rPr>
                        <m:t>𝑡</m:t>
                      </m:r>
                      <m:r>
                        <a:rPr lang="fr-FR" sz="1400" b="0" i="1" smtClean="0">
                          <a:solidFill>
                            <a:schemeClr val="accent4"/>
                          </a:solidFill>
                          <a:latin typeface="Cambria Math" panose="02040503050406030204" pitchFamily="18" charset="0"/>
                          <a:ea typeface="Cambria Math" panose="02040503050406030204" pitchFamily="18" charset="0"/>
                        </a:rPr>
                        <m:t>)</m:t>
                      </m:r>
                    </m:oMath>
                  </m:oMathPara>
                </a14:m>
                <a:endParaRPr lang="fr-FR" sz="1400" dirty="0">
                  <a:solidFill>
                    <a:schemeClr val="accent4"/>
                  </a:solidFill>
                </a:endParaRPr>
              </a:p>
            </p:txBody>
          </p:sp>
        </mc:Choice>
        <mc:Fallback xmlns="">
          <p:sp>
            <p:nvSpPr>
              <p:cNvPr id="8294" name="ZoneTexte 8293">
                <a:extLst>
                  <a:ext uri="{FF2B5EF4-FFF2-40B4-BE49-F238E27FC236}">
                    <a16:creationId xmlns:a16="http://schemas.microsoft.com/office/drawing/2014/main" id="{5A89E08C-ECCD-3899-92B6-D6802D80FE52}"/>
                  </a:ext>
                </a:extLst>
              </p:cNvPr>
              <p:cNvSpPr txBox="1">
                <a:spLocks noRot="1" noChangeAspect="1" noMove="1" noResize="1" noEditPoints="1" noAdjustHandles="1" noChangeArrowheads="1" noChangeShapeType="1" noTextEdit="1"/>
              </p:cNvSpPr>
              <p:nvPr/>
            </p:nvSpPr>
            <p:spPr>
              <a:xfrm>
                <a:off x="9178240" y="5818647"/>
                <a:ext cx="634661" cy="307777"/>
              </a:xfrm>
              <a:prstGeom prst="rect">
                <a:avLst/>
              </a:prstGeom>
              <a:blipFill>
                <a:blip r:embed="rId31"/>
                <a:stretch>
                  <a:fillRect b="-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300" name="ZoneTexte 8299">
                <a:extLst>
                  <a:ext uri="{FF2B5EF4-FFF2-40B4-BE49-F238E27FC236}">
                    <a16:creationId xmlns:a16="http://schemas.microsoft.com/office/drawing/2014/main" id="{471704DB-450A-C348-E106-CA4185CFBAA3}"/>
                  </a:ext>
                </a:extLst>
              </p:cNvPr>
              <p:cNvSpPr txBox="1"/>
              <p:nvPr/>
            </p:nvSpPr>
            <p:spPr>
              <a:xfrm>
                <a:off x="1783950" y="3971791"/>
                <a:ext cx="1421671" cy="2920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i="1" smtClean="0">
                              <a:latin typeface="Cambria Math" panose="02040503050406030204" pitchFamily="18" charset="0"/>
                            </a:rPr>
                          </m:ctrlPr>
                        </m:sSubPr>
                        <m:e>
                          <m:r>
                            <a:rPr lang="fr-FR" sz="1200" b="0" i="1" smtClean="0">
                              <a:latin typeface="Cambria Math" panose="02040503050406030204" pitchFamily="18" charset="0"/>
                            </a:rPr>
                            <m:t>𝑓</m:t>
                          </m:r>
                        </m:e>
                        <m:sub>
                          <m:r>
                            <a:rPr lang="fr-FR" sz="1200" i="1">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1</m:t>
                          </m:r>
                        </m:sub>
                      </m:sSub>
                      <m:r>
                        <a:rPr lang="fr-FR" sz="1200" i="1">
                          <a:latin typeface="Cambria Math" panose="02040503050406030204" pitchFamily="18" charset="0"/>
                        </a:rPr>
                        <m:t>=</m:t>
                      </m:r>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𝐷</m:t>
                          </m:r>
                        </m:e>
                        <m:sub>
                          <m:r>
                            <a:rPr lang="fr-FR" sz="1200" b="0" i="1" smtClean="0">
                              <a:latin typeface="Cambria Math" panose="02040503050406030204" pitchFamily="18" charset="0"/>
                            </a:rPr>
                            <m:t>𝑔𝑠</m:t>
                          </m:r>
                        </m:sub>
                      </m:sSub>
                      <m:r>
                        <a:rPr lang="fr-FR" sz="1200" b="0" i="1" smtClean="0">
                          <a:latin typeface="Cambria Math" panose="02040503050406030204" pitchFamily="18" charset="0"/>
                          <a:ea typeface="Cambria Math" panose="02040503050406030204" pitchFamily="18" charset="0"/>
                        </a:rPr>
                        <m:t>±2</m:t>
                      </m:r>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𝛾</m:t>
                          </m:r>
                        </m:e>
                        <m:sub>
                          <m:r>
                            <a:rPr lang="fr-FR" sz="1200" b="0" i="1" smtClean="0">
                              <a:latin typeface="Cambria Math" panose="02040503050406030204" pitchFamily="18" charset="0"/>
                              <a:ea typeface="Cambria Math" panose="02040503050406030204" pitchFamily="18" charset="0"/>
                            </a:rPr>
                            <m:t>𝑒</m:t>
                          </m:r>
                        </m:sub>
                      </m:sSub>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𝐵</m:t>
                          </m:r>
                        </m:e>
                        <m:sub>
                          <m:r>
                            <a:rPr lang="fr-FR" sz="1200" b="0" i="1" smtClean="0">
                              <a:latin typeface="Cambria Math" panose="02040503050406030204" pitchFamily="18" charset="0"/>
                              <a:ea typeface="Cambria Math" panose="02040503050406030204" pitchFamily="18" charset="0"/>
                            </a:rPr>
                            <m:t>𝑧</m:t>
                          </m:r>
                        </m:sub>
                      </m:sSub>
                    </m:oMath>
                  </m:oMathPara>
                </a14:m>
                <a:endParaRPr lang="fr-FR" sz="1200" dirty="0"/>
              </a:p>
            </p:txBody>
          </p:sp>
        </mc:Choice>
        <mc:Fallback xmlns="">
          <p:sp>
            <p:nvSpPr>
              <p:cNvPr id="8300" name="ZoneTexte 8299">
                <a:extLst>
                  <a:ext uri="{FF2B5EF4-FFF2-40B4-BE49-F238E27FC236}">
                    <a16:creationId xmlns:a16="http://schemas.microsoft.com/office/drawing/2014/main" id="{471704DB-450A-C348-E106-CA4185CFBAA3}"/>
                  </a:ext>
                </a:extLst>
              </p:cNvPr>
              <p:cNvSpPr txBox="1">
                <a:spLocks noRot="1" noChangeAspect="1" noMove="1" noResize="1" noEditPoints="1" noAdjustHandles="1" noChangeArrowheads="1" noChangeShapeType="1" noTextEdit="1"/>
              </p:cNvSpPr>
              <p:nvPr/>
            </p:nvSpPr>
            <p:spPr>
              <a:xfrm>
                <a:off x="1783950" y="3971791"/>
                <a:ext cx="1421671" cy="292068"/>
              </a:xfrm>
              <a:prstGeom prst="rect">
                <a:avLst/>
              </a:prstGeom>
              <a:blipFill>
                <a:blip r:embed="rId32"/>
                <a:stretch>
                  <a:fillRect/>
                </a:stretch>
              </a:blipFill>
            </p:spPr>
            <p:txBody>
              <a:bodyPr/>
              <a:lstStyle/>
              <a:p>
                <a:r>
                  <a:rPr lang="fr-FR">
                    <a:noFill/>
                  </a:rPr>
                  <a:t> </a:t>
                </a:r>
              </a:p>
            </p:txBody>
          </p:sp>
        </mc:Fallback>
      </mc:AlternateContent>
      <p:pic>
        <p:nvPicPr>
          <p:cNvPr id="8301" name="Image 8300">
            <a:extLst>
              <a:ext uri="{FF2B5EF4-FFF2-40B4-BE49-F238E27FC236}">
                <a16:creationId xmlns:a16="http://schemas.microsoft.com/office/drawing/2014/main" id="{658437DA-F58C-EDE0-D506-977A5DF72364}"/>
              </a:ext>
            </a:extLst>
          </p:cNvPr>
          <p:cNvPicPr>
            <a:picLocks noChangeAspect="1"/>
          </p:cNvPicPr>
          <p:nvPr/>
        </p:nvPicPr>
        <p:blipFill>
          <a:blip r:embed="rId33"/>
          <a:stretch>
            <a:fillRect/>
          </a:stretch>
        </p:blipFill>
        <p:spPr>
          <a:xfrm>
            <a:off x="5384055" y="3411987"/>
            <a:ext cx="1352305" cy="353680"/>
          </a:xfrm>
          <a:prstGeom prst="rect">
            <a:avLst/>
          </a:prstGeom>
        </p:spPr>
      </p:pic>
      <p:pic>
        <p:nvPicPr>
          <p:cNvPr id="8302" name="Image 8301">
            <a:extLst>
              <a:ext uri="{FF2B5EF4-FFF2-40B4-BE49-F238E27FC236}">
                <a16:creationId xmlns:a16="http://schemas.microsoft.com/office/drawing/2014/main" id="{B5F65D9E-69B0-5EC6-0F6E-9A6BE06F6CC5}"/>
              </a:ext>
            </a:extLst>
          </p:cNvPr>
          <p:cNvPicPr>
            <a:picLocks noChangeAspect="1"/>
          </p:cNvPicPr>
          <p:nvPr/>
        </p:nvPicPr>
        <p:blipFill>
          <a:blip r:embed="rId34"/>
          <a:stretch>
            <a:fillRect/>
          </a:stretch>
        </p:blipFill>
        <p:spPr>
          <a:xfrm>
            <a:off x="5540704" y="5694955"/>
            <a:ext cx="196177" cy="252227"/>
          </a:xfrm>
          <a:prstGeom prst="rect">
            <a:avLst/>
          </a:prstGeom>
        </p:spPr>
      </p:pic>
      <p:pic>
        <p:nvPicPr>
          <p:cNvPr id="8303" name="Image 8302">
            <a:extLst>
              <a:ext uri="{FF2B5EF4-FFF2-40B4-BE49-F238E27FC236}">
                <a16:creationId xmlns:a16="http://schemas.microsoft.com/office/drawing/2014/main" id="{FE54DF5D-0720-9BF5-8366-3EDBF02A5B05}"/>
              </a:ext>
            </a:extLst>
          </p:cNvPr>
          <p:cNvPicPr>
            <a:picLocks noChangeAspect="1"/>
          </p:cNvPicPr>
          <p:nvPr/>
        </p:nvPicPr>
        <p:blipFill>
          <a:blip r:embed="rId34"/>
          <a:stretch>
            <a:fillRect/>
          </a:stretch>
        </p:blipFill>
        <p:spPr>
          <a:xfrm>
            <a:off x="7311284" y="4809909"/>
            <a:ext cx="196177" cy="252227"/>
          </a:xfrm>
          <a:prstGeom prst="rect">
            <a:avLst/>
          </a:prstGeom>
        </p:spPr>
      </p:pic>
      <mc:AlternateContent xmlns:mc="http://schemas.openxmlformats.org/markup-compatibility/2006" xmlns:a14="http://schemas.microsoft.com/office/drawing/2010/main">
        <mc:Choice Requires="a14">
          <p:sp>
            <p:nvSpPr>
              <p:cNvPr id="8304" name="ZoneTexte 8303">
                <a:extLst>
                  <a:ext uri="{FF2B5EF4-FFF2-40B4-BE49-F238E27FC236}">
                    <a16:creationId xmlns:a16="http://schemas.microsoft.com/office/drawing/2014/main" id="{DA5DB21A-67B2-1F4E-FD31-BC34431C9342}"/>
                  </a:ext>
                </a:extLst>
              </p:cNvPr>
              <p:cNvSpPr txBox="1"/>
              <p:nvPr/>
            </p:nvSpPr>
            <p:spPr>
              <a:xfrm>
                <a:off x="4686347" y="5631942"/>
                <a:ext cx="40466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b="0" i="1" smtClean="0">
                              <a:solidFill>
                                <a:srgbClr val="4472C4"/>
                              </a:solidFill>
                              <a:latin typeface="Cambria Math" panose="02040503050406030204" pitchFamily="18" charset="0"/>
                              <a:ea typeface="Cambria Math" panose="02040503050406030204" pitchFamily="18" charset="0"/>
                            </a:rPr>
                          </m:ctrlPr>
                        </m:sSubPr>
                        <m:e>
                          <m:r>
                            <a:rPr lang="fr-FR" sz="1200" i="1" smtClean="0">
                              <a:solidFill>
                                <a:srgbClr val="4472C4"/>
                              </a:solidFill>
                              <a:latin typeface="Cambria Math" panose="02040503050406030204" pitchFamily="18" charset="0"/>
                              <a:ea typeface="Cambria Math" panose="02040503050406030204" pitchFamily="18" charset="0"/>
                            </a:rPr>
                            <m:t>𝜙</m:t>
                          </m:r>
                        </m:e>
                        <m:sub>
                          <m:r>
                            <a:rPr lang="fr-FR" sz="1200" b="0" i="1" smtClean="0">
                              <a:solidFill>
                                <a:srgbClr val="4472C4"/>
                              </a:solidFill>
                              <a:latin typeface="Cambria Math" panose="02040503050406030204" pitchFamily="18" charset="0"/>
                              <a:ea typeface="Cambria Math" panose="02040503050406030204" pitchFamily="18" charset="0"/>
                            </a:rPr>
                            <m:t>𝑑</m:t>
                          </m:r>
                        </m:sub>
                      </m:sSub>
                    </m:oMath>
                  </m:oMathPara>
                </a14:m>
                <a:endParaRPr lang="fr-FR" sz="1200" dirty="0">
                  <a:solidFill>
                    <a:srgbClr val="4472C4"/>
                  </a:solidFill>
                </a:endParaRPr>
              </a:p>
            </p:txBody>
          </p:sp>
        </mc:Choice>
        <mc:Fallback xmlns="">
          <p:sp>
            <p:nvSpPr>
              <p:cNvPr id="8304" name="ZoneTexte 8303">
                <a:extLst>
                  <a:ext uri="{FF2B5EF4-FFF2-40B4-BE49-F238E27FC236}">
                    <a16:creationId xmlns:a16="http://schemas.microsoft.com/office/drawing/2014/main" id="{DA5DB21A-67B2-1F4E-FD31-BC34431C9342}"/>
                  </a:ext>
                </a:extLst>
              </p:cNvPr>
              <p:cNvSpPr txBox="1">
                <a:spLocks noRot="1" noChangeAspect="1" noMove="1" noResize="1" noEditPoints="1" noAdjustHandles="1" noChangeArrowheads="1" noChangeShapeType="1" noTextEdit="1"/>
              </p:cNvSpPr>
              <p:nvPr/>
            </p:nvSpPr>
            <p:spPr>
              <a:xfrm>
                <a:off x="4686347" y="5631942"/>
                <a:ext cx="404662" cy="276999"/>
              </a:xfrm>
              <a:prstGeom prst="rect">
                <a:avLst/>
              </a:prstGeom>
              <a:blipFill>
                <a:blip r:embed="rId35"/>
                <a:stretch>
                  <a:fillRect b="-4348"/>
                </a:stretch>
              </a:blipFill>
            </p:spPr>
            <p:txBody>
              <a:bodyPr/>
              <a:lstStyle/>
              <a:p>
                <a:r>
                  <a:rPr lang="fr-FR">
                    <a:noFill/>
                  </a:rPr>
                  <a:t> </a:t>
                </a:r>
              </a:p>
            </p:txBody>
          </p:sp>
        </mc:Fallback>
      </mc:AlternateContent>
      <p:grpSp>
        <p:nvGrpSpPr>
          <p:cNvPr id="8307" name="Groupe 8306">
            <a:extLst>
              <a:ext uri="{FF2B5EF4-FFF2-40B4-BE49-F238E27FC236}">
                <a16:creationId xmlns:a16="http://schemas.microsoft.com/office/drawing/2014/main" id="{E936A81E-4E4D-ED85-564D-A1851B1581CE}"/>
              </a:ext>
            </a:extLst>
          </p:cNvPr>
          <p:cNvGrpSpPr/>
          <p:nvPr/>
        </p:nvGrpSpPr>
        <p:grpSpPr>
          <a:xfrm>
            <a:off x="4757312" y="2406318"/>
            <a:ext cx="2470150" cy="1020781"/>
            <a:chOff x="4757312" y="2406318"/>
            <a:chExt cx="2470150" cy="1020781"/>
          </a:xfrm>
        </p:grpSpPr>
        <p:sp>
          <p:nvSpPr>
            <p:cNvPr id="97" name="ZoneTexte 96">
              <a:extLst>
                <a:ext uri="{FF2B5EF4-FFF2-40B4-BE49-F238E27FC236}">
                  <a16:creationId xmlns:a16="http://schemas.microsoft.com/office/drawing/2014/main" id="{89A40BE7-6510-B9A2-B257-8D5A6D7AD887}"/>
                </a:ext>
              </a:extLst>
            </p:cNvPr>
            <p:cNvSpPr txBox="1"/>
            <p:nvPr/>
          </p:nvSpPr>
          <p:spPr>
            <a:xfrm>
              <a:off x="5243094" y="2406318"/>
              <a:ext cx="1634230" cy="338554"/>
            </a:xfrm>
            <a:prstGeom prst="rect">
              <a:avLst/>
            </a:prstGeom>
            <a:noFill/>
          </p:spPr>
          <p:txBody>
            <a:bodyPr wrap="none" rtlCol="0">
              <a:spAutoFit/>
            </a:bodyPr>
            <a:lstStyle/>
            <a:p>
              <a:r>
                <a:rPr lang="en-US" sz="1600" b="1" dirty="0"/>
                <a:t>Rabi oscillation</a:t>
              </a:r>
            </a:p>
          </p:txBody>
        </p:sp>
        <p:pic>
          <p:nvPicPr>
            <p:cNvPr id="8276" name="Image 8275">
              <a:extLst>
                <a:ext uri="{FF2B5EF4-FFF2-40B4-BE49-F238E27FC236}">
                  <a16:creationId xmlns:a16="http://schemas.microsoft.com/office/drawing/2014/main" id="{8D2CCBA6-EDAA-1FCE-08B5-4F1659154274}"/>
                </a:ext>
              </a:extLst>
            </p:cNvPr>
            <p:cNvPicPr>
              <a:picLocks noChangeAspect="1"/>
            </p:cNvPicPr>
            <p:nvPr/>
          </p:nvPicPr>
          <p:blipFill>
            <a:blip r:embed="rId36"/>
            <a:stretch>
              <a:fillRect/>
            </a:stretch>
          </p:blipFill>
          <p:spPr>
            <a:xfrm>
              <a:off x="4757312" y="2799951"/>
              <a:ext cx="2470150" cy="234950"/>
            </a:xfrm>
            <a:prstGeom prst="rect">
              <a:avLst/>
            </a:prstGeom>
          </p:spPr>
        </p:pic>
        <mc:AlternateContent xmlns:mc="http://schemas.openxmlformats.org/markup-compatibility/2006" xmlns:a14="http://schemas.microsoft.com/office/drawing/2010/main">
          <mc:Choice Requires="a14">
            <p:sp>
              <p:nvSpPr>
                <p:cNvPr id="8306" name="ZoneTexte 8305">
                  <a:extLst>
                    <a:ext uri="{FF2B5EF4-FFF2-40B4-BE49-F238E27FC236}">
                      <a16:creationId xmlns:a16="http://schemas.microsoft.com/office/drawing/2014/main" id="{D6706860-58D9-F381-4A53-1559450145DB}"/>
                    </a:ext>
                  </a:extLst>
                </p:cNvPr>
                <p:cNvSpPr txBox="1"/>
                <p:nvPr/>
              </p:nvSpPr>
              <p:spPr>
                <a:xfrm>
                  <a:off x="5017233" y="3057767"/>
                  <a:ext cx="191653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800" b="0" i="1" smtClean="0">
                                <a:latin typeface="Cambria Math" panose="02040503050406030204" pitchFamily="18" charset="0"/>
                                <a:ea typeface="Cambria Math" panose="02040503050406030204" pitchFamily="18" charset="0"/>
                              </a:rPr>
                            </m:ctrlPr>
                          </m:sSubPr>
                          <m:e>
                            <m:r>
                              <a:rPr lang="fr-FR" sz="1800" i="1" smtClean="0">
                                <a:latin typeface="Cambria Math" panose="02040503050406030204" pitchFamily="18" charset="0"/>
                                <a:ea typeface="Cambria Math" panose="02040503050406030204" pitchFamily="18" charset="0"/>
                              </a:rPr>
                              <m:t>𝜔</m:t>
                            </m:r>
                          </m:e>
                          <m:sub>
                            <m:r>
                              <a:rPr lang="fr-FR" sz="1800" b="0" i="1" smtClean="0">
                                <a:latin typeface="Cambria Math" panose="02040503050406030204" pitchFamily="18" charset="0"/>
                                <a:ea typeface="Cambria Math" panose="02040503050406030204" pitchFamily="18" charset="0"/>
                              </a:rPr>
                              <m:t>𝑑</m:t>
                            </m:r>
                          </m:sub>
                        </m:sSub>
                        <m:r>
                          <a:rPr lang="fr-FR" sz="1800" b="0" i="1" smtClean="0">
                            <a:latin typeface="Cambria Math" panose="02040503050406030204" pitchFamily="18" charset="0"/>
                            <a:ea typeface="Cambria Math" panose="02040503050406030204" pitchFamily="18" charset="0"/>
                          </a:rPr>
                          <m:t>=2</m:t>
                        </m:r>
                        <m:r>
                          <a:rPr lang="fr-FR" sz="1800" i="1" smtClean="0">
                            <a:latin typeface="Cambria Math" panose="02040503050406030204" pitchFamily="18" charset="0"/>
                            <a:ea typeface="Cambria Math" panose="02040503050406030204" pitchFamily="18" charset="0"/>
                          </a:rPr>
                          <m:t>𝜋</m:t>
                        </m:r>
                        <m:sSub>
                          <m:sSubPr>
                            <m:ctrlPr>
                              <a:rPr lang="fr-FR" sz="1800" i="1" smtClean="0">
                                <a:latin typeface="Cambria Math" panose="02040503050406030204" pitchFamily="18" charset="0"/>
                              </a:rPr>
                            </m:ctrlPr>
                          </m:sSubPr>
                          <m:e>
                            <m:r>
                              <a:rPr lang="fr-FR" sz="1800" b="0" i="1" smtClean="0">
                                <a:latin typeface="Cambria Math" panose="02040503050406030204" pitchFamily="18" charset="0"/>
                              </a:rPr>
                              <m:t>𝑓</m:t>
                            </m:r>
                          </m:e>
                          <m:sub>
                            <m:r>
                              <a:rPr lang="fr-FR" sz="1800" b="0" i="1" smtClean="0">
                                <a:latin typeface="Cambria Math" panose="02040503050406030204" pitchFamily="18" charset="0"/>
                              </a:rPr>
                              <m:t>+</m:t>
                            </m:r>
                            <m:r>
                              <a:rPr lang="fr-FR" sz="1800" b="0" i="1" smtClean="0">
                                <a:latin typeface="Cambria Math" panose="02040503050406030204" pitchFamily="18" charset="0"/>
                                <a:ea typeface="Cambria Math" panose="02040503050406030204" pitchFamily="18" charset="0"/>
                              </a:rPr>
                              <m:t>1</m:t>
                            </m:r>
                          </m:sub>
                        </m:sSub>
                        <m:r>
                          <a:rPr lang="fr-FR" sz="1800" b="0" i="1" smtClean="0">
                            <a:latin typeface="Cambria Math" panose="02040503050406030204" pitchFamily="18" charset="0"/>
                            <a:ea typeface="Cambria Math" panose="02040503050406030204" pitchFamily="18" charset="0"/>
                          </a:rPr>
                          <m:t>+ </m:t>
                        </m:r>
                        <m:r>
                          <m:rPr>
                            <m:sty m:val="p"/>
                          </m:rPr>
                          <a:rPr lang="el-GR" sz="1800" b="0" i="1" smtClean="0">
                            <a:latin typeface="Cambria Math" panose="02040503050406030204" pitchFamily="18" charset="0"/>
                            <a:ea typeface="Cambria Math" panose="02040503050406030204" pitchFamily="18" charset="0"/>
                          </a:rPr>
                          <m:t>Δ</m:t>
                        </m:r>
                      </m:oMath>
                    </m:oMathPara>
                  </a14:m>
                  <a:endParaRPr lang="fr-FR" sz="1800" dirty="0"/>
                </a:p>
              </p:txBody>
            </p:sp>
          </mc:Choice>
          <mc:Fallback xmlns="">
            <p:sp>
              <p:nvSpPr>
                <p:cNvPr id="8306" name="ZoneTexte 8305">
                  <a:extLst>
                    <a:ext uri="{FF2B5EF4-FFF2-40B4-BE49-F238E27FC236}">
                      <a16:creationId xmlns:a16="http://schemas.microsoft.com/office/drawing/2014/main" id="{D6706860-58D9-F381-4A53-1559450145DB}"/>
                    </a:ext>
                  </a:extLst>
                </p:cNvPr>
                <p:cNvSpPr txBox="1">
                  <a:spLocks noRot="1" noChangeAspect="1" noMove="1" noResize="1" noEditPoints="1" noAdjustHandles="1" noChangeArrowheads="1" noChangeShapeType="1" noTextEdit="1"/>
                </p:cNvSpPr>
                <p:nvPr/>
              </p:nvSpPr>
              <p:spPr>
                <a:xfrm>
                  <a:off x="5017233" y="3057767"/>
                  <a:ext cx="1916538" cy="369332"/>
                </a:xfrm>
                <a:prstGeom prst="rect">
                  <a:avLst/>
                </a:prstGeom>
                <a:blipFill>
                  <a:blip r:embed="rId37"/>
                  <a:stretch>
                    <a:fillRect b="-16667"/>
                  </a:stretch>
                </a:blipFill>
              </p:spPr>
              <p:txBody>
                <a:bodyPr/>
                <a:lstStyle/>
                <a:p>
                  <a:r>
                    <a:rPr lang="fr-FR">
                      <a:noFill/>
                    </a:rPr>
                    <a:t> </a:t>
                  </a:r>
                </a:p>
              </p:txBody>
            </p:sp>
          </mc:Fallback>
        </mc:AlternateContent>
      </p:grpSp>
      <p:pic>
        <p:nvPicPr>
          <p:cNvPr id="8308" name="Image 8307">
            <a:extLst>
              <a:ext uri="{FF2B5EF4-FFF2-40B4-BE49-F238E27FC236}">
                <a16:creationId xmlns:a16="http://schemas.microsoft.com/office/drawing/2014/main" id="{EA9231F5-F200-3CD8-D32C-91CCAA109C71}"/>
              </a:ext>
            </a:extLst>
          </p:cNvPr>
          <p:cNvPicPr>
            <a:picLocks noChangeAspect="1"/>
          </p:cNvPicPr>
          <p:nvPr/>
        </p:nvPicPr>
        <p:blipFill>
          <a:blip r:embed="rId38"/>
          <a:stretch>
            <a:fillRect/>
          </a:stretch>
        </p:blipFill>
        <p:spPr>
          <a:xfrm>
            <a:off x="149310" y="139477"/>
            <a:ext cx="656033" cy="653612"/>
          </a:xfrm>
          <a:prstGeom prst="rect">
            <a:avLst/>
          </a:prstGeom>
        </p:spPr>
      </p:pic>
      <p:sp>
        <p:nvSpPr>
          <p:cNvPr id="8309" name="Espace réservé de la date 11">
            <a:extLst>
              <a:ext uri="{FF2B5EF4-FFF2-40B4-BE49-F238E27FC236}">
                <a16:creationId xmlns:a16="http://schemas.microsoft.com/office/drawing/2014/main" id="{1A081E0C-0B77-BB93-25CC-DEA6C03EC918}"/>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40583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0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2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3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2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7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2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2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26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2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5" grpId="0" animBg="1"/>
      <p:bldP spid="127" grpId="0" animBg="1"/>
      <p:bldP spid="8217" grpId="0"/>
      <p:bldP spid="8218" grpId="0"/>
      <p:bldP spid="8241" grpId="0"/>
      <p:bldP spid="8257" grpId="0"/>
      <p:bldP spid="8261" grpId="0"/>
      <p:bldP spid="8265" grpId="0"/>
      <p:bldP spid="8277" grpId="0" animBg="1"/>
      <p:bldP spid="83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1FF26-2726-C857-5962-49CF8D901E0D}"/>
            </a:ext>
          </a:extLst>
        </p:cNvPr>
        <p:cNvGrpSpPr/>
        <p:nvPr/>
      </p:nvGrpSpPr>
      <p:grpSpPr>
        <a:xfrm>
          <a:off x="0" y="0"/>
          <a:ext cx="0" cy="0"/>
          <a:chOff x="0" y="0"/>
          <a:chExt cx="0" cy="0"/>
        </a:xfrm>
      </p:grpSpPr>
      <p:pic>
        <p:nvPicPr>
          <p:cNvPr id="3" name="Picture 10" descr="What are quantum algorithms? | Q-CTRL">
            <a:extLst>
              <a:ext uri="{FF2B5EF4-FFF2-40B4-BE49-F238E27FC236}">
                <a16:creationId xmlns:a16="http://schemas.microsoft.com/office/drawing/2014/main" id="{2014C01D-DCAF-41D7-ED21-132B81AAF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023" y="1352171"/>
            <a:ext cx="4063794" cy="2285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6546A701-0BD4-9EE8-29EC-EA86B87F6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743" y="4114162"/>
            <a:ext cx="4100668" cy="2306625"/>
          </a:xfrm>
          <a:prstGeom prst="rect">
            <a:avLst/>
          </a:prstGeom>
          <a:noFill/>
          <a:extLst>
            <a:ext uri="{909E8E84-426E-40DD-AFC4-6F175D3DCCD1}">
              <a14:hiddenFill xmlns:a14="http://schemas.microsoft.com/office/drawing/2010/main">
                <a:solidFill>
                  <a:srgbClr val="FFFFFF"/>
                </a:solidFill>
              </a14:hiddenFill>
            </a:ext>
          </a:extLst>
        </p:spPr>
      </p:pic>
      <p:sp>
        <p:nvSpPr>
          <p:cNvPr id="45" name="ZoneTexte 44">
            <a:extLst>
              <a:ext uri="{FF2B5EF4-FFF2-40B4-BE49-F238E27FC236}">
                <a16:creationId xmlns:a16="http://schemas.microsoft.com/office/drawing/2014/main" id="{C7DF0E0E-59FA-DEB2-BA12-FB06AC1B79D9}"/>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Next-gen quantum technologies</a:t>
            </a:r>
          </a:p>
        </p:txBody>
      </p:sp>
      <p:cxnSp>
        <p:nvCxnSpPr>
          <p:cNvPr id="2" name="Connecteur droit 1">
            <a:extLst>
              <a:ext uri="{FF2B5EF4-FFF2-40B4-BE49-F238E27FC236}">
                <a16:creationId xmlns:a16="http://schemas.microsoft.com/office/drawing/2014/main" id="{8CD302BD-6A07-9AF3-CC5F-2EA586812199}"/>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01D90014-FE0E-397F-3C24-A2AC3BF9607F}"/>
              </a:ext>
            </a:extLst>
          </p:cNvPr>
          <p:cNvSpPr txBox="1"/>
          <p:nvPr/>
        </p:nvSpPr>
        <p:spPr>
          <a:xfrm>
            <a:off x="5599131" y="970083"/>
            <a:ext cx="2105063" cy="338554"/>
          </a:xfrm>
          <a:prstGeom prst="rect">
            <a:avLst/>
          </a:prstGeom>
          <a:noFill/>
        </p:spPr>
        <p:txBody>
          <a:bodyPr wrap="none" rtlCol="0">
            <a:spAutoFit/>
          </a:bodyPr>
          <a:lstStyle/>
          <a:p>
            <a:pPr algn="ctr"/>
            <a:r>
              <a:rPr lang="en-US" sz="1600" b="1" dirty="0"/>
              <a:t>Quantum computing</a:t>
            </a:r>
          </a:p>
        </p:txBody>
      </p:sp>
      <p:pic>
        <p:nvPicPr>
          <p:cNvPr id="4102" name="Picture 6" descr="Magnetometry">
            <a:extLst>
              <a:ext uri="{FF2B5EF4-FFF2-40B4-BE49-F238E27FC236}">
                <a16:creationId xmlns:a16="http://schemas.microsoft.com/office/drawing/2014/main" id="{771D5419-459A-0FE5-F377-C9E094BB2B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455" t="8544" r="276"/>
          <a:stretch/>
        </p:blipFill>
        <p:spPr bwMode="auto">
          <a:xfrm>
            <a:off x="381504" y="1989314"/>
            <a:ext cx="3053806" cy="375548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0F129D7-0A1D-9086-9AFA-D57C3819000E}"/>
              </a:ext>
            </a:extLst>
          </p:cNvPr>
          <p:cNvSpPr txBox="1"/>
          <p:nvPr/>
        </p:nvSpPr>
        <p:spPr>
          <a:xfrm>
            <a:off x="884088" y="1529670"/>
            <a:ext cx="2048638" cy="338554"/>
          </a:xfrm>
          <a:prstGeom prst="rect">
            <a:avLst/>
          </a:prstGeom>
          <a:noFill/>
        </p:spPr>
        <p:txBody>
          <a:bodyPr wrap="none" rtlCol="0">
            <a:spAutoFit/>
          </a:bodyPr>
          <a:lstStyle/>
          <a:p>
            <a:r>
              <a:rPr lang="en-US" sz="1600" b="1" dirty="0"/>
              <a:t>Quantum metrology</a:t>
            </a:r>
          </a:p>
        </p:txBody>
      </p:sp>
      <p:sp>
        <p:nvSpPr>
          <p:cNvPr id="9" name="ZoneTexte 8">
            <a:extLst>
              <a:ext uri="{FF2B5EF4-FFF2-40B4-BE49-F238E27FC236}">
                <a16:creationId xmlns:a16="http://schemas.microsoft.com/office/drawing/2014/main" id="{1F22EC97-AB47-F4E2-6EC6-35F38CDA47F2}"/>
              </a:ext>
            </a:extLst>
          </p:cNvPr>
          <p:cNvSpPr txBox="1"/>
          <p:nvPr/>
        </p:nvSpPr>
        <p:spPr>
          <a:xfrm>
            <a:off x="320595" y="5758162"/>
            <a:ext cx="1459054" cy="215444"/>
          </a:xfrm>
          <a:prstGeom prst="rect">
            <a:avLst/>
          </a:prstGeom>
          <a:noFill/>
        </p:spPr>
        <p:txBody>
          <a:bodyPr wrap="none" rtlCol="0">
            <a:spAutoFit/>
          </a:bodyPr>
          <a:lstStyle/>
          <a:p>
            <a:r>
              <a:rPr lang="en-US" sz="800" dirty="0"/>
              <a:t>Quantum Sensing Lab, Basel</a:t>
            </a:r>
          </a:p>
        </p:txBody>
      </p:sp>
      <p:sp>
        <p:nvSpPr>
          <p:cNvPr id="10" name="ZoneTexte 9">
            <a:extLst>
              <a:ext uri="{FF2B5EF4-FFF2-40B4-BE49-F238E27FC236}">
                <a16:creationId xmlns:a16="http://schemas.microsoft.com/office/drawing/2014/main" id="{64D1F53E-9358-933D-370F-7191C2D64E6B}"/>
              </a:ext>
            </a:extLst>
          </p:cNvPr>
          <p:cNvSpPr txBox="1"/>
          <p:nvPr/>
        </p:nvSpPr>
        <p:spPr>
          <a:xfrm>
            <a:off x="4622025" y="3639052"/>
            <a:ext cx="1655517" cy="215444"/>
          </a:xfrm>
          <a:prstGeom prst="rect">
            <a:avLst/>
          </a:prstGeom>
          <a:noFill/>
        </p:spPr>
        <p:txBody>
          <a:bodyPr wrap="square" rtlCol="0">
            <a:spAutoFit/>
          </a:bodyPr>
          <a:lstStyle/>
          <a:p>
            <a:r>
              <a:rPr lang="en-US" sz="800" dirty="0"/>
              <a:t>Q-CTRL</a:t>
            </a:r>
          </a:p>
        </p:txBody>
      </p:sp>
      <p:sp>
        <p:nvSpPr>
          <p:cNvPr id="15" name="ZoneTexte 14">
            <a:extLst>
              <a:ext uri="{FF2B5EF4-FFF2-40B4-BE49-F238E27FC236}">
                <a16:creationId xmlns:a16="http://schemas.microsoft.com/office/drawing/2014/main" id="{2C1FA2C9-FD17-33A1-0F21-F9CBD7E7D4A8}"/>
              </a:ext>
            </a:extLst>
          </p:cNvPr>
          <p:cNvSpPr txBox="1"/>
          <p:nvPr/>
        </p:nvSpPr>
        <p:spPr>
          <a:xfrm>
            <a:off x="7928933" y="6446648"/>
            <a:ext cx="1655517" cy="215444"/>
          </a:xfrm>
          <a:prstGeom prst="rect">
            <a:avLst/>
          </a:prstGeom>
          <a:noFill/>
        </p:spPr>
        <p:txBody>
          <a:bodyPr wrap="square" rtlCol="0">
            <a:spAutoFit/>
          </a:bodyPr>
          <a:lstStyle/>
          <a:p>
            <a:r>
              <a:rPr lang="en-US" sz="800" dirty="0"/>
              <a:t>Quantum Internet Alliance</a:t>
            </a:r>
          </a:p>
        </p:txBody>
      </p:sp>
      <p:sp>
        <p:nvSpPr>
          <p:cNvPr id="17" name="ZoneTexte 16">
            <a:extLst>
              <a:ext uri="{FF2B5EF4-FFF2-40B4-BE49-F238E27FC236}">
                <a16:creationId xmlns:a16="http://schemas.microsoft.com/office/drawing/2014/main" id="{1CE34433-A303-8747-5590-F49163B1F3E0}"/>
              </a:ext>
            </a:extLst>
          </p:cNvPr>
          <p:cNvSpPr txBox="1"/>
          <p:nvPr/>
        </p:nvSpPr>
        <p:spPr>
          <a:xfrm>
            <a:off x="8887047" y="3796348"/>
            <a:ext cx="1844351" cy="338554"/>
          </a:xfrm>
          <a:prstGeom prst="rect">
            <a:avLst/>
          </a:prstGeom>
          <a:noFill/>
        </p:spPr>
        <p:txBody>
          <a:bodyPr wrap="none" rtlCol="0">
            <a:spAutoFit/>
          </a:bodyPr>
          <a:lstStyle/>
          <a:p>
            <a:pPr algn="ctr"/>
            <a:r>
              <a:rPr lang="en-US" sz="1600" b="1" dirty="0"/>
              <a:t>Quantum internet</a:t>
            </a:r>
          </a:p>
        </p:txBody>
      </p:sp>
      <p:grpSp>
        <p:nvGrpSpPr>
          <p:cNvPr id="16" name="Groupe 15">
            <a:extLst>
              <a:ext uri="{FF2B5EF4-FFF2-40B4-BE49-F238E27FC236}">
                <a16:creationId xmlns:a16="http://schemas.microsoft.com/office/drawing/2014/main" id="{15F10C2D-DF39-2195-3B84-840DAE90C291}"/>
              </a:ext>
            </a:extLst>
          </p:cNvPr>
          <p:cNvGrpSpPr/>
          <p:nvPr/>
        </p:nvGrpSpPr>
        <p:grpSpPr>
          <a:xfrm>
            <a:off x="3885955" y="3796348"/>
            <a:ext cx="3818239" cy="2964557"/>
            <a:chOff x="3885955" y="3796348"/>
            <a:chExt cx="3818239" cy="2964557"/>
          </a:xfrm>
        </p:grpSpPr>
        <p:pic>
          <p:nvPicPr>
            <p:cNvPr id="27" name="Picture 8" descr="quantum internet science - shutterstock">
              <a:extLst>
                <a:ext uri="{FF2B5EF4-FFF2-40B4-BE49-F238E27FC236}">
                  <a16:creationId xmlns:a16="http://schemas.microsoft.com/office/drawing/2014/main" id="{FF8D5634-C629-2414-AEEB-C639557A4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8547" y="4134902"/>
              <a:ext cx="3715647" cy="2437690"/>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8EB12236-5BBA-C9D8-9648-D740428B9EDA}"/>
                </a:ext>
              </a:extLst>
            </p:cNvPr>
            <p:cNvSpPr txBox="1"/>
            <p:nvPr/>
          </p:nvSpPr>
          <p:spPr>
            <a:xfrm>
              <a:off x="3885955" y="6545461"/>
              <a:ext cx="1287532" cy="215444"/>
            </a:xfrm>
            <a:prstGeom prst="rect">
              <a:avLst/>
            </a:prstGeom>
            <a:noFill/>
          </p:spPr>
          <p:txBody>
            <a:bodyPr wrap="none" rtlCol="0">
              <a:spAutoFit/>
            </a:bodyPr>
            <a:lstStyle/>
            <a:p>
              <a:r>
                <a:rPr lang="fr-FR" sz="800" dirty="0" err="1">
                  <a:solidFill>
                    <a:srgbClr val="202122"/>
                  </a:solidFill>
                </a:rPr>
                <a:t>J</a:t>
              </a:r>
              <a:r>
                <a:rPr lang="fr-FR" sz="800" b="0" i="0" u="none" strike="noStrike" dirty="0" err="1">
                  <a:solidFill>
                    <a:srgbClr val="202122"/>
                  </a:solidFill>
                  <a:effectLst/>
                </a:rPr>
                <a:t>urik</a:t>
              </a:r>
              <a:r>
                <a:rPr lang="fr-FR" sz="800" b="0" i="0" u="none" strike="noStrike" dirty="0">
                  <a:solidFill>
                    <a:srgbClr val="202122"/>
                  </a:solidFill>
                  <a:effectLst/>
                </a:rPr>
                <a:t> Peter / </a:t>
              </a:r>
              <a:r>
                <a:rPr lang="fr-FR" sz="800" b="0" i="0" u="none" strike="noStrike" dirty="0" err="1">
                  <a:solidFill>
                    <a:srgbClr val="202122"/>
                  </a:solidFill>
                  <a:effectLst/>
                </a:rPr>
                <a:t>Shutterstock</a:t>
              </a:r>
              <a:endParaRPr lang="en-US" sz="800" dirty="0"/>
            </a:p>
          </p:txBody>
        </p:sp>
        <p:sp>
          <p:nvSpPr>
            <p:cNvPr id="29" name="ZoneTexte 28">
              <a:extLst>
                <a:ext uri="{FF2B5EF4-FFF2-40B4-BE49-F238E27FC236}">
                  <a16:creationId xmlns:a16="http://schemas.microsoft.com/office/drawing/2014/main" id="{4D1D3345-2D23-83D3-CDD3-341B335F30B3}"/>
                </a:ext>
              </a:extLst>
            </p:cNvPr>
            <p:cNvSpPr txBox="1"/>
            <p:nvPr/>
          </p:nvSpPr>
          <p:spPr>
            <a:xfrm>
              <a:off x="4380787" y="3796348"/>
              <a:ext cx="2931188" cy="338554"/>
            </a:xfrm>
            <a:prstGeom prst="rect">
              <a:avLst/>
            </a:prstGeom>
            <a:noFill/>
          </p:spPr>
          <p:txBody>
            <a:bodyPr wrap="none" rtlCol="0">
              <a:spAutoFit/>
            </a:bodyPr>
            <a:lstStyle/>
            <a:p>
              <a:pPr algn="ctr"/>
              <a:r>
                <a:rPr lang="en-US" sz="1600" b="1" dirty="0"/>
                <a:t>Multipartite quantum system</a:t>
              </a:r>
            </a:p>
          </p:txBody>
        </p:sp>
      </p:grpSp>
      <p:sp>
        <p:nvSpPr>
          <p:cNvPr id="35" name="Espace réservé du pied de page 34">
            <a:extLst>
              <a:ext uri="{FF2B5EF4-FFF2-40B4-BE49-F238E27FC236}">
                <a16:creationId xmlns:a16="http://schemas.microsoft.com/office/drawing/2014/main" id="{B3109C29-469A-4324-9D94-0C57A74CF553}"/>
              </a:ext>
            </a:extLst>
          </p:cNvPr>
          <p:cNvSpPr>
            <a:spLocks noGrp="1"/>
          </p:cNvSpPr>
          <p:nvPr>
            <p:ph type="ftr" sz="quarter" idx="11"/>
          </p:nvPr>
        </p:nvSpPr>
        <p:spPr/>
        <p:txBody>
          <a:bodyPr/>
          <a:lstStyle/>
          <a:p>
            <a:r>
              <a:rPr lang="fr-FR"/>
              <a:t>Charles Babin</a:t>
            </a:r>
          </a:p>
        </p:txBody>
      </p:sp>
      <p:sp>
        <p:nvSpPr>
          <p:cNvPr id="36" name="Espace réservé du numéro de diapositive 35">
            <a:extLst>
              <a:ext uri="{FF2B5EF4-FFF2-40B4-BE49-F238E27FC236}">
                <a16:creationId xmlns:a16="http://schemas.microsoft.com/office/drawing/2014/main" id="{0EFEB037-C6CA-6550-3C40-8BD0ABA01403}"/>
              </a:ext>
            </a:extLst>
          </p:cNvPr>
          <p:cNvSpPr>
            <a:spLocks noGrp="1"/>
          </p:cNvSpPr>
          <p:nvPr>
            <p:ph type="sldNum" sz="quarter" idx="12"/>
          </p:nvPr>
        </p:nvSpPr>
        <p:spPr/>
        <p:txBody>
          <a:bodyPr/>
          <a:lstStyle/>
          <a:p>
            <a:fld id="{BC52D411-5A3D-D14A-AF34-D9B1C8ECD583}" type="slidenum">
              <a:rPr lang="fr-FR" smtClean="0"/>
              <a:pPr/>
              <a:t>3</a:t>
            </a:fld>
            <a:endParaRPr lang="fr-FR"/>
          </a:p>
        </p:txBody>
      </p:sp>
      <p:grpSp>
        <p:nvGrpSpPr>
          <p:cNvPr id="12" name="Groupe 11">
            <a:extLst>
              <a:ext uri="{FF2B5EF4-FFF2-40B4-BE49-F238E27FC236}">
                <a16:creationId xmlns:a16="http://schemas.microsoft.com/office/drawing/2014/main" id="{9703A4BC-F7A1-6335-35A8-8127BBDE3A86}"/>
              </a:ext>
            </a:extLst>
          </p:cNvPr>
          <p:cNvGrpSpPr/>
          <p:nvPr/>
        </p:nvGrpSpPr>
        <p:grpSpPr>
          <a:xfrm>
            <a:off x="11195053" y="147318"/>
            <a:ext cx="873037" cy="664352"/>
            <a:chOff x="10937240" y="138967"/>
            <a:chExt cx="873037" cy="664352"/>
          </a:xfrm>
        </p:grpSpPr>
        <p:pic>
          <p:nvPicPr>
            <p:cNvPr id="13" name="Picture 2" descr="ICB – Laboratoire Interdisciplinaire Carnot de Bourgogne - Université de  Bourgogne">
              <a:extLst>
                <a:ext uri="{FF2B5EF4-FFF2-40B4-BE49-F238E27FC236}">
                  <a16:creationId xmlns:a16="http://schemas.microsoft.com/office/drawing/2014/main" id="{89DEBE99-018B-AA19-51C6-9D152FE66E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820E9C9-04C9-4B73-F173-4D28C79937E8}"/>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Espace réservé de la date 11">
            <a:extLst>
              <a:ext uri="{FF2B5EF4-FFF2-40B4-BE49-F238E27FC236}">
                <a16:creationId xmlns:a16="http://schemas.microsoft.com/office/drawing/2014/main" id="{B1B57766-A0D8-CDBC-3C86-2118705A43FA}"/>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pic>
        <p:nvPicPr>
          <p:cNvPr id="8" name="Image 7">
            <a:extLst>
              <a:ext uri="{FF2B5EF4-FFF2-40B4-BE49-F238E27FC236}">
                <a16:creationId xmlns:a16="http://schemas.microsoft.com/office/drawing/2014/main" id="{6AF94B0F-AF73-AFFB-ACE7-A535F3361601}"/>
              </a:ext>
            </a:extLst>
          </p:cNvPr>
          <p:cNvPicPr>
            <a:picLocks noChangeAspect="1"/>
          </p:cNvPicPr>
          <p:nvPr/>
        </p:nvPicPr>
        <p:blipFill>
          <a:blip r:embed="rId8"/>
          <a:stretch>
            <a:fillRect/>
          </a:stretch>
        </p:blipFill>
        <p:spPr>
          <a:xfrm>
            <a:off x="149310" y="139477"/>
            <a:ext cx="656033" cy="653612"/>
          </a:xfrm>
          <a:prstGeom prst="rect">
            <a:avLst/>
          </a:prstGeom>
        </p:spPr>
      </p:pic>
    </p:spTree>
    <p:extLst>
      <p:ext uri="{BB962C8B-B14F-4D97-AF65-F5344CB8AC3E}">
        <p14:creationId xmlns:p14="http://schemas.microsoft.com/office/powerpoint/2010/main" val="45898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F1A1F-2860-4C37-5FB2-8E75163B1A8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198" name="ZoneTexte 8197">
                <a:extLst>
                  <a:ext uri="{FF2B5EF4-FFF2-40B4-BE49-F238E27FC236}">
                    <a16:creationId xmlns:a16="http://schemas.microsoft.com/office/drawing/2014/main" id="{1605FB2A-B965-CFF9-BBBA-C611D5308D6A}"/>
                  </a:ext>
                </a:extLst>
              </p:cNvPr>
              <p:cNvSpPr txBox="1"/>
              <p:nvPr/>
            </p:nvSpPr>
            <p:spPr>
              <a:xfrm>
                <a:off x="4980356" y="1674775"/>
                <a:ext cx="1729768" cy="954107"/>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 </a:t>
                </a:r>
              </a:p>
              <a:p>
                <a:pPr marL="285750" indent="-285750">
                  <a:buClr>
                    <a:srgbClr val="00BEFF"/>
                  </a:buClr>
                  <a:buFont typeface="Wingdings" pitchFamily="2" charset="2"/>
                  <a:buChar char="v"/>
                </a:pPr>
                <a:endParaRPr lang="en-US" sz="1400" dirty="0"/>
              </a:p>
              <a:p>
                <a:pPr marL="285750" indent="-285750">
                  <a:buClr>
                    <a:srgbClr val="00BEFF"/>
                  </a:buClr>
                  <a:buFont typeface="Wingdings" pitchFamily="2" charset="2"/>
                  <a:buChar char="v"/>
                </a:pPr>
                <a:r>
                  <a:rPr lang="en-US" sz="1400" dirty="0"/>
                  <a:t>Initialization in </a:t>
                </a:r>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r>
                      <a:rPr lang="fr-FR" sz="1400" b="0" i="1" smtClean="0">
                        <a:latin typeface="Cambria Math" panose="02040503050406030204" pitchFamily="18" charset="0"/>
                      </a:rPr>
                      <m:t> (</m:t>
                    </m:r>
                    <m:r>
                      <a:rPr lang="fr-FR" sz="1400" i="1">
                        <a:latin typeface="Cambria Math" panose="02040503050406030204" pitchFamily="18" charset="0"/>
                      </a:rPr>
                      <m:t>~</m:t>
                    </m:r>
                    <m:r>
                      <a:rPr lang="fr-FR" sz="1400" b="0" i="1" smtClean="0">
                        <a:latin typeface="Cambria Math" panose="02040503050406030204" pitchFamily="18" charset="0"/>
                      </a:rPr>
                      <m:t>80%)</m:t>
                    </m:r>
                  </m:oMath>
                </a14:m>
                <a:endParaRPr lang="en-US" sz="1400" dirty="0"/>
              </a:p>
              <a:p>
                <a:pPr>
                  <a:buClr>
                    <a:srgbClr val="00BEFF"/>
                  </a:buClr>
                </a:pPr>
                <a:r>
                  <a:rPr lang="en-US" sz="1400" dirty="0"/>
                  <a:t> </a:t>
                </a:r>
              </a:p>
            </p:txBody>
          </p:sp>
        </mc:Choice>
        <mc:Fallback xmlns="">
          <p:sp>
            <p:nvSpPr>
              <p:cNvPr id="8198" name="ZoneTexte 8197">
                <a:extLst>
                  <a:ext uri="{FF2B5EF4-FFF2-40B4-BE49-F238E27FC236}">
                    <a16:creationId xmlns:a16="http://schemas.microsoft.com/office/drawing/2014/main" id="{1605FB2A-B965-CFF9-BBBA-C611D5308D6A}"/>
                  </a:ext>
                </a:extLst>
              </p:cNvPr>
              <p:cNvSpPr txBox="1">
                <a:spLocks noRot="1" noChangeAspect="1" noMove="1" noResize="1" noEditPoints="1" noAdjustHandles="1" noChangeArrowheads="1" noChangeShapeType="1" noTextEdit="1"/>
              </p:cNvSpPr>
              <p:nvPr/>
            </p:nvSpPr>
            <p:spPr>
              <a:xfrm>
                <a:off x="4980356" y="1674775"/>
                <a:ext cx="1729768" cy="954107"/>
              </a:xfrm>
              <a:prstGeom prst="rect">
                <a:avLst/>
              </a:prstGeom>
              <a:blipFill>
                <a:blip r:embed="rId3"/>
                <a:stretch>
                  <a:fillRect l="-730" t="-1333" r="-43796" b="-33333"/>
                </a:stretch>
              </a:blipFill>
            </p:spPr>
            <p:txBody>
              <a:bodyPr/>
              <a:lstStyle/>
              <a:p>
                <a:r>
                  <a:rPr lang="fr-FR">
                    <a:noFill/>
                  </a:rPr>
                  <a:t> </a:t>
                </a:r>
              </a:p>
            </p:txBody>
          </p:sp>
        </mc:Fallback>
      </mc:AlternateContent>
      <p:grpSp>
        <p:nvGrpSpPr>
          <p:cNvPr id="4" name="Groupe 3">
            <a:extLst>
              <a:ext uri="{FF2B5EF4-FFF2-40B4-BE49-F238E27FC236}">
                <a16:creationId xmlns:a16="http://schemas.microsoft.com/office/drawing/2014/main" id="{9AF65862-4807-4CD7-8BBB-9981330854A3}"/>
              </a:ext>
            </a:extLst>
          </p:cNvPr>
          <p:cNvGrpSpPr/>
          <p:nvPr/>
        </p:nvGrpSpPr>
        <p:grpSpPr>
          <a:xfrm>
            <a:off x="737636" y="2378927"/>
            <a:ext cx="880792" cy="3221271"/>
            <a:chOff x="668916" y="2378927"/>
            <a:chExt cx="880792" cy="3221271"/>
          </a:xfrm>
        </p:grpSpPr>
        <p:pic>
          <p:nvPicPr>
            <p:cNvPr id="61" name="Image 60">
              <a:extLst>
                <a:ext uri="{FF2B5EF4-FFF2-40B4-BE49-F238E27FC236}">
                  <a16:creationId xmlns:a16="http://schemas.microsoft.com/office/drawing/2014/main" id="{5EAF0F49-DE5D-033A-9028-BAC9173AFF18}"/>
                </a:ext>
              </a:extLst>
            </p:cNvPr>
            <p:cNvPicPr>
              <a:picLocks noChangeAspect="1"/>
            </p:cNvPicPr>
            <p:nvPr/>
          </p:nvPicPr>
          <p:blipFill rotWithShape="1">
            <a:blip r:embed="rId4"/>
            <a:srcRect l="49152" r="2595" b="7934"/>
            <a:stretch/>
          </p:blipFill>
          <p:spPr>
            <a:xfrm rot="2700000">
              <a:off x="1164570" y="5215061"/>
              <a:ext cx="363985" cy="406290"/>
            </a:xfrm>
            <a:prstGeom prst="rect">
              <a:avLst/>
            </a:prstGeom>
          </p:spPr>
        </p:pic>
        <p:pic>
          <p:nvPicPr>
            <p:cNvPr id="63" name="Image 62">
              <a:extLst>
                <a:ext uri="{FF2B5EF4-FFF2-40B4-BE49-F238E27FC236}">
                  <a16:creationId xmlns:a16="http://schemas.microsoft.com/office/drawing/2014/main" id="{B6F0F909-0FED-46AD-D33C-4651F0A2E9C6}"/>
                </a:ext>
              </a:extLst>
            </p:cNvPr>
            <p:cNvPicPr>
              <a:picLocks noChangeAspect="1"/>
            </p:cNvPicPr>
            <p:nvPr/>
          </p:nvPicPr>
          <p:blipFill rotWithShape="1">
            <a:blip r:embed="rId4"/>
            <a:srcRect r="51747" b="7934"/>
            <a:stretch/>
          </p:blipFill>
          <p:spPr>
            <a:xfrm rot="2700000">
              <a:off x="1127931" y="4565978"/>
              <a:ext cx="363985" cy="406290"/>
            </a:xfrm>
            <a:prstGeom prst="rect">
              <a:avLst/>
            </a:prstGeom>
          </p:spPr>
        </p:pic>
        <p:cxnSp>
          <p:nvCxnSpPr>
            <p:cNvPr id="75" name="Connecteur droit avec flèche 74">
              <a:extLst>
                <a:ext uri="{FF2B5EF4-FFF2-40B4-BE49-F238E27FC236}">
                  <a16:creationId xmlns:a16="http://schemas.microsoft.com/office/drawing/2014/main" id="{91C2D1C8-5738-A504-E6FF-E43BB7D9130B}"/>
                </a:ext>
              </a:extLst>
            </p:cNvPr>
            <p:cNvCxnSpPr>
              <a:cxnSpLocks/>
            </p:cNvCxnSpPr>
            <p:nvPr/>
          </p:nvCxnSpPr>
          <p:spPr>
            <a:xfrm flipV="1">
              <a:off x="668916" y="2856285"/>
              <a:ext cx="0" cy="2504996"/>
            </a:xfrm>
            <a:prstGeom prst="straightConnector1">
              <a:avLst/>
            </a:prstGeom>
            <a:ln w="44450">
              <a:solidFill>
                <a:schemeClr val="accent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6" name="Connecteur droit avec flèche 75">
              <a:extLst>
                <a:ext uri="{FF2B5EF4-FFF2-40B4-BE49-F238E27FC236}">
                  <a16:creationId xmlns:a16="http://schemas.microsoft.com/office/drawing/2014/main" id="{6C0204E5-83AA-93B2-A8B4-D5C088D258B5}"/>
                </a:ext>
              </a:extLst>
            </p:cNvPr>
            <p:cNvCxnSpPr>
              <a:cxnSpLocks/>
            </p:cNvCxnSpPr>
            <p:nvPr/>
          </p:nvCxnSpPr>
          <p:spPr>
            <a:xfrm flipV="1">
              <a:off x="786040" y="2378927"/>
              <a:ext cx="0" cy="2311331"/>
            </a:xfrm>
            <a:prstGeom prst="straightConnector1">
              <a:avLst/>
            </a:prstGeom>
            <a:ln w="25400">
              <a:solidFill>
                <a:srgbClr val="C00000">
                  <a:alpha val="99000"/>
                </a:srgbClr>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77" name="Image 76">
              <a:extLst>
                <a:ext uri="{FF2B5EF4-FFF2-40B4-BE49-F238E27FC236}">
                  <a16:creationId xmlns:a16="http://schemas.microsoft.com/office/drawing/2014/main" id="{AE78817D-C8C2-24D8-0FBC-D5D282631B12}"/>
                </a:ext>
              </a:extLst>
            </p:cNvPr>
            <p:cNvPicPr>
              <a:picLocks/>
            </p:cNvPicPr>
            <p:nvPr/>
          </p:nvPicPr>
          <p:blipFill>
            <a:blip r:embed="rId5"/>
            <a:stretch>
              <a:fillRect/>
            </a:stretch>
          </p:blipFill>
          <p:spPr>
            <a:xfrm>
              <a:off x="786823" y="3603762"/>
              <a:ext cx="711487" cy="247275"/>
            </a:xfrm>
            <a:prstGeom prst="rect">
              <a:avLst/>
            </a:prstGeom>
          </p:spPr>
        </p:pic>
        <p:pic>
          <p:nvPicPr>
            <p:cNvPr id="88" name="Image 87">
              <a:extLst>
                <a:ext uri="{FF2B5EF4-FFF2-40B4-BE49-F238E27FC236}">
                  <a16:creationId xmlns:a16="http://schemas.microsoft.com/office/drawing/2014/main" id="{B8B32920-0859-895B-71E1-7F2150F41609}"/>
                </a:ext>
              </a:extLst>
            </p:cNvPr>
            <p:cNvPicPr>
              <a:picLocks/>
            </p:cNvPicPr>
            <p:nvPr/>
          </p:nvPicPr>
          <p:blipFill>
            <a:blip r:embed="rId5">
              <a:duotone>
                <a:schemeClr val="accent1">
                  <a:shade val="45000"/>
                  <a:satMod val="135000"/>
                </a:schemeClr>
                <a:prstClr val="white"/>
              </a:duotone>
            </a:blip>
            <a:stretch>
              <a:fillRect/>
            </a:stretch>
          </p:blipFill>
          <p:spPr>
            <a:xfrm>
              <a:off x="807611" y="3903286"/>
              <a:ext cx="711487" cy="247275"/>
            </a:xfrm>
            <a:prstGeom prst="rect">
              <a:avLst/>
            </a:prstGeom>
          </p:spPr>
        </p:pic>
      </p:grpSp>
      <p:grpSp>
        <p:nvGrpSpPr>
          <p:cNvPr id="8196" name="Groupe 8195">
            <a:extLst>
              <a:ext uri="{FF2B5EF4-FFF2-40B4-BE49-F238E27FC236}">
                <a16:creationId xmlns:a16="http://schemas.microsoft.com/office/drawing/2014/main" id="{ABA8BE1E-53A1-8684-D3A1-ADF906D01617}"/>
              </a:ext>
            </a:extLst>
          </p:cNvPr>
          <p:cNvGrpSpPr/>
          <p:nvPr/>
        </p:nvGrpSpPr>
        <p:grpSpPr>
          <a:xfrm>
            <a:off x="5312634" y="1569736"/>
            <a:ext cx="1352333" cy="406225"/>
            <a:chOff x="3272073" y="4391116"/>
            <a:chExt cx="1352333" cy="406225"/>
          </a:xfrm>
        </p:grpSpPr>
        <p:pic>
          <p:nvPicPr>
            <p:cNvPr id="149" name="Image 148">
              <a:extLst>
                <a:ext uri="{FF2B5EF4-FFF2-40B4-BE49-F238E27FC236}">
                  <a16:creationId xmlns:a16="http://schemas.microsoft.com/office/drawing/2014/main" id="{5F5C02A8-B28C-1F10-7C4A-0F359D6CB685}"/>
                </a:ext>
              </a:extLst>
            </p:cNvPr>
            <p:cNvPicPr>
              <a:picLocks noChangeAspect="1"/>
            </p:cNvPicPr>
            <p:nvPr/>
          </p:nvPicPr>
          <p:blipFill rotWithShape="1">
            <a:blip r:embed="rId4"/>
            <a:srcRect l="49152" r="2595" b="7934"/>
            <a:stretch/>
          </p:blipFill>
          <p:spPr>
            <a:xfrm rot="2700000">
              <a:off x="4239268" y="4412204"/>
              <a:ext cx="363985" cy="406290"/>
            </a:xfrm>
            <a:prstGeom prst="rect">
              <a:avLst/>
            </a:prstGeom>
          </p:spPr>
        </p:pic>
        <p:pic>
          <p:nvPicPr>
            <p:cNvPr id="8195" name="Image 8194">
              <a:extLst>
                <a:ext uri="{FF2B5EF4-FFF2-40B4-BE49-F238E27FC236}">
                  <a16:creationId xmlns:a16="http://schemas.microsoft.com/office/drawing/2014/main" id="{09F5F2F2-0340-B91B-DDC1-58200B5D3329}"/>
                </a:ext>
              </a:extLst>
            </p:cNvPr>
            <p:cNvPicPr>
              <a:picLocks noChangeAspect="1"/>
            </p:cNvPicPr>
            <p:nvPr/>
          </p:nvPicPr>
          <p:blipFill rotWithShape="1">
            <a:blip r:embed="rId4"/>
            <a:srcRect r="51747" b="7934"/>
            <a:stretch/>
          </p:blipFill>
          <p:spPr>
            <a:xfrm rot="2700000">
              <a:off x="3293225" y="4369964"/>
              <a:ext cx="363985" cy="406290"/>
            </a:xfrm>
            <a:prstGeom prst="rect">
              <a:avLst/>
            </a:prstGeom>
          </p:spPr>
        </p:pic>
        <p:sp>
          <p:nvSpPr>
            <p:cNvPr id="8193" name="ZoneTexte 8192">
              <a:extLst>
                <a:ext uri="{FF2B5EF4-FFF2-40B4-BE49-F238E27FC236}">
                  <a16:creationId xmlns:a16="http://schemas.microsoft.com/office/drawing/2014/main" id="{F9417AD7-7932-2C6A-8962-A90710BEF981}"/>
                </a:ext>
              </a:extLst>
            </p:cNvPr>
            <p:cNvSpPr txBox="1"/>
            <p:nvPr/>
          </p:nvSpPr>
          <p:spPr>
            <a:xfrm>
              <a:off x="3604259" y="4465701"/>
              <a:ext cx="769763" cy="307777"/>
            </a:xfrm>
            <a:prstGeom prst="rect">
              <a:avLst/>
            </a:prstGeom>
            <a:noFill/>
          </p:spPr>
          <p:txBody>
            <a:bodyPr wrap="none" rtlCol="0">
              <a:spAutoFit/>
            </a:bodyPr>
            <a:lstStyle/>
            <a:p>
              <a:r>
                <a:rPr lang="en-US" sz="1400" dirty="0"/>
                <a:t>= 70 %  </a:t>
              </a:r>
            </a:p>
          </p:txBody>
        </p:sp>
      </p:grpSp>
      <p:sp>
        <p:nvSpPr>
          <p:cNvPr id="5" name="ZoneTexte 4">
            <a:extLst>
              <a:ext uri="{FF2B5EF4-FFF2-40B4-BE49-F238E27FC236}">
                <a16:creationId xmlns:a16="http://schemas.microsoft.com/office/drawing/2014/main" id="{688051CF-DB2C-CF8B-9686-95B273F96568}"/>
              </a:ext>
            </a:extLst>
          </p:cNvPr>
          <p:cNvSpPr txBox="1"/>
          <p:nvPr/>
        </p:nvSpPr>
        <p:spPr>
          <a:xfrm>
            <a:off x="4978532" y="1674775"/>
            <a:ext cx="510076" cy="523220"/>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 </a:t>
            </a:r>
          </a:p>
          <a:p>
            <a:pPr>
              <a:buClr>
                <a:srgbClr val="00BEFF"/>
              </a:buClr>
            </a:pPr>
            <a:endParaRPr lang="en-US" sz="1400" dirty="0"/>
          </a:p>
        </p:txBody>
      </p:sp>
      <p:sp>
        <p:nvSpPr>
          <p:cNvPr id="45" name="ZoneTexte 44">
            <a:extLst>
              <a:ext uri="{FF2B5EF4-FFF2-40B4-BE49-F238E27FC236}">
                <a16:creationId xmlns:a16="http://schemas.microsoft.com/office/drawing/2014/main" id="{33232E51-6CDE-E4B4-4705-EBF226A8D17B}"/>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How to read out the spin state?</a:t>
            </a:r>
          </a:p>
        </p:txBody>
      </p:sp>
      <p:cxnSp>
        <p:nvCxnSpPr>
          <p:cNvPr id="2" name="Connecteur droit 1">
            <a:extLst>
              <a:ext uri="{FF2B5EF4-FFF2-40B4-BE49-F238E27FC236}">
                <a16:creationId xmlns:a16="http://schemas.microsoft.com/office/drawing/2014/main" id="{A1C42A52-8913-0DF7-3286-693555DBAC0A}"/>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57" name="Espace réservé du pied de page 56">
            <a:extLst>
              <a:ext uri="{FF2B5EF4-FFF2-40B4-BE49-F238E27FC236}">
                <a16:creationId xmlns:a16="http://schemas.microsoft.com/office/drawing/2014/main" id="{0B5C85C6-E14D-AC35-4D82-A77E61C669FB}"/>
              </a:ext>
            </a:extLst>
          </p:cNvPr>
          <p:cNvSpPr>
            <a:spLocks noGrp="1"/>
          </p:cNvSpPr>
          <p:nvPr>
            <p:ph type="ftr" sz="quarter" idx="11"/>
          </p:nvPr>
        </p:nvSpPr>
        <p:spPr/>
        <p:txBody>
          <a:bodyPr/>
          <a:lstStyle/>
          <a:p>
            <a:r>
              <a:rPr lang="fr-FR" dirty="0"/>
              <a:t>Charles Babin</a:t>
            </a:r>
          </a:p>
        </p:txBody>
      </p:sp>
      <p:sp>
        <p:nvSpPr>
          <p:cNvPr id="58" name="Espace réservé du numéro de diapositive 57">
            <a:extLst>
              <a:ext uri="{FF2B5EF4-FFF2-40B4-BE49-F238E27FC236}">
                <a16:creationId xmlns:a16="http://schemas.microsoft.com/office/drawing/2014/main" id="{A5244986-2449-6074-CB04-1178F0AABDBF}"/>
              </a:ext>
            </a:extLst>
          </p:cNvPr>
          <p:cNvSpPr>
            <a:spLocks noGrp="1"/>
          </p:cNvSpPr>
          <p:nvPr>
            <p:ph type="sldNum" sz="quarter" idx="12"/>
          </p:nvPr>
        </p:nvSpPr>
        <p:spPr/>
        <p:txBody>
          <a:bodyPr/>
          <a:lstStyle/>
          <a:p>
            <a:fld id="{BC52D411-5A3D-D14A-AF34-D9B1C8ECD583}" type="slidenum">
              <a:rPr lang="fr-FR" smtClean="0"/>
              <a:pPr/>
              <a:t>30</a:t>
            </a:fld>
            <a:endParaRPr lang="fr-FR" dirty="0"/>
          </a:p>
        </p:txBody>
      </p:sp>
      <p:grpSp>
        <p:nvGrpSpPr>
          <p:cNvPr id="59" name="Groupe 58">
            <a:extLst>
              <a:ext uri="{FF2B5EF4-FFF2-40B4-BE49-F238E27FC236}">
                <a16:creationId xmlns:a16="http://schemas.microsoft.com/office/drawing/2014/main" id="{4158361D-238E-A6AA-B96E-B2C1F979BFBF}"/>
              </a:ext>
            </a:extLst>
          </p:cNvPr>
          <p:cNvGrpSpPr/>
          <p:nvPr/>
        </p:nvGrpSpPr>
        <p:grpSpPr>
          <a:xfrm>
            <a:off x="195810" y="1095736"/>
            <a:ext cx="3580716" cy="5358529"/>
            <a:chOff x="195810" y="1095736"/>
            <a:chExt cx="3580716" cy="5358529"/>
          </a:xfrm>
        </p:grpSpPr>
        <p:grpSp>
          <p:nvGrpSpPr>
            <p:cNvPr id="19" name="Groupe 18">
              <a:extLst>
                <a:ext uri="{FF2B5EF4-FFF2-40B4-BE49-F238E27FC236}">
                  <a16:creationId xmlns:a16="http://schemas.microsoft.com/office/drawing/2014/main" id="{7608DB20-A9AA-D348-ADB6-9934B40DE862}"/>
                </a:ext>
              </a:extLst>
            </p:cNvPr>
            <p:cNvGrpSpPr/>
            <p:nvPr/>
          </p:nvGrpSpPr>
          <p:grpSpPr>
            <a:xfrm>
              <a:off x="195810" y="5980319"/>
              <a:ext cx="3580716" cy="473946"/>
              <a:chOff x="3781245" y="4800023"/>
              <a:chExt cx="4246223" cy="473946"/>
            </a:xfrm>
          </p:grpSpPr>
          <p:sp>
            <p:nvSpPr>
              <p:cNvPr id="47" name="Rectangle 46">
                <a:extLst>
                  <a:ext uri="{FF2B5EF4-FFF2-40B4-BE49-F238E27FC236}">
                    <a16:creationId xmlns:a16="http://schemas.microsoft.com/office/drawing/2014/main" id="{8F4B4FB9-D7C0-34D8-017A-5985A1DE92C4}"/>
                  </a:ext>
                </a:extLst>
              </p:cNvPr>
              <p:cNvSpPr/>
              <p:nvPr/>
            </p:nvSpPr>
            <p:spPr>
              <a:xfrm>
                <a:off x="3781245" y="4800023"/>
                <a:ext cx="4246223" cy="473946"/>
              </a:xfrm>
              <a:prstGeom prst="rect">
                <a:avLst/>
              </a:prstGeom>
              <a:gradFill flip="none" rotWithShape="1">
                <a:gsLst>
                  <a:gs pos="0">
                    <a:schemeClr val="accent2"/>
                  </a:gs>
                  <a:gs pos="54000">
                    <a:schemeClr val="accent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Valence Band</a:t>
                </a:r>
              </a:p>
            </p:txBody>
          </p:sp>
          <p:cxnSp>
            <p:nvCxnSpPr>
              <p:cNvPr id="52" name="Connecteur droit 51">
                <a:extLst>
                  <a:ext uri="{FF2B5EF4-FFF2-40B4-BE49-F238E27FC236}">
                    <a16:creationId xmlns:a16="http://schemas.microsoft.com/office/drawing/2014/main" id="{BE427659-6C58-5B22-89F8-98D7FBD75B2E}"/>
                  </a:ext>
                </a:extLst>
              </p:cNvPr>
              <p:cNvCxnSpPr>
                <a:cxnSpLocks/>
              </p:cNvCxnSpPr>
              <p:nvPr/>
            </p:nvCxnSpPr>
            <p:spPr>
              <a:xfrm>
                <a:off x="3781246" y="4800023"/>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e 52">
              <a:extLst>
                <a:ext uri="{FF2B5EF4-FFF2-40B4-BE49-F238E27FC236}">
                  <a16:creationId xmlns:a16="http://schemas.microsoft.com/office/drawing/2014/main" id="{411E7C3E-8092-B2BB-1EF8-B4B06A7CD443}"/>
                </a:ext>
              </a:extLst>
            </p:cNvPr>
            <p:cNvGrpSpPr/>
            <p:nvPr/>
          </p:nvGrpSpPr>
          <p:grpSpPr>
            <a:xfrm>
              <a:off x="195810" y="1095736"/>
              <a:ext cx="3580716" cy="473946"/>
              <a:chOff x="3781245" y="1526652"/>
              <a:chExt cx="4246223" cy="473946"/>
            </a:xfrm>
          </p:grpSpPr>
          <p:sp>
            <p:nvSpPr>
              <p:cNvPr id="54" name="Rectangle 53">
                <a:extLst>
                  <a:ext uri="{FF2B5EF4-FFF2-40B4-BE49-F238E27FC236}">
                    <a16:creationId xmlns:a16="http://schemas.microsoft.com/office/drawing/2014/main" id="{D45F6688-1D56-9703-3E26-18324B6898EC}"/>
                  </a:ext>
                </a:extLst>
              </p:cNvPr>
              <p:cNvSpPr/>
              <p:nvPr/>
            </p:nvSpPr>
            <p:spPr>
              <a:xfrm>
                <a:off x="3781245" y="1526652"/>
                <a:ext cx="4246223" cy="473946"/>
              </a:xfrm>
              <a:prstGeom prst="rect">
                <a:avLst/>
              </a:prstGeom>
              <a:gradFill flip="none" rotWithShape="1">
                <a:gsLst>
                  <a:gs pos="0">
                    <a:schemeClr val="bg1">
                      <a:lumMod val="95000"/>
                    </a:schemeClr>
                  </a:gs>
                  <a:gs pos="46000">
                    <a:schemeClr val="accent1">
                      <a:lumMod val="40000"/>
                      <a:lumOff val="6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Conduction Band</a:t>
                </a:r>
              </a:p>
            </p:txBody>
          </p:sp>
          <p:cxnSp>
            <p:nvCxnSpPr>
              <p:cNvPr id="55" name="Connecteur droit 54">
                <a:extLst>
                  <a:ext uri="{FF2B5EF4-FFF2-40B4-BE49-F238E27FC236}">
                    <a16:creationId xmlns:a16="http://schemas.microsoft.com/office/drawing/2014/main" id="{5191CE98-8BA3-DF11-DFB7-B030E489FA7F}"/>
                  </a:ext>
                </a:extLst>
              </p:cNvPr>
              <p:cNvCxnSpPr>
                <a:cxnSpLocks/>
              </p:cNvCxnSpPr>
              <p:nvPr/>
            </p:nvCxnSpPr>
            <p:spPr>
              <a:xfrm>
                <a:off x="3781246" y="2000598"/>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2" name="Connecteur droit avec flèche 81">
            <a:extLst>
              <a:ext uri="{FF2B5EF4-FFF2-40B4-BE49-F238E27FC236}">
                <a16:creationId xmlns:a16="http://schemas.microsoft.com/office/drawing/2014/main" id="{B3536652-3F0E-E119-E7C7-FED741A7E629}"/>
              </a:ext>
            </a:extLst>
          </p:cNvPr>
          <p:cNvCxnSpPr>
            <a:cxnSpLocks/>
          </p:cNvCxnSpPr>
          <p:nvPr/>
        </p:nvCxnSpPr>
        <p:spPr>
          <a:xfrm>
            <a:off x="1808001" y="346867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BF9C17FF-BCA4-7B83-B3B3-BCFBD32E2288}"/>
              </a:ext>
            </a:extLst>
          </p:cNvPr>
          <p:cNvSpPr txBox="1"/>
          <p:nvPr/>
        </p:nvSpPr>
        <p:spPr>
          <a:xfrm>
            <a:off x="2512068" y="3284303"/>
            <a:ext cx="457176" cy="307777"/>
          </a:xfrm>
          <a:prstGeom prst="rect">
            <a:avLst/>
          </a:prstGeom>
          <a:noFill/>
        </p:spPr>
        <p:txBody>
          <a:bodyPr wrap="none" rtlCol="0">
            <a:spAutoFit/>
          </a:bodyPr>
          <a:lstStyle/>
          <a:p>
            <a:r>
              <a:rPr lang="en-US" sz="1400" dirty="0"/>
              <a:t>ISC</a:t>
            </a:r>
          </a:p>
        </p:txBody>
      </p:sp>
      <p:sp>
        <p:nvSpPr>
          <p:cNvPr id="90" name="ZoneTexte 89">
            <a:extLst>
              <a:ext uri="{FF2B5EF4-FFF2-40B4-BE49-F238E27FC236}">
                <a16:creationId xmlns:a16="http://schemas.microsoft.com/office/drawing/2014/main" id="{BB6C1BAB-F64C-0483-6AFC-D59A00DF2C96}"/>
              </a:ext>
            </a:extLst>
          </p:cNvPr>
          <p:cNvSpPr txBox="1"/>
          <p:nvPr/>
        </p:nvSpPr>
        <p:spPr>
          <a:xfrm>
            <a:off x="5093242" y="1095664"/>
            <a:ext cx="1778820" cy="338554"/>
          </a:xfrm>
          <a:prstGeom prst="rect">
            <a:avLst/>
          </a:prstGeom>
          <a:noFill/>
        </p:spPr>
        <p:txBody>
          <a:bodyPr wrap="none" rtlCol="0">
            <a:spAutoFit/>
          </a:bodyPr>
          <a:lstStyle/>
          <a:p>
            <a:r>
              <a:rPr lang="en-US" sz="1600" b="1" dirty="0"/>
              <a:t>Optical response</a:t>
            </a:r>
          </a:p>
        </p:txBody>
      </p:sp>
      <p:grpSp>
        <p:nvGrpSpPr>
          <p:cNvPr id="3" name="Groupe 2">
            <a:extLst>
              <a:ext uri="{FF2B5EF4-FFF2-40B4-BE49-F238E27FC236}">
                <a16:creationId xmlns:a16="http://schemas.microsoft.com/office/drawing/2014/main" id="{A7A929E4-2E24-1AF3-C579-3A2BDEAE26B4}"/>
              </a:ext>
            </a:extLst>
          </p:cNvPr>
          <p:cNvGrpSpPr/>
          <p:nvPr/>
        </p:nvGrpSpPr>
        <p:grpSpPr>
          <a:xfrm>
            <a:off x="1320226" y="2264874"/>
            <a:ext cx="954274" cy="2902484"/>
            <a:chOff x="1320226" y="2264874"/>
            <a:chExt cx="954274" cy="2902484"/>
          </a:xfrm>
        </p:grpSpPr>
        <p:cxnSp>
          <p:nvCxnSpPr>
            <p:cNvPr id="84" name="Connecteur droit avec flèche 83">
              <a:extLst>
                <a:ext uri="{FF2B5EF4-FFF2-40B4-BE49-F238E27FC236}">
                  <a16:creationId xmlns:a16="http://schemas.microsoft.com/office/drawing/2014/main" id="{3F4F1F07-3D66-E24A-CAB3-BE72416AF1FB}"/>
                </a:ext>
              </a:extLst>
            </p:cNvPr>
            <p:cNvCxnSpPr>
              <a:cxnSpLocks/>
            </p:cNvCxnSpPr>
            <p:nvPr/>
          </p:nvCxnSpPr>
          <p:spPr>
            <a:xfrm flipH="1" flipV="1">
              <a:off x="1381901" y="2264874"/>
              <a:ext cx="830290" cy="1114599"/>
            </a:xfrm>
            <a:prstGeom prst="straightConnector1">
              <a:avLst/>
            </a:prstGeom>
            <a:ln w="34925">
              <a:solidFill>
                <a:schemeClr val="bg2">
                  <a:lumMod val="25000"/>
                </a:scheme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85" name="Connecteur droit avec flèche 84">
              <a:extLst>
                <a:ext uri="{FF2B5EF4-FFF2-40B4-BE49-F238E27FC236}">
                  <a16:creationId xmlns:a16="http://schemas.microsoft.com/office/drawing/2014/main" id="{5541C979-2F89-187F-CE83-C5133F6770F4}"/>
                </a:ext>
              </a:extLst>
            </p:cNvPr>
            <p:cNvCxnSpPr>
              <a:cxnSpLocks/>
            </p:cNvCxnSpPr>
            <p:nvPr/>
          </p:nvCxnSpPr>
          <p:spPr>
            <a:xfrm flipH="1" flipV="1">
              <a:off x="1320226" y="2769141"/>
              <a:ext cx="446778" cy="599765"/>
            </a:xfrm>
            <a:prstGeom prst="straightConnector1">
              <a:avLst/>
            </a:prstGeom>
            <a:ln w="25400">
              <a:solidFill>
                <a:schemeClr val="bg2">
                  <a:lumMod val="90000"/>
                </a:scheme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86" name="Connecteur droit avec flèche 85">
              <a:extLst>
                <a:ext uri="{FF2B5EF4-FFF2-40B4-BE49-F238E27FC236}">
                  <a16:creationId xmlns:a16="http://schemas.microsoft.com/office/drawing/2014/main" id="{D1E2423C-EED2-B293-21A7-3ED47CA35B42}"/>
                </a:ext>
              </a:extLst>
            </p:cNvPr>
            <p:cNvCxnSpPr>
              <a:cxnSpLocks/>
            </p:cNvCxnSpPr>
            <p:nvPr/>
          </p:nvCxnSpPr>
          <p:spPr>
            <a:xfrm flipV="1">
              <a:off x="1367986" y="3573235"/>
              <a:ext cx="906514" cy="1594123"/>
            </a:xfrm>
            <a:prstGeom prst="straightConnector1">
              <a:avLst/>
            </a:prstGeom>
            <a:ln w="34925">
              <a:solidFill>
                <a:schemeClr val="bg2">
                  <a:lumMod val="25000"/>
                </a:scheme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87" name="Connecteur droit avec flèche 86">
              <a:extLst>
                <a:ext uri="{FF2B5EF4-FFF2-40B4-BE49-F238E27FC236}">
                  <a16:creationId xmlns:a16="http://schemas.microsoft.com/office/drawing/2014/main" id="{BCE36FE8-6110-B33A-C535-E999BDA1A071}"/>
                </a:ext>
              </a:extLst>
            </p:cNvPr>
            <p:cNvCxnSpPr>
              <a:cxnSpLocks/>
            </p:cNvCxnSpPr>
            <p:nvPr/>
          </p:nvCxnSpPr>
          <p:spPr>
            <a:xfrm flipV="1">
              <a:off x="1333699" y="3569357"/>
              <a:ext cx="556657" cy="919453"/>
            </a:xfrm>
            <a:prstGeom prst="straightConnector1">
              <a:avLst/>
            </a:prstGeom>
            <a:ln w="25400">
              <a:solidFill>
                <a:schemeClr val="bg2">
                  <a:lumMod val="90000"/>
                </a:scheme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grpSp>
      <p:cxnSp>
        <p:nvCxnSpPr>
          <p:cNvPr id="89" name="Connecteur droit avec flèche 88">
            <a:extLst>
              <a:ext uri="{FF2B5EF4-FFF2-40B4-BE49-F238E27FC236}">
                <a16:creationId xmlns:a16="http://schemas.microsoft.com/office/drawing/2014/main" id="{6AA27987-F7FF-55DE-1524-767C781F629A}"/>
              </a:ext>
            </a:extLst>
          </p:cNvPr>
          <p:cNvCxnSpPr>
            <a:cxnSpLocks/>
          </p:cNvCxnSpPr>
          <p:nvPr/>
        </p:nvCxnSpPr>
        <p:spPr>
          <a:xfrm>
            <a:off x="626999" y="1765777"/>
            <a:ext cx="0" cy="3555018"/>
          </a:xfrm>
          <a:prstGeom prst="straightConnector1">
            <a:avLst/>
          </a:prstGeom>
          <a:ln w="47625">
            <a:solidFill>
              <a:schemeClr val="accent6"/>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12" name="Groupe 11">
            <a:extLst>
              <a:ext uri="{FF2B5EF4-FFF2-40B4-BE49-F238E27FC236}">
                <a16:creationId xmlns:a16="http://schemas.microsoft.com/office/drawing/2014/main" id="{E3EC92F6-B3A2-1C1D-4602-E3132FEE8D5E}"/>
              </a:ext>
            </a:extLst>
          </p:cNvPr>
          <p:cNvGrpSpPr/>
          <p:nvPr/>
        </p:nvGrpSpPr>
        <p:grpSpPr>
          <a:xfrm>
            <a:off x="11195053" y="147318"/>
            <a:ext cx="873037" cy="664352"/>
            <a:chOff x="10937240" y="138967"/>
            <a:chExt cx="873037" cy="664352"/>
          </a:xfrm>
        </p:grpSpPr>
        <p:pic>
          <p:nvPicPr>
            <p:cNvPr id="13" name="Picture 2" descr="ICB – Laboratoire Interdisciplinaire Carnot de Bourgogne - Université de  Bourgogne">
              <a:extLst>
                <a:ext uri="{FF2B5EF4-FFF2-40B4-BE49-F238E27FC236}">
                  <a16:creationId xmlns:a16="http://schemas.microsoft.com/office/drawing/2014/main" id="{44977527-1A07-7ABA-D414-A2F57C8EE9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B775598-E751-0BB7-28AC-D5953C30CC17}"/>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1" name="Picture 4">
            <a:extLst>
              <a:ext uri="{FF2B5EF4-FFF2-40B4-BE49-F238E27FC236}">
                <a16:creationId xmlns:a16="http://schemas.microsoft.com/office/drawing/2014/main" id="{F0CA16B5-D6EB-B357-A169-8E9C9FA0D3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666" t="52918"/>
          <a:stretch>
            <a:fillRect/>
          </a:stretch>
        </p:blipFill>
        <p:spPr bwMode="auto">
          <a:xfrm>
            <a:off x="4546536" y="3159489"/>
            <a:ext cx="2972509" cy="1948724"/>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CD95874A-0BD0-ABDA-286A-CC03BCF3EEF1}"/>
              </a:ext>
            </a:extLst>
          </p:cNvPr>
          <p:cNvSpPr txBox="1"/>
          <p:nvPr/>
        </p:nvSpPr>
        <p:spPr>
          <a:xfrm>
            <a:off x="4464924" y="5110496"/>
            <a:ext cx="2710999" cy="215444"/>
          </a:xfrm>
          <a:prstGeom prst="rect">
            <a:avLst/>
          </a:prstGeom>
          <a:noFill/>
        </p:spPr>
        <p:txBody>
          <a:bodyPr wrap="none" rtlCol="0">
            <a:spAutoFit/>
          </a:bodyPr>
          <a:lstStyle/>
          <a:p>
            <a:r>
              <a:rPr lang="fr-FR" sz="800" dirty="0">
                <a:effectLst/>
              </a:rPr>
              <a:t>E. </a:t>
            </a:r>
            <a:r>
              <a:rPr lang="fr-FR" sz="800" dirty="0" err="1">
                <a:effectLst/>
              </a:rPr>
              <a:t>Janitz</a:t>
            </a:r>
            <a:r>
              <a:rPr lang="fr-FR" sz="800" dirty="0"/>
              <a:t> et al., </a:t>
            </a:r>
            <a:r>
              <a:rPr lang="fr-FR" sz="800" i="1" dirty="0">
                <a:effectLst/>
              </a:rPr>
              <a:t>J. Mater. </a:t>
            </a:r>
            <a:r>
              <a:rPr lang="fr-FR" sz="800" i="1" dirty="0" err="1">
                <a:effectLst/>
              </a:rPr>
              <a:t>Chem</a:t>
            </a:r>
            <a:r>
              <a:rPr lang="fr-FR" sz="800" i="1" dirty="0">
                <a:effectLst/>
              </a:rPr>
              <a:t>. C</a:t>
            </a:r>
            <a:r>
              <a:rPr lang="fr-FR" sz="800" dirty="0">
                <a:effectLst/>
              </a:rPr>
              <a:t>, </a:t>
            </a:r>
            <a:r>
              <a:rPr lang="fr-FR" sz="800" b="1" dirty="0">
                <a:effectLst/>
              </a:rPr>
              <a:t>10</a:t>
            </a:r>
            <a:r>
              <a:rPr lang="fr-FR" sz="800" dirty="0">
                <a:effectLst/>
              </a:rPr>
              <a:t>, 13533–13569 (2022</a:t>
            </a:r>
            <a:r>
              <a:rPr lang="fr-FR" sz="800" dirty="0">
                <a:effectLst/>
                <a:latin typeface="Aptos" panose="020B0004020202020204" pitchFamily="34" charset="0"/>
              </a:rPr>
              <a:t>) </a:t>
            </a:r>
            <a:endParaRPr lang="fr-FR" sz="800" dirty="0">
              <a:latin typeface="Aptos" panose="020B0004020202020204" pitchFamily="34" charset="0"/>
            </a:endParaRPr>
          </a:p>
        </p:txBody>
      </p:sp>
      <p:sp>
        <p:nvSpPr>
          <p:cNvPr id="34" name="Rectangle 33">
            <a:extLst>
              <a:ext uri="{FF2B5EF4-FFF2-40B4-BE49-F238E27FC236}">
                <a16:creationId xmlns:a16="http://schemas.microsoft.com/office/drawing/2014/main" id="{1A554B9D-5547-2EBE-C4EC-94EC6EC4B111}"/>
              </a:ext>
            </a:extLst>
          </p:cNvPr>
          <p:cNvSpPr/>
          <p:nvPr/>
        </p:nvSpPr>
        <p:spPr>
          <a:xfrm>
            <a:off x="5790729" y="2768481"/>
            <a:ext cx="1101600" cy="1872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Connecteur droit 34">
            <a:extLst>
              <a:ext uri="{FF2B5EF4-FFF2-40B4-BE49-F238E27FC236}">
                <a16:creationId xmlns:a16="http://schemas.microsoft.com/office/drawing/2014/main" id="{56E43AF1-64D4-9120-B481-FA98C68BCD94}"/>
              </a:ext>
            </a:extLst>
          </p:cNvPr>
          <p:cNvCxnSpPr>
            <a:cxnSpLocks/>
          </p:cNvCxnSpPr>
          <p:nvPr/>
        </p:nvCxnSpPr>
        <p:spPr>
          <a:xfrm>
            <a:off x="5538746" y="2955681"/>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6" name="ZoneTexte 35">
            <a:extLst>
              <a:ext uri="{FF2B5EF4-FFF2-40B4-BE49-F238E27FC236}">
                <a16:creationId xmlns:a16="http://schemas.microsoft.com/office/drawing/2014/main" id="{E0E36E13-DAA4-AB10-A7C0-9ED1560D6B1E}"/>
              </a:ext>
            </a:extLst>
          </p:cNvPr>
          <p:cNvSpPr txBox="1"/>
          <p:nvPr/>
        </p:nvSpPr>
        <p:spPr>
          <a:xfrm>
            <a:off x="5004214" y="2704936"/>
            <a:ext cx="678391" cy="307777"/>
          </a:xfrm>
          <a:prstGeom prst="rect">
            <a:avLst/>
          </a:prstGeom>
          <a:noFill/>
        </p:spPr>
        <p:txBody>
          <a:bodyPr wrap="square" rtlCol="0">
            <a:spAutoFit/>
          </a:bodyPr>
          <a:lstStyle/>
          <a:p>
            <a:r>
              <a:rPr lang="en-US" sz="1400" dirty="0"/>
              <a:t>Laser</a:t>
            </a:r>
          </a:p>
        </p:txBody>
      </p:sp>
      <p:cxnSp>
        <p:nvCxnSpPr>
          <p:cNvPr id="107" name="Connecteur droit avec flèche 106">
            <a:extLst>
              <a:ext uri="{FF2B5EF4-FFF2-40B4-BE49-F238E27FC236}">
                <a16:creationId xmlns:a16="http://schemas.microsoft.com/office/drawing/2014/main" id="{CFEF006E-8D4D-A499-1ABB-416D10866CB1}"/>
              </a:ext>
            </a:extLst>
          </p:cNvPr>
          <p:cNvCxnSpPr>
            <a:cxnSpLocks/>
          </p:cNvCxnSpPr>
          <p:nvPr/>
        </p:nvCxnSpPr>
        <p:spPr>
          <a:xfrm>
            <a:off x="544921" y="281079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cteur droit avec flèche 107">
            <a:extLst>
              <a:ext uri="{FF2B5EF4-FFF2-40B4-BE49-F238E27FC236}">
                <a16:creationId xmlns:a16="http://schemas.microsoft.com/office/drawing/2014/main" id="{0B98136D-D5BB-4A61-AAA6-7DBEF962FDE1}"/>
              </a:ext>
            </a:extLst>
          </p:cNvPr>
          <p:cNvCxnSpPr>
            <a:cxnSpLocks/>
          </p:cNvCxnSpPr>
          <p:nvPr/>
        </p:nvCxnSpPr>
        <p:spPr>
          <a:xfrm>
            <a:off x="544921" y="223610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a:extLst>
              <a:ext uri="{FF2B5EF4-FFF2-40B4-BE49-F238E27FC236}">
                <a16:creationId xmlns:a16="http://schemas.microsoft.com/office/drawing/2014/main" id="{4C4EBE72-F8A7-7C06-6427-6F22661BF8A8}"/>
              </a:ext>
            </a:extLst>
          </p:cNvPr>
          <p:cNvCxnSpPr>
            <a:cxnSpLocks/>
          </p:cNvCxnSpPr>
          <p:nvPr/>
        </p:nvCxnSpPr>
        <p:spPr>
          <a:xfrm>
            <a:off x="544921" y="230250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ZoneTexte 109">
                <a:extLst>
                  <a:ext uri="{FF2B5EF4-FFF2-40B4-BE49-F238E27FC236}">
                    <a16:creationId xmlns:a16="http://schemas.microsoft.com/office/drawing/2014/main" id="{59DCC9C9-CD92-59D0-C512-FC626946CE70}"/>
                  </a:ext>
                </a:extLst>
              </p:cNvPr>
              <p:cNvSpPr txBox="1"/>
              <p:nvPr/>
            </p:nvSpPr>
            <p:spPr>
              <a:xfrm>
                <a:off x="887889" y="2008689"/>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110" name="ZoneTexte 109">
                <a:extLst>
                  <a:ext uri="{FF2B5EF4-FFF2-40B4-BE49-F238E27FC236}">
                    <a16:creationId xmlns:a16="http://schemas.microsoft.com/office/drawing/2014/main" id="{59DCC9C9-CD92-59D0-C512-FC626946CE70}"/>
                  </a:ext>
                </a:extLst>
              </p:cNvPr>
              <p:cNvSpPr txBox="1">
                <a:spLocks noRot="1" noChangeAspect="1" noMove="1" noResize="1" noEditPoints="1" noAdjustHandles="1" noChangeArrowheads="1" noChangeShapeType="1" noTextEdit="1"/>
              </p:cNvSpPr>
              <p:nvPr/>
            </p:nvSpPr>
            <p:spPr>
              <a:xfrm>
                <a:off x="887889" y="2008689"/>
                <a:ext cx="391517" cy="236988"/>
              </a:xfrm>
              <a:prstGeom prst="rect">
                <a:avLst/>
              </a:prstGeom>
              <a:blipFill>
                <a:blip r:embed="rId8"/>
                <a:stretch>
                  <a:fillRect l="-19355" t="-157895" r="-64516"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2" name="ZoneTexte 111">
                <a:extLst>
                  <a:ext uri="{FF2B5EF4-FFF2-40B4-BE49-F238E27FC236}">
                    <a16:creationId xmlns:a16="http://schemas.microsoft.com/office/drawing/2014/main" id="{12B6C22C-6E3B-7248-256A-A05BF0E88BDA}"/>
                  </a:ext>
                </a:extLst>
              </p:cNvPr>
              <p:cNvSpPr txBox="1"/>
              <p:nvPr/>
            </p:nvSpPr>
            <p:spPr>
              <a:xfrm>
                <a:off x="1021109" y="2832394"/>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112" name="ZoneTexte 111">
                <a:extLst>
                  <a:ext uri="{FF2B5EF4-FFF2-40B4-BE49-F238E27FC236}">
                    <a16:creationId xmlns:a16="http://schemas.microsoft.com/office/drawing/2014/main" id="{12B6C22C-6E3B-7248-256A-A05BF0E88BDA}"/>
                  </a:ext>
                </a:extLst>
              </p:cNvPr>
              <p:cNvSpPr txBox="1">
                <a:spLocks noRot="1" noChangeAspect="1" noMove="1" noResize="1" noEditPoints="1" noAdjustHandles="1" noChangeArrowheads="1" noChangeShapeType="1" noTextEdit="1"/>
              </p:cNvSpPr>
              <p:nvPr/>
            </p:nvSpPr>
            <p:spPr>
              <a:xfrm>
                <a:off x="1021109" y="2832394"/>
                <a:ext cx="256865" cy="236988"/>
              </a:xfrm>
              <a:prstGeom prst="rect">
                <a:avLst/>
              </a:prstGeom>
              <a:blipFill>
                <a:blip r:embed="rId9"/>
                <a:stretch>
                  <a:fillRect l="-61905" t="-157895" r="-95238" b="-226316"/>
                </a:stretch>
              </a:blipFill>
            </p:spPr>
            <p:txBody>
              <a:bodyPr/>
              <a:lstStyle/>
              <a:p>
                <a:r>
                  <a:rPr lang="fr-FR">
                    <a:noFill/>
                  </a:rPr>
                  <a:t> </a:t>
                </a:r>
              </a:p>
            </p:txBody>
          </p:sp>
        </mc:Fallback>
      </mc:AlternateContent>
      <p:cxnSp>
        <p:nvCxnSpPr>
          <p:cNvPr id="113" name="Connecteur droit avec flèche 112">
            <a:extLst>
              <a:ext uri="{FF2B5EF4-FFF2-40B4-BE49-F238E27FC236}">
                <a16:creationId xmlns:a16="http://schemas.microsoft.com/office/drawing/2014/main" id="{33FE228A-07B4-F8D5-BA26-5108A7B100B2}"/>
              </a:ext>
            </a:extLst>
          </p:cNvPr>
          <p:cNvCxnSpPr>
            <a:cxnSpLocks/>
          </p:cNvCxnSpPr>
          <p:nvPr/>
        </p:nvCxnSpPr>
        <p:spPr>
          <a:xfrm>
            <a:off x="544921" y="5422817"/>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avec flèche 113">
            <a:extLst>
              <a:ext uri="{FF2B5EF4-FFF2-40B4-BE49-F238E27FC236}">
                <a16:creationId xmlns:a16="http://schemas.microsoft.com/office/drawing/2014/main" id="{7CE7A8C5-5067-D9DD-842A-2BA761D472E5}"/>
              </a:ext>
            </a:extLst>
          </p:cNvPr>
          <p:cNvCxnSpPr>
            <a:cxnSpLocks/>
          </p:cNvCxnSpPr>
          <p:nvPr/>
        </p:nvCxnSpPr>
        <p:spPr>
          <a:xfrm>
            <a:off x="544921" y="470235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necteur droit avec flèche 114">
            <a:extLst>
              <a:ext uri="{FF2B5EF4-FFF2-40B4-BE49-F238E27FC236}">
                <a16:creationId xmlns:a16="http://schemas.microsoft.com/office/drawing/2014/main" id="{DCE52182-91C3-B6A3-7F45-34A437BCFE4A}"/>
              </a:ext>
            </a:extLst>
          </p:cNvPr>
          <p:cNvCxnSpPr>
            <a:cxnSpLocks/>
          </p:cNvCxnSpPr>
          <p:nvPr/>
        </p:nvCxnSpPr>
        <p:spPr>
          <a:xfrm>
            <a:off x="544921" y="476874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ZoneTexte 115">
                <a:extLst>
                  <a:ext uri="{FF2B5EF4-FFF2-40B4-BE49-F238E27FC236}">
                    <a16:creationId xmlns:a16="http://schemas.microsoft.com/office/drawing/2014/main" id="{E8DFF61C-525B-EDF0-DCC6-B655F1EC8368}"/>
                  </a:ext>
                </a:extLst>
              </p:cNvPr>
              <p:cNvSpPr txBox="1"/>
              <p:nvPr/>
            </p:nvSpPr>
            <p:spPr>
              <a:xfrm>
                <a:off x="927257" y="4437715"/>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116" name="ZoneTexte 115">
                <a:extLst>
                  <a:ext uri="{FF2B5EF4-FFF2-40B4-BE49-F238E27FC236}">
                    <a16:creationId xmlns:a16="http://schemas.microsoft.com/office/drawing/2014/main" id="{E8DFF61C-525B-EDF0-DCC6-B655F1EC8368}"/>
                  </a:ext>
                </a:extLst>
              </p:cNvPr>
              <p:cNvSpPr txBox="1">
                <a:spLocks noRot="1" noChangeAspect="1" noMove="1" noResize="1" noEditPoints="1" noAdjustHandles="1" noChangeArrowheads="1" noChangeShapeType="1" noTextEdit="1"/>
              </p:cNvSpPr>
              <p:nvPr/>
            </p:nvSpPr>
            <p:spPr>
              <a:xfrm>
                <a:off x="927257" y="4437715"/>
                <a:ext cx="391517" cy="236988"/>
              </a:xfrm>
              <a:prstGeom prst="rect">
                <a:avLst/>
              </a:prstGeom>
              <a:blipFill>
                <a:blip r:embed="rId8"/>
                <a:stretch>
                  <a:fillRect l="-15625" t="-150000" r="-62500" b="-2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7" name="ZoneTexte 116">
                <a:extLst>
                  <a:ext uri="{FF2B5EF4-FFF2-40B4-BE49-F238E27FC236}">
                    <a16:creationId xmlns:a16="http://schemas.microsoft.com/office/drawing/2014/main" id="{739EF537-2F1A-26E7-C71E-6E090E9F05EF}"/>
                  </a:ext>
                </a:extLst>
              </p:cNvPr>
              <p:cNvSpPr txBox="1"/>
              <p:nvPr/>
            </p:nvSpPr>
            <p:spPr>
              <a:xfrm>
                <a:off x="993825" y="5167358"/>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117" name="ZoneTexte 116">
                <a:extLst>
                  <a:ext uri="{FF2B5EF4-FFF2-40B4-BE49-F238E27FC236}">
                    <a16:creationId xmlns:a16="http://schemas.microsoft.com/office/drawing/2014/main" id="{739EF537-2F1A-26E7-C71E-6E090E9F05EF}"/>
                  </a:ext>
                </a:extLst>
              </p:cNvPr>
              <p:cNvSpPr txBox="1">
                <a:spLocks noRot="1" noChangeAspect="1" noMove="1" noResize="1" noEditPoints="1" noAdjustHandles="1" noChangeArrowheads="1" noChangeShapeType="1" noTextEdit="1"/>
              </p:cNvSpPr>
              <p:nvPr/>
            </p:nvSpPr>
            <p:spPr>
              <a:xfrm>
                <a:off x="993825" y="5167358"/>
                <a:ext cx="256865" cy="236988"/>
              </a:xfrm>
              <a:prstGeom prst="rect">
                <a:avLst/>
              </a:prstGeom>
              <a:blipFill>
                <a:blip r:embed="rId10"/>
                <a:stretch>
                  <a:fillRect l="-61905" t="-157895" r="-95238" b="-226316"/>
                </a:stretch>
              </a:blipFill>
            </p:spPr>
            <p:txBody>
              <a:bodyPr/>
              <a:lstStyle/>
              <a:p>
                <a:r>
                  <a:rPr lang="fr-FR">
                    <a:noFill/>
                  </a:rPr>
                  <a:t> </a:t>
                </a:r>
              </a:p>
            </p:txBody>
          </p:sp>
        </mc:Fallback>
      </mc:AlternateContent>
      <p:cxnSp>
        <p:nvCxnSpPr>
          <p:cNvPr id="118" name="Connecteur droit avec flèche 117">
            <a:extLst>
              <a:ext uri="{FF2B5EF4-FFF2-40B4-BE49-F238E27FC236}">
                <a16:creationId xmlns:a16="http://schemas.microsoft.com/office/drawing/2014/main" id="{797172D4-C1A9-50AA-122A-8FFBD5F32798}"/>
              </a:ext>
            </a:extLst>
          </p:cNvPr>
          <p:cNvCxnSpPr>
            <a:cxnSpLocks/>
          </p:cNvCxnSpPr>
          <p:nvPr/>
        </p:nvCxnSpPr>
        <p:spPr>
          <a:xfrm>
            <a:off x="525876" y="4768748"/>
            <a:ext cx="0" cy="6540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9" name="ZoneTexte 118">
                <a:extLst>
                  <a:ext uri="{FF2B5EF4-FFF2-40B4-BE49-F238E27FC236}">
                    <a16:creationId xmlns:a16="http://schemas.microsoft.com/office/drawing/2014/main" id="{5127CBBE-1C72-FA19-A7D9-DBB9EEC4081F}"/>
                  </a:ext>
                </a:extLst>
              </p:cNvPr>
              <p:cNvSpPr txBox="1"/>
              <p:nvPr/>
            </p:nvSpPr>
            <p:spPr>
              <a:xfrm>
                <a:off x="205954" y="4971438"/>
                <a:ext cx="304506"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𝑔𝑠</m:t>
                          </m:r>
                        </m:sub>
                      </m:sSub>
                    </m:oMath>
                  </m:oMathPara>
                </a14:m>
                <a:endParaRPr lang="en-US" sz="1400" dirty="0"/>
              </a:p>
            </p:txBody>
          </p:sp>
        </mc:Choice>
        <mc:Fallback xmlns="">
          <p:sp>
            <p:nvSpPr>
              <p:cNvPr id="119" name="ZoneTexte 118">
                <a:extLst>
                  <a:ext uri="{FF2B5EF4-FFF2-40B4-BE49-F238E27FC236}">
                    <a16:creationId xmlns:a16="http://schemas.microsoft.com/office/drawing/2014/main" id="{5127CBBE-1C72-FA19-A7D9-DBB9EEC4081F}"/>
                  </a:ext>
                </a:extLst>
              </p:cNvPr>
              <p:cNvSpPr txBox="1">
                <a:spLocks noRot="1" noChangeAspect="1" noMove="1" noResize="1" noEditPoints="1" noAdjustHandles="1" noChangeArrowheads="1" noChangeShapeType="1" noTextEdit="1"/>
              </p:cNvSpPr>
              <p:nvPr/>
            </p:nvSpPr>
            <p:spPr>
              <a:xfrm>
                <a:off x="205954" y="4971438"/>
                <a:ext cx="304506" cy="232949"/>
              </a:xfrm>
              <a:prstGeom prst="rect">
                <a:avLst/>
              </a:prstGeom>
              <a:blipFill>
                <a:blip r:embed="rId11"/>
                <a:stretch>
                  <a:fillRect l="-16000" r="-4000" b="-21053"/>
                </a:stretch>
              </a:blipFill>
            </p:spPr>
            <p:txBody>
              <a:bodyPr/>
              <a:lstStyle/>
              <a:p>
                <a:r>
                  <a:rPr lang="fr-FR">
                    <a:noFill/>
                  </a:rPr>
                  <a:t> </a:t>
                </a:r>
              </a:p>
            </p:txBody>
          </p:sp>
        </mc:Fallback>
      </mc:AlternateContent>
      <p:sp>
        <p:nvSpPr>
          <p:cNvPr id="120" name="Double flèche verticale 119">
            <a:extLst>
              <a:ext uri="{FF2B5EF4-FFF2-40B4-BE49-F238E27FC236}">
                <a16:creationId xmlns:a16="http://schemas.microsoft.com/office/drawing/2014/main" id="{09FF2CED-4F3A-0002-2D15-0D2E244CDC6E}"/>
              </a:ext>
            </a:extLst>
          </p:cNvPr>
          <p:cNvSpPr/>
          <p:nvPr/>
        </p:nvSpPr>
        <p:spPr>
          <a:xfrm>
            <a:off x="840958" y="4787220"/>
            <a:ext cx="130589" cy="610013"/>
          </a:xfrm>
          <a:prstGeom prst="upDownArrow">
            <a:avLst>
              <a:gd name="adj1" fmla="val 50000"/>
              <a:gd name="adj2" fmla="val 84277"/>
            </a:avLst>
          </a:prstGeom>
          <a:solidFill>
            <a:srgbClr val="EC0A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1" name="ZoneTexte 120">
                <a:extLst>
                  <a:ext uri="{FF2B5EF4-FFF2-40B4-BE49-F238E27FC236}">
                    <a16:creationId xmlns:a16="http://schemas.microsoft.com/office/drawing/2014/main" id="{5174949F-1957-97DD-D3D1-09FC24165C68}"/>
                  </a:ext>
                </a:extLst>
              </p:cNvPr>
              <p:cNvSpPr txBox="1"/>
              <p:nvPr/>
            </p:nvSpPr>
            <p:spPr>
              <a:xfrm>
                <a:off x="4546536" y="5503265"/>
                <a:ext cx="3361113" cy="954107"/>
              </a:xfrm>
              <a:prstGeom prst="rect">
                <a:avLst/>
              </a:prstGeom>
              <a:noFill/>
            </p:spPr>
            <p:txBody>
              <a:bodyPr wrap="none" rtlCol="0">
                <a:spAutoFit/>
              </a:bodyPr>
              <a:lstStyle/>
              <a:p>
                <a:r>
                  <a:rPr lang="fr-FR" sz="1400" dirty="0"/>
                  <a:t>Counts:</a:t>
                </a:r>
              </a:p>
              <a:p>
                <a:pPr marL="285750" indent="-285750">
                  <a:buClr>
                    <a:srgbClr val="00BEFF"/>
                  </a:buClr>
                  <a:buFont typeface="Wingdings" pitchFamily="2" charset="2"/>
                  <a:buChar char="v"/>
                </a:pPr>
                <a:r>
                  <a:rPr lang="fr-FR" sz="1400" dirty="0"/>
                  <a:t>Low  </a:t>
                </a:r>
                <a14:m>
                  <m:oMath xmlns:m="http://schemas.openxmlformats.org/officeDocument/2006/math">
                    <m:r>
                      <a:rPr lang="fr-FR" sz="1400" i="1">
                        <a:latin typeface="Cambria Math" panose="02040503050406030204" pitchFamily="18" charset="0"/>
                      </a:rPr>
                      <m:t>|</m:t>
                    </m:r>
                    <m:d>
                      <m:dPr>
                        <m:begChr m:val=""/>
                        <m:endChr m:val="⟩"/>
                        <m:ctrlPr>
                          <a:rPr lang="fr-FR" sz="1400" i="1">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0</m:t>
                        </m:r>
                      </m:e>
                    </m:d>
                    <m:r>
                      <a:rPr lang="fr-FR" sz="1400" i="1" baseline="-25000">
                        <a:latin typeface="Cambria Math" panose="02040503050406030204" pitchFamily="18" charset="0"/>
                        <a:ea typeface="Cambria Math" panose="02040503050406030204" pitchFamily="18" charset="0"/>
                      </a:rPr>
                      <m:t>𝑒</m:t>
                    </m:r>
                  </m:oMath>
                </a14:m>
                <a:endParaRPr lang="en-US" sz="1400" baseline="-25000" dirty="0"/>
              </a:p>
              <a:p>
                <a:pPr marL="285750" indent="-285750">
                  <a:buClr>
                    <a:srgbClr val="00BEFF"/>
                  </a:buClr>
                  <a:buFont typeface="Wingdings" pitchFamily="2" charset="2"/>
                  <a:buChar char="v"/>
                </a:pPr>
                <a:r>
                  <a:rPr lang="fr-FR" sz="1400" dirty="0"/>
                  <a:t>High </a:t>
                </a:r>
                <a14:m>
                  <m:oMath xmlns:m="http://schemas.openxmlformats.org/officeDocument/2006/math">
                    <m:r>
                      <a:rPr lang="fr-FR" sz="1400" i="1">
                        <a:latin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d>
                          <m:dPr>
                            <m:begChr m:val=""/>
                            <m:endChr m:val="⟩"/>
                            <m:ctrlPr>
                              <a:rPr lang="fr-FR" sz="1400" i="1">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±1</m:t>
                            </m:r>
                          </m:e>
                        </m:d>
                      </m:e>
                      <m:sub>
                        <m:r>
                          <m:rPr>
                            <m:sty m:val="p"/>
                          </m:rPr>
                          <a:rPr lang="fr-FR" sz="1400" b="0" i="0" smtClean="0">
                            <a:latin typeface="Cambria Math" panose="02040503050406030204" pitchFamily="18" charset="0"/>
                            <a:ea typeface="Cambria Math" panose="02040503050406030204" pitchFamily="18" charset="0"/>
                          </a:rPr>
                          <m:t>e</m:t>
                        </m:r>
                      </m:sub>
                    </m:sSub>
                  </m:oMath>
                </a14:m>
                <a:endParaRPr lang="fr-FR" sz="1400" b="0" dirty="0">
                  <a:ea typeface="Cambria Math" panose="02040503050406030204" pitchFamily="18" charset="0"/>
                </a:endParaRPr>
              </a:p>
              <a:p>
                <a:pPr marL="285750" indent="-285750">
                  <a:buClr>
                    <a:srgbClr val="00BEFF"/>
                  </a:buClr>
                  <a:buFont typeface="Wingdings" pitchFamily="2" charset="2"/>
                  <a:buChar char="v"/>
                </a:pPr>
                <a:r>
                  <a:rPr lang="fr-FR" sz="1400" dirty="0"/>
                  <a:t>Optimal time-</a:t>
                </a:r>
                <a:r>
                  <a:rPr lang="fr-FR" sz="1400" dirty="0" err="1"/>
                  <a:t>gating</a:t>
                </a:r>
                <a:r>
                  <a:rPr lang="fr-FR" sz="1400" dirty="0"/>
                  <a:t> </a:t>
                </a:r>
                <a:r>
                  <a:rPr lang="fr-FR" sz="1400" dirty="0" err="1"/>
                  <a:t>window</a:t>
                </a:r>
                <a:r>
                  <a:rPr lang="fr-FR" sz="1400" dirty="0"/>
                  <a:t> (</a:t>
                </a:r>
                <a14:m>
                  <m:oMath xmlns:m="http://schemas.openxmlformats.org/officeDocument/2006/math">
                    <m:r>
                      <a:rPr lang="fr-FR" sz="1400" b="0" i="1" smtClean="0">
                        <a:latin typeface="Cambria Math" panose="02040503050406030204" pitchFamily="18" charset="0"/>
                      </a:rPr>
                      <m:t>𝑇</m:t>
                    </m:r>
                    <m:r>
                      <a:rPr lang="fr-FR" sz="1400" b="0" i="1" smtClean="0">
                        <a:latin typeface="Cambria Math" panose="02040503050406030204" pitchFamily="18" charset="0"/>
                        <a:ea typeface="Cambria Math" panose="02040503050406030204" pitchFamily="18" charset="0"/>
                      </a:rPr>
                      <m:t>~1</m:t>
                    </m:r>
                  </m:oMath>
                </a14:m>
                <a:r>
                  <a:rPr lang="fr-FR" sz="1400" dirty="0"/>
                  <a:t>μs) </a:t>
                </a:r>
              </a:p>
            </p:txBody>
          </p:sp>
        </mc:Choice>
        <mc:Fallback xmlns="">
          <p:sp>
            <p:nvSpPr>
              <p:cNvPr id="121" name="ZoneTexte 120">
                <a:extLst>
                  <a:ext uri="{FF2B5EF4-FFF2-40B4-BE49-F238E27FC236}">
                    <a16:creationId xmlns:a16="http://schemas.microsoft.com/office/drawing/2014/main" id="{5174949F-1957-97DD-D3D1-09FC24165C68}"/>
                  </a:ext>
                </a:extLst>
              </p:cNvPr>
              <p:cNvSpPr txBox="1">
                <a:spLocks noRot="1" noChangeAspect="1" noMove="1" noResize="1" noEditPoints="1" noAdjustHandles="1" noChangeArrowheads="1" noChangeShapeType="1" noTextEdit="1"/>
              </p:cNvSpPr>
              <p:nvPr/>
            </p:nvSpPr>
            <p:spPr>
              <a:xfrm>
                <a:off x="4546536" y="5503265"/>
                <a:ext cx="3361113" cy="954107"/>
              </a:xfrm>
              <a:prstGeom prst="rect">
                <a:avLst/>
              </a:prstGeom>
              <a:blipFill>
                <a:blip r:embed="rId12"/>
                <a:stretch>
                  <a:fillRect l="-755" t="-11842" b="-31579"/>
                </a:stretch>
              </a:blipFill>
            </p:spPr>
            <p:txBody>
              <a:bodyPr/>
              <a:lstStyle/>
              <a:p>
                <a:r>
                  <a:rPr lang="fr-FR">
                    <a:noFill/>
                  </a:rPr>
                  <a:t> </a:t>
                </a:r>
              </a:p>
            </p:txBody>
          </p:sp>
        </mc:Fallback>
      </mc:AlternateContent>
      <p:sp>
        <p:nvSpPr>
          <p:cNvPr id="8214" name="ZoneTexte 8213">
            <a:extLst>
              <a:ext uri="{FF2B5EF4-FFF2-40B4-BE49-F238E27FC236}">
                <a16:creationId xmlns:a16="http://schemas.microsoft.com/office/drawing/2014/main" id="{5F609C0C-DF91-172E-877E-562C1C7FACB9}"/>
              </a:ext>
            </a:extLst>
          </p:cNvPr>
          <p:cNvSpPr txBox="1"/>
          <p:nvPr/>
        </p:nvSpPr>
        <p:spPr>
          <a:xfrm>
            <a:off x="8315196" y="5159948"/>
            <a:ext cx="2710999" cy="215444"/>
          </a:xfrm>
          <a:prstGeom prst="rect">
            <a:avLst/>
          </a:prstGeom>
          <a:noFill/>
        </p:spPr>
        <p:txBody>
          <a:bodyPr wrap="none" rtlCol="0">
            <a:spAutoFit/>
          </a:bodyPr>
          <a:lstStyle/>
          <a:p>
            <a:r>
              <a:rPr lang="fr-FR" sz="800" dirty="0">
                <a:effectLst/>
              </a:rPr>
              <a:t>E. </a:t>
            </a:r>
            <a:r>
              <a:rPr lang="fr-FR" sz="800" dirty="0" err="1">
                <a:effectLst/>
              </a:rPr>
              <a:t>Janitz</a:t>
            </a:r>
            <a:r>
              <a:rPr lang="fr-FR" sz="800" dirty="0"/>
              <a:t> et al., </a:t>
            </a:r>
            <a:r>
              <a:rPr lang="fr-FR" sz="800" i="1" dirty="0">
                <a:effectLst/>
              </a:rPr>
              <a:t>J. Mater. </a:t>
            </a:r>
            <a:r>
              <a:rPr lang="fr-FR" sz="800" i="1" dirty="0" err="1">
                <a:effectLst/>
              </a:rPr>
              <a:t>Chem</a:t>
            </a:r>
            <a:r>
              <a:rPr lang="fr-FR" sz="800" i="1" dirty="0">
                <a:effectLst/>
              </a:rPr>
              <a:t>. C</a:t>
            </a:r>
            <a:r>
              <a:rPr lang="fr-FR" sz="800" dirty="0">
                <a:effectLst/>
              </a:rPr>
              <a:t>, </a:t>
            </a:r>
            <a:r>
              <a:rPr lang="fr-FR" sz="800" b="1" dirty="0">
                <a:effectLst/>
              </a:rPr>
              <a:t>10</a:t>
            </a:r>
            <a:r>
              <a:rPr lang="fr-FR" sz="800" dirty="0">
                <a:effectLst/>
              </a:rPr>
              <a:t>, 13533–13569 (2022</a:t>
            </a:r>
            <a:r>
              <a:rPr lang="fr-FR" sz="800" dirty="0">
                <a:effectLst/>
                <a:latin typeface="Aptos" panose="020B0004020202020204" pitchFamily="34" charset="0"/>
              </a:rPr>
              <a:t>) </a:t>
            </a:r>
            <a:endParaRPr lang="fr-FR" sz="800" dirty="0">
              <a:latin typeface="Aptos" panose="020B0004020202020204" pitchFamily="34" charset="0"/>
            </a:endParaRPr>
          </a:p>
        </p:txBody>
      </p:sp>
      <p:pic>
        <p:nvPicPr>
          <p:cNvPr id="8216" name="Image 8215">
            <a:extLst>
              <a:ext uri="{FF2B5EF4-FFF2-40B4-BE49-F238E27FC236}">
                <a16:creationId xmlns:a16="http://schemas.microsoft.com/office/drawing/2014/main" id="{0FDF6E22-257A-2751-A9E0-2A42FCF3D7E5}"/>
              </a:ext>
            </a:extLst>
          </p:cNvPr>
          <p:cNvPicPr>
            <a:picLocks noChangeAspect="1"/>
          </p:cNvPicPr>
          <p:nvPr/>
        </p:nvPicPr>
        <p:blipFill>
          <a:blip r:embed="rId13"/>
          <a:stretch>
            <a:fillRect/>
          </a:stretch>
        </p:blipFill>
        <p:spPr>
          <a:xfrm>
            <a:off x="8362634" y="3252152"/>
            <a:ext cx="2655758" cy="1825833"/>
          </a:xfrm>
          <a:prstGeom prst="rect">
            <a:avLst/>
          </a:prstGeom>
        </p:spPr>
      </p:pic>
      <p:cxnSp>
        <p:nvCxnSpPr>
          <p:cNvPr id="8218" name="Connecteur droit avec flèche 8217">
            <a:extLst>
              <a:ext uri="{FF2B5EF4-FFF2-40B4-BE49-F238E27FC236}">
                <a16:creationId xmlns:a16="http://schemas.microsoft.com/office/drawing/2014/main" id="{9E51BD9A-87CE-3CBA-1188-2BFE9D9F9087}"/>
              </a:ext>
            </a:extLst>
          </p:cNvPr>
          <p:cNvCxnSpPr>
            <a:cxnSpLocks/>
          </p:cNvCxnSpPr>
          <p:nvPr/>
        </p:nvCxnSpPr>
        <p:spPr>
          <a:xfrm>
            <a:off x="9303970" y="4445677"/>
            <a:ext cx="1270185" cy="0"/>
          </a:xfrm>
          <a:prstGeom prst="straightConnector1">
            <a:avLst/>
          </a:prstGeom>
          <a:ln w="15875">
            <a:solidFill>
              <a:schemeClr val="tx1"/>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219" name="ZoneTexte 8218">
                <a:extLst>
                  <a:ext uri="{FF2B5EF4-FFF2-40B4-BE49-F238E27FC236}">
                    <a16:creationId xmlns:a16="http://schemas.microsoft.com/office/drawing/2014/main" id="{4027682F-C41C-C7DB-38DD-7E30DF748E4A}"/>
                  </a:ext>
                </a:extLst>
              </p:cNvPr>
              <p:cNvSpPr txBox="1"/>
              <p:nvPr/>
            </p:nvSpPr>
            <p:spPr>
              <a:xfrm>
                <a:off x="9987365" y="4383461"/>
                <a:ext cx="723312" cy="307777"/>
              </a:xfrm>
              <a:prstGeom prst="rect">
                <a:avLst/>
              </a:prstGeom>
              <a:noFill/>
            </p:spPr>
            <p:txBody>
              <a:bodyPr wrap="square" rtlCol="0">
                <a:spAutoFit/>
              </a:bodyPr>
              <a:lstStyle/>
              <a:p>
                <a:r>
                  <a:rPr lang="fr-FR" sz="1400" dirty="0">
                    <a:ea typeface="Cambria Math" panose="02040503050406030204" pitchFamily="18" charset="0"/>
                  </a:rPr>
                  <a:t>2 </a:t>
                </a:r>
                <a14:m>
                  <m:oMath xmlns:m="http://schemas.openxmlformats.org/officeDocument/2006/math">
                    <m:sSub>
                      <m:sSubPr>
                        <m:ctrlPr>
                          <a:rPr lang="fr-FR" sz="1400" i="1" smtClean="0">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𝛾</m:t>
                        </m:r>
                      </m:e>
                      <m:sub>
                        <m:r>
                          <a:rPr lang="fr-FR" sz="1400" i="1">
                            <a:latin typeface="Cambria Math" panose="02040503050406030204" pitchFamily="18" charset="0"/>
                            <a:ea typeface="Cambria Math" panose="02040503050406030204" pitchFamily="18" charset="0"/>
                          </a:rPr>
                          <m:t>𝑒</m:t>
                        </m:r>
                      </m:sub>
                    </m:sSub>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𝐵</m:t>
                        </m:r>
                      </m:e>
                      <m:sub>
                        <m:r>
                          <a:rPr lang="fr-FR" sz="1400" i="1">
                            <a:latin typeface="Cambria Math" panose="02040503050406030204" pitchFamily="18" charset="0"/>
                            <a:ea typeface="Cambria Math" panose="02040503050406030204" pitchFamily="18" charset="0"/>
                          </a:rPr>
                          <m:t>𝑧</m:t>
                        </m:r>
                      </m:sub>
                    </m:sSub>
                  </m:oMath>
                </a14:m>
                <a:endParaRPr lang="en-US" sz="1400" dirty="0"/>
              </a:p>
            </p:txBody>
          </p:sp>
        </mc:Choice>
        <mc:Fallback xmlns="">
          <p:sp>
            <p:nvSpPr>
              <p:cNvPr id="8219" name="ZoneTexte 8218">
                <a:extLst>
                  <a:ext uri="{FF2B5EF4-FFF2-40B4-BE49-F238E27FC236}">
                    <a16:creationId xmlns:a16="http://schemas.microsoft.com/office/drawing/2014/main" id="{4027682F-C41C-C7DB-38DD-7E30DF748E4A}"/>
                  </a:ext>
                </a:extLst>
              </p:cNvPr>
              <p:cNvSpPr txBox="1">
                <a:spLocks noRot="1" noChangeAspect="1" noMove="1" noResize="1" noEditPoints="1" noAdjustHandles="1" noChangeArrowheads="1" noChangeShapeType="1" noTextEdit="1"/>
              </p:cNvSpPr>
              <p:nvPr/>
            </p:nvSpPr>
            <p:spPr>
              <a:xfrm>
                <a:off x="9987365" y="4383461"/>
                <a:ext cx="723312" cy="307777"/>
              </a:xfrm>
              <a:prstGeom prst="rect">
                <a:avLst/>
              </a:prstGeom>
              <a:blipFill>
                <a:blip r:embed="rId14"/>
                <a:stretch>
                  <a:fillRect l="-3448" t="-4000" b="-20000"/>
                </a:stretch>
              </a:blipFill>
            </p:spPr>
            <p:txBody>
              <a:bodyPr/>
              <a:lstStyle/>
              <a:p>
                <a:r>
                  <a:rPr lang="fr-FR">
                    <a:noFill/>
                  </a:rPr>
                  <a:t> </a:t>
                </a:r>
              </a:p>
            </p:txBody>
          </p:sp>
        </mc:Fallback>
      </mc:AlternateContent>
      <p:sp>
        <p:nvSpPr>
          <p:cNvPr id="8220" name="Rectangle 8219">
            <a:extLst>
              <a:ext uri="{FF2B5EF4-FFF2-40B4-BE49-F238E27FC236}">
                <a16:creationId xmlns:a16="http://schemas.microsoft.com/office/drawing/2014/main" id="{E43C9CC7-EE32-1B6E-CA5F-BE7D3A74C828}"/>
              </a:ext>
            </a:extLst>
          </p:cNvPr>
          <p:cNvSpPr/>
          <p:nvPr/>
        </p:nvSpPr>
        <p:spPr>
          <a:xfrm>
            <a:off x="9368744" y="2470431"/>
            <a:ext cx="1101600" cy="1872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21" name="Connecteur droit 8220">
            <a:extLst>
              <a:ext uri="{FF2B5EF4-FFF2-40B4-BE49-F238E27FC236}">
                <a16:creationId xmlns:a16="http://schemas.microsoft.com/office/drawing/2014/main" id="{89EF7C8D-79E3-B15F-B6B5-A64757B4746E}"/>
              </a:ext>
            </a:extLst>
          </p:cNvPr>
          <p:cNvCxnSpPr>
            <a:cxnSpLocks/>
          </p:cNvCxnSpPr>
          <p:nvPr/>
        </p:nvCxnSpPr>
        <p:spPr>
          <a:xfrm>
            <a:off x="9116761" y="2657631"/>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222" name="Rectangle 8221">
            <a:extLst>
              <a:ext uri="{FF2B5EF4-FFF2-40B4-BE49-F238E27FC236}">
                <a16:creationId xmlns:a16="http://schemas.microsoft.com/office/drawing/2014/main" id="{B020134B-974B-F5A5-3BBC-BAD848F0A5C4}"/>
              </a:ext>
            </a:extLst>
          </p:cNvPr>
          <p:cNvSpPr/>
          <p:nvPr/>
        </p:nvSpPr>
        <p:spPr>
          <a:xfrm>
            <a:off x="9368744" y="2864723"/>
            <a:ext cx="1101600" cy="187200"/>
          </a:xfrm>
          <a:prstGeom prst="rect">
            <a:avLst/>
          </a:prstGeom>
          <a:gradFill>
            <a:gsLst>
              <a:gs pos="0">
                <a:srgbClr val="7030A0"/>
              </a:gs>
              <a:gs pos="100000">
                <a:srgbClr val="EC0AF5"/>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23" name="Connecteur droit 8222">
            <a:extLst>
              <a:ext uri="{FF2B5EF4-FFF2-40B4-BE49-F238E27FC236}">
                <a16:creationId xmlns:a16="http://schemas.microsoft.com/office/drawing/2014/main" id="{00CB8E80-198A-601B-B50F-9F882C4569BC}"/>
              </a:ext>
            </a:extLst>
          </p:cNvPr>
          <p:cNvCxnSpPr>
            <a:cxnSpLocks/>
          </p:cNvCxnSpPr>
          <p:nvPr/>
        </p:nvCxnSpPr>
        <p:spPr>
          <a:xfrm>
            <a:off x="9116761" y="3051923"/>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224" name="ZoneTexte 8223">
            <a:extLst>
              <a:ext uri="{FF2B5EF4-FFF2-40B4-BE49-F238E27FC236}">
                <a16:creationId xmlns:a16="http://schemas.microsoft.com/office/drawing/2014/main" id="{012CC587-9E9D-4B7A-F4AA-025B65B4FFBD}"/>
              </a:ext>
            </a:extLst>
          </p:cNvPr>
          <p:cNvSpPr txBox="1"/>
          <p:nvPr/>
        </p:nvSpPr>
        <p:spPr>
          <a:xfrm>
            <a:off x="8582229" y="2406886"/>
            <a:ext cx="678391" cy="307777"/>
          </a:xfrm>
          <a:prstGeom prst="rect">
            <a:avLst/>
          </a:prstGeom>
          <a:noFill/>
        </p:spPr>
        <p:txBody>
          <a:bodyPr wrap="square" rtlCol="0">
            <a:spAutoFit/>
          </a:bodyPr>
          <a:lstStyle/>
          <a:p>
            <a:r>
              <a:rPr lang="en-US" sz="1400" dirty="0"/>
              <a:t>Laser</a:t>
            </a:r>
          </a:p>
        </p:txBody>
      </p:sp>
      <p:sp>
        <p:nvSpPr>
          <p:cNvPr id="8225" name="ZoneTexte 8224">
            <a:extLst>
              <a:ext uri="{FF2B5EF4-FFF2-40B4-BE49-F238E27FC236}">
                <a16:creationId xmlns:a16="http://schemas.microsoft.com/office/drawing/2014/main" id="{B5B4C501-AC75-7418-826B-093D33AE3BBB}"/>
              </a:ext>
            </a:extLst>
          </p:cNvPr>
          <p:cNvSpPr txBox="1"/>
          <p:nvPr/>
        </p:nvSpPr>
        <p:spPr>
          <a:xfrm>
            <a:off x="8582229" y="2841874"/>
            <a:ext cx="621517" cy="307777"/>
          </a:xfrm>
          <a:prstGeom prst="rect">
            <a:avLst/>
          </a:prstGeom>
          <a:noFill/>
        </p:spPr>
        <p:txBody>
          <a:bodyPr wrap="square" rtlCol="0">
            <a:spAutoFit/>
          </a:bodyPr>
          <a:lstStyle/>
          <a:p>
            <a:r>
              <a:rPr lang="en-US" sz="1400" dirty="0"/>
              <a:t>MW.</a:t>
            </a:r>
          </a:p>
        </p:txBody>
      </p:sp>
      <p:sp>
        <p:nvSpPr>
          <p:cNvPr id="8226" name="ZoneTexte 8225">
            <a:extLst>
              <a:ext uri="{FF2B5EF4-FFF2-40B4-BE49-F238E27FC236}">
                <a16:creationId xmlns:a16="http://schemas.microsoft.com/office/drawing/2014/main" id="{089AA34D-F5C3-0A7C-272B-1F72A609605F}"/>
              </a:ext>
            </a:extLst>
          </p:cNvPr>
          <p:cNvSpPr txBox="1"/>
          <p:nvPr/>
        </p:nvSpPr>
        <p:spPr>
          <a:xfrm>
            <a:off x="8383245" y="1136489"/>
            <a:ext cx="3049441" cy="584775"/>
          </a:xfrm>
          <a:prstGeom prst="rect">
            <a:avLst/>
          </a:prstGeom>
          <a:noFill/>
        </p:spPr>
        <p:txBody>
          <a:bodyPr wrap="square" rtlCol="0">
            <a:spAutoFit/>
          </a:bodyPr>
          <a:lstStyle/>
          <a:p>
            <a:pPr algn="ctr"/>
            <a:r>
              <a:rPr lang="en-US" sz="1600" b="1" dirty="0"/>
              <a:t>Optically detected magnetic resonance (ODMR)</a:t>
            </a:r>
          </a:p>
        </p:txBody>
      </p:sp>
      <mc:AlternateContent xmlns:mc="http://schemas.openxmlformats.org/markup-compatibility/2006" xmlns:a14="http://schemas.microsoft.com/office/drawing/2010/main">
        <mc:Choice Requires="a14">
          <p:sp>
            <p:nvSpPr>
              <p:cNvPr id="8227" name="ZoneTexte 8226">
                <a:extLst>
                  <a:ext uri="{FF2B5EF4-FFF2-40B4-BE49-F238E27FC236}">
                    <a16:creationId xmlns:a16="http://schemas.microsoft.com/office/drawing/2014/main" id="{40A43383-5F69-2DD5-92CA-BCB5EC14CE8B}"/>
                  </a:ext>
                </a:extLst>
              </p:cNvPr>
              <p:cNvSpPr txBox="1"/>
              <p:nvPr/>
            </p:nvSpPr>
            <p:spPr>
              <a:xfrm>
                <a:off x="10862644" y="2854921"/>
                <a:ext cx="996619" cy="307777"/>
              </a:xfrm>
              <a:prstGeom prst="rect">
                <a:avLst/>
              </a:prstGeom>
              <a:noFill/>
            </p:spPr>
            <p:txBody>
              <a:bodyPr wrap="none" rtlCol="0">
                <a:spAutoFit/>
              </a:bodyPr>
              <a:lstStyle/>
              <a:p>
                <a:r>
                  <a:rPr lang="fr-FR" sz="1400" dirty="0"/>
                  <a:t>varying </a:t>
                </a:r>
                <a14:m>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a:rPr lang="fr-FR" sz="1400" i="1" smtClean="0">
                            <a:latin typeface="Cambria Math" panose="02040503050406030204" pitchFamily="18" charset="0"/>
                            <a:ea typeface="Cambria Math" panose="02040503050406030204" pitchFamily="18" charset="0"/>
                          </a:rPr>
                          <m:t>𝜔</m:t>
                        </m:r>
                      </m:e>
                      <m:sub>
                        <m:r>
                          <a:rPr lang="fr-FR" sz="1400" b="0" i="1" smtClean="0">
                            <a:latin typeface="Cambria Math" panose="02040503050406030204" pitchFamily="18" charset="0"/>
                            <a:ea typeface="Cambria Math" panose="02040503050406030204" pitchFamily="18" charset="0"/>
                          </a:rPr>
                          <m:t>𝑑</m:t>
                        </m:r>
                      </m:sub>
                    </m:sSub>
                  </m:oMath>
                </a14:m>
                <a:endParaRPr lang="fr-FR" sz="1400" dirty="0"/>
              </a:p>
            </p:txBody>
          </p:sp>
        </mc:Choice>
        <mc:Fallback xmlns="">
          <p:sp>
            <p:nvSpPr>
              <p:cNvPr id="8227" name="ZoneTexte 8226">
                <a:extLst>
                  <a:ext uri="{FF2B5EF4-FFF2-40B4-BE49-F238E27FC236}">
                    <a16:creationId xmlns:a16="http://schemas.microsoft.com/office/drawing/2014/main" id="{40A43383-5F69-2DD5-92CA-BCB5EC14CE8B}"/>
                  </a:ext>
                </a:extLst>
              </p:cNvPr>
              <p:cNvSpPr txBox="1">
                <a:spLocks noRot="1" noChangeAspect="1" noMove="1" noResize="1" noEditPoints="1" noAdjustHandles="1" noChangeArrowheads="1" noChangeShapeType="1" noTextEdit="1"/>
              </p:cNvSpPr>
              <p:nvPr/>
            </p:nvSpPr>
            <p:spPr>
              <a:xfrm>
                <a:off x="10862644" y="2854921"/>
                <a:ext cx="996619" cy="307777"/>
              </a:xfrm>
              <a:prstGeom prst="rect">
                <a:avLst/>
              </a:prstGeom>
              <a:blipFill>
                <a:blip r:embed="rId15"/>
                <a:stretch>
                  <a:fillRect l="-2532" t="-3846" b="-15385"/>
                </a:stretch>
              </a:blipFill>
            </p:spPr>
            <p:txBody>
              <a:bodyPr/>
              <a:lstStyle/>
              <a:p>
                <a:r>
                  <a:rPr lang="fr-FR">
                    <a:noFill/>
                  </a:rPr>
                  <a:t> </a:t>
                </a:r>
              </a:p>
            </p:txBody>
          </p:sp>
        </mc:Fallback>
      </mc:AlternateContent>
      <p:grpSp>
        <p:nvGrpSpPr>
          <p:cNvPr id="8228" name="Groupe 8227">
            <a:extLst>
              <a:ext uri="{FF2B5EF4-FFF2-40B4-BE49-F238E27FC236}">
                <a16:creationId xmlns:a16="http://schemas.microsoft.com/office/drawing/2014/main" id="{7037967D-47BA-C8B7-CB4F-183162FDDEE0}"/>
              </a:ext>
            </a:extLst>
          </p:cNvPr>
          <p:cNvGrpSpPr/>
          <p:nvPr/>
        </p:nvGrpSpPr>
        <p:grpSpPr>
          <a:xfrm>
            <a:off x="8921424" y="3809161"/>
            <a:ext cx="2024874" cy="845720"/>
            <a:chOff x="5114660" y="4721120"/>
            <a:chExt cx="2024874" cy="845720"/>
          </a:xfrm>
        </p:grpSpPr>
        <p:sp>
          <p:nvSpPr>
            <p:cNvPr id="8229" name="Rectangle 8228">
              <a:extLst>
                <a:ext uri="{FF2B5EF4-FFF2-40B4-BE49-F238E27FC236}">
                  <a16:creationId xmlns:a16="http://schemas.microsoft.com/office/drawing/2014/main" id="{0768D343-8E51-F5FB-BCA0-CAD24B4AC399}"/>
                </a:ext>
              </a:extLst>
            </p:cNvPr>
            <p:cNvSpPr/>
            <p:nvPr/>
          </p:nvSpPr>
          <p:spPr>
            <a:xfrm>
              <a:off x="5114660" y="4889030"/>
              <a:ext cx="2024874" cy="677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0" name="Rectangle 8229">
              <a:extLst>
                <a:ext uri="{FF2B5EF4-FFF2-40B4-BE49-F238E27FC236}">
                  <a16:creationId xmlns:a16="http://schemas.microsoft.com/office/drawing/2014/main" id="{032198FA-AFBF-82DF-BFEE-F114E118D3E5}"/>
                </a:ext>
              </a:extLst>
            </p:cNvPr>
            <p:cNvSpPr/>
            <p:nvPr/>
          </p:nvSpPr>
          <p:spPr>
            <a:xfrm>
              <a:off x="6546985" y="4721120"/>
              <a:ext cx="592549" cy="677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31" name="ZoneTexte 8230">
            <a:extLst>
              <a:ext uri="{FF2B5EF4-FFF2-40B4-BE49-F238E27FC236}">
                <a16:creationId xmlns:a16="http://schemas.microsoft.com/office/drawing/2014/main" id="{CF77C6EE-9AA9-9A7C-2D67-BB6C8FDAC0C8}"/>
              </a:ext>
            </a:extLst>
          </p:cNvPr>
          <p:cNvSpPr txBox="1"/>
          <p:nvPr/>
        </p:nvSpPr>
        <p:spPr>
          <a:xfrm>
            <a:off x="9897502" y="3117570"/>
            <a:ext cx="295587" cy="307777"/>
          </a:xfrm>
          <a:prstGeom prst="rect">
            <a:avLst/>
          </a:prstGeom>
          <a:noFill/>
        </p:spPr>
        <p:txBody>
          <a:bodyPr wrap="square" rtlCol="0">
            <a:spAutoFit/>
          </a:bodyPr>
          <a:lstStyle/>
          <a:p>
            <a:r>
              <a:rPr lang="en-US" sz="1400" dirty="0"/>
              <a:t>D</a:t>
            </a:r>
          </a:p>
        </p:txBody>
      </p:sp>
      <p:cxnSp>
        <p:nvCxnSpPr>
          <p:cNvPr id="8232" name="Connecteur droit avec flèche 8231">
            <a:extLst>
              <a:ext uri="{FF2B5EF4-FFF2-40B4-BE49-F238E27FC236}">
                <a16:creationId xmlns:a16="http://schemas.microsoft.com/office/drawing/2014/main" id="{5798CF43-F654-ECFD-66A4-B0686E41EB77}"/>
              </a:ext>
            </a:extLst>
          </p:cNvPr>
          <p:cNvCxnSpPr>
            <a:cxnSpLocks/>
          </p:cNvCxnSpPr>
          <p:nvPr/>
        </p:nvCxnSpPr>
        <p:spPr>
          <a:xfrm flipV="1">
            <a:off x="9939926" y="3291434"/>
            <a:ext cx="0" cy="1449256"/>
          </a:xfrm>
          <a:prstGeom prst="straightConnector1">
            <a:avLst/>
          </a:prstGeom>
          <a:ln w="15875">
            <a:solidFill>
              <a:schemeClr val="tx1"/>
            </a:solidFill>
            <a:prstDash val="sysDot"/>
            <a:tailEnd type="none"/>
          </a:ln>
        </p:spPr>
        <p:style>
          <a:lnRef idx="2">
            <a:schemeClr val="accent1"/>
          </a:lnRef>
          <a:fillRef idx="0">
            <a:schemeClr val="accent1"/>
          </a:fillRef>
          <a:effectRef idx="1">
            <a:schemeClr val="accent1"/>
          </a:effectRef>
          <a:fontRef idx="minor">
            <a:schemeClr val="tx1"/>
          </a:fontRef>
        </p:style>
      </p:cxnSp>
      <p:sp>
        <p:nvSpPr>
          <p:cNvPr id="8233" name="ZoneTexte 8232">
            <a:extLst>
              <a:ext uri="{FF2B5EF4-FFF2-40B4-BE49-F238E27FC236}">
                <a16:creationId xmlns:a16="http://schemas.microsoft.com/office/drawing/2014/main" id="{1CF0FC2D-2ADF-DC6F-A912-AC7C826A24F7}"/>
              </a:ext>
            </a:extLst>
          </p:cNvPr>
          <p:cNvSpPr txBox="1"/>
          <p:nvPr/>
        </p:nvSpPr>
        <p:spPr>
          <a:xfrm>
            <a:off x="8443071" y="1890218"/>
            <a:ext cx="2861040" cy="307777"/>
          </a:xfrm>
          <a:prstGeom prst="rect">
            <a:avLst/>
          </a:prstGeom>
          <a:noFill/>
        </p:spPr>
        <p:txBody>
          <a:bodyPr wrap="none" rtlCol="0">
            <a:spAutoFit/>
          </a:bodyPr>
          <a:lstStyle/>
          <a:p>
            <a:r>
              <a:rPr lang="fr-FR" sz="1400" dirty="0"/>
              <a:t>Goal : </a:t>
            </a:r>
            <a:r>
              <a:rPr lang="fr-FR" sz="1400" dirty="0" err="1"/>
              <a:t>measure</a:t>
            </a:r>
            <a:r>
              <a:rPr lang="fr-FR" sz="1400" dirty="0"/>
              <a:t> the </a:t>
            </a:r>
            <a:r>
              <a:rPr lang="fr-FR" sz="1400" dirty="0" err="1"/>
              <a:t>energy</a:t>
            </a:r>
            <a:r>
              <a:rPr lang="fr-FR" sz="1400" dirty="0"/>
              <a:t> </a:t>
            </a:r>
            <a:r>
              <a:rPr lang="fr-FR" sz="1400" dirty="0" err="1"/>
              <a:t>splitting</a:t>
            </a:r>
            <a:endParaRPr lang="fr-FR" sz="1400" dirty="0"/>
          </a:p>
        </p:txBody>
      </p:sp>
      <p:cxnSp>
        <p:nvCxnSpPr>
          <p:cNvPr id="8234" name="Connecteur droit avec flèche 8233">
            <a:extLst>
              <a:ext uri="{FF2B5EF4-FFF2-40B4-BE49-F238E27FC236}">
                <a16:creationId xmlns:a16="http://schemas.microsoft.com/office/drawing/2014/main" id="{2D66A2DD-B4CD-69C2-64D9-5CE7FF241F0B}"/>
              </a:ext>
            </a:extLst>
          </p:cNvPr>
          <p:cNvCxnSpPr>
            <a:cxnSpLocks/>
          </p:cNvCxnSpPr>
          <p:nvPr/>
        </p:nvCxnSpPr>
        <p:spPr>
          <a:xfrm>
            <a:off x="525876" y="2316580"/>
            <a:ext cx="0" cy="441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235" name="ZoneTexte 8234">
                <a:extLst>
                  <a:ext uri="{FF2B5EF4-FFF2-40B4-BE49-F238E27FC236}">
                    <a16:creationId xmlns:a16="http://schemas.microsoft.com/office/drawing/2014/main" id="{425FF680-F81F-ABB0-4778-DBAA6868E609}"/>
                  </a:ext>
                </a:extLst>
              </p:cNvPr>
              <p:cNvSpPr txBox="1"/>
              <p:nvPr/>
            </p:nvSpPr>
            <p:spPr>
              <a:xfrm>
                <a:off x="195810" y="2405452"/>
                <a:ext cx="2961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𝑒𝑠</m:t>
                          </m:r>
                        </m:sub>
                      </m:sSub>
                    </m:oMath>
                  </m:oMathPara>
                </a14:m>
                <a:endParaRPr lang="en-US" sz="1400" dirty="0"/>
              </a:p>
            </p:txBody>
          </p:sp>
        </mc:Choice>
        <mc:Fallback xmlns="">
          <p:sp>
            <p:nvSpPr>
              <p:cNvPr id="8235" name="ZoneTexte 8234">
                <a:extLst>
                  <a:ext uri="{FF2B5EF4-FFF2-40B4-BE49-F238E27FC236}">
                    <a16:creationId xmlns:a16="http://schemas.microsoft.com/office/drawing/2014/main" id="{425FF680-F81F-ABB0-4778-DBAA6868E609}"/>
                  </a:ext>
                </a:extLst>
              </p:cNvPr>
              <p:cNvSpPr txBox="1">
                <a:spLocks noRot="1" noChangeAspect="1" noMove="1" noResize="1" noEditPoints="1" noAdjustHandles="1" noChangeArrowheads="1" noChangeShapeType="1" noTextEdit="1"/>
              </p:cNvSpPr>
              <p:nvPr/>
            </p:nvSpPr>
            <p:spPr>
              <a:xfrm>
                <a:off x="195810" y="2405452"/>
                <a:ext cx="296170" cy="215444"/>
              </a:xfrm>
              <a:prstGeom prst="rect">
                <a:avLst/>
              </a:prstGeom>
              <a:blipFill>
                <a:blip r:embed="rId16"/>
                <a:stretch>
                  <a:fillRect l="-12500" b="-5556"/>
                </a:stretch>
              </a:blipFill>
            </p:spPr>
            <p:txBody>
              <a:bodyPr/>
              <a:lstStyle/>
              <a:p>
                <a:r>
                  <a:rPr lang="fr-FR">
                    <a:noFill/>
                  </a:rPr>
                  <a:t> </a:t>
                </a:r>
              </a:p>
            </p:txBody>
          </p:sp>
        </mc:Fallback>
      </mc:AlternateContent>
      <p:pic>
        <p:nvPicPr>
          <p:cNvPr id="8236" name="Image 8235">
            <a:extLst>
              <a:ext uri="{FF2B5EF4-FFF2-40B4-BE49-F238E27FC236}">
                <a16:creationId xmlns:a16="http://schemas.microsoft.com/office/drawing/2014/main" id="{F54219F2-7F14-8B5D-5B17-3BE74EB4B4B0}"/>
              </a:ext>
            </a:extLst>
          </p:cNvPr>
          <p:cNvPicPr>
            <a:picLocks noChangeAspect="1"/>
          </p:cNvPicPr>
          <p:nvPr/>
        </p:nvPicPr>
        <p:blipFill>
          <a:blip r:embed="rId17"/>
          <a:stretch>
            <a:fillRect/>
          </a:stretch>
        </p:blipFill>
        <p:spPr>
          <a:xfrm>
            <a:off x="149310" y="139477"/>
            <a:ext cx="656033" cy="653612"/>
          </a:xfrm>
          <a:prstGeom prst="rect">
            <a:avLst/>
          </a:prstGeom>
        </p:spPr>
      </p:pic>
      <p:sp>
        <p:nvSpPr>
          <p:cNvPr id="8237" name="Espace réservé de la date 11">
            <a:extLst>
              <a:ext uri="{FF2B5EF4-FFF2-40B4-BE49-F238E27FC236}">
                <a16:creationId xmlns:a16="http://schemas.microsoft.com/office/drawing/2014/main" id="{18199DAD-2325-AFD2-C0A1-A4A22E0C3BC3}"/>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24040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1">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1">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2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2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2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2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2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21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2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2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5" grpId="0"/>
      <p:bldP spid="90" grpId="0"/>
      <p:bldP spid="25" grpId="0"/>
      <p:bldP spid="34" grpId="0" animBg="1"/>
      <p:bldP spid="36" grpId="0"/>
      <p:bldP spid="8214" grpId="0"/>
      <p:bldP spid="8220" grpId="0" animBg="1"/>
      <p:bldP spid="8222" grpId="0" animBg="1"/>
      <p:bldP spid="8224" grpId="0"/>
      <p:bldP spid="8225" grpId="0"/>
      <p:bldP spid="8226" grpId="0"/>
      <p:bldP spid="8227" grpId="0"/>
      <p:bldP spid="8231" grpId="0"/>
      <p:bldP spid="82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450FE-AC8C-CAC7-CB0D-28E86511EB38}"/>
            </a:ext>
          </a:extLst>
        </p:cNvPr>
        <p:cNvGrpSpPr/>
        <p:nvPr/>
      </p:nvGrpSpPr>
      <p:grpSpPr>
        <a:xfrm>
          <a:off x="0" y="0"/>
          <a:ext cx="0" cy="0"/>
          <a:chOff x="0" y="0"/>
          <a:chExt cx="0" cy="0"/>
        </a:xfrm>
      </p:grpSpPr>
      <p:pic>
        <p:nvPicPr>
          <p:cNvPr id="8205" name="Image 8204">
            <a:extLst>
              <a:ext uri="{FF2B5EF4-FFF2-40B4-BE49-F238E27FC236}">
                <a16:creationId xmlns:a16="http://schemas.microsoft.com/office/drawing/2014/main" id="{414E16A7-B223-D47B-8222-F75430DA893D}"/>
              </a:ext>
            </a:extLst>
          </p:cNvPr>
          <p:cNvPicPr>
            <a:picLocks noChangeAspect="1"/>
          </p:cNvPicPr>
          <p:nvPr/>
        </p:nvPicPr>
        <p:blipFill rotWithShape="1">
          <a:blip r:embed="rId3"/>
          <a:srcRect r="51747" b="7934"/>
          <a:stretch/>
        </p:blipFill>
        <p:spPr>
          <a:xfrm rot="2700000">
            <a:off x="1074357" y="4707654"/>
            <a:ext cx="363985" cy="406290"/>
          </a:xfrm>
          <a:prstGeom prst="rect">
            <a:avLst/>
          </a:prstGeom>
        </p:spPr>
      </p:pic>
      <p:pic>
        <p:nvPicPr>
          <p:cNvPr id="8231" name="Image 8230">
            <a:extLst>
              <a:ext uri="{FF2B5EF4-FFF2-40B4-BE49-F238E27FC236}">
                <a16:creationId xmlns:a16="http://schemas.microsoft.com/office/drawing/2014/main" id="{69B1B34E-DB44-48DE-3AC5-34677B73C732}"/>
              </a:ext>
            </a:extLst>
          </p:cNvPr>
          <p:cNvPicPr>
            <a:picLocks noChangeAspect="1"/>
          </p:cNvPicPr>
          <p:nvPr/>
        </p:nvPicPr>
        <p:blipFill rotWithShape="1">
          <a:blip r:embed="rId3"/>
          <a:srcRect l="49152" r="2595" b="7934"/>
          <a:stretch/>
        </p:blipFill>
        <p:spPr>
          <a:xfrm rot="2700000">
            <a:off x="1103511" y="5461090"/>
            <a:ext cx="363985" cy="406290"/>
          </a:xfrm>
          <a:prstGeom prst="rect">
            <a:avLst/>
          </a:prstGeom>
        </p:spPr>
      </p:pic>
      <p:cxnSp>
        <p:nvCxnSpPr>
          <p:cNvPr id="76" name="Connecteur droit avec flèche 75">
            <a:extLst>
              <a:ext uri="{FF2B5EF4-FFF2-40B4-BE49-F238E27FC236}">
                <a16:creationId xmlns:a16="http://schemas.microsoft.com/office/drawing/2014/main" id="{81DED273-5A29-618A-FF0F-EB52CB4F3343}"/>
              </a:ext>
            </a:extLst>
          </p:cNvPr>
          <p:cNvCxnSpPr>
            <a:cxnSpLocks/>
          </p:cNvCxnSpPr>
          <p:nvPr/>
        </p:nvCxnSpPr>
        <p:spPr>
          <a:xfrm flipV="1">
            <a:off x="854760" y="2378927"/>
            <a:ext cx="0" cy="2311331"/>
          </a:xfrm>
          <a:prstGeom prst="straightConnector1">
            <a:avLst/>
          </a:prstGeom>
          <a:ln w="25400">
            <a:solidFill>
              <a:srgbClr val="C00000">
                <a:alpha val="99000"/>
              </a:srgbClr>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77" name="Image 76">
            <a:extLst>
              <a:ext uri="{FF2B5EF4-FFF2-40B4-BE49-F238E27FC236}">
                <a16:creationId xmlns:a16="http://schemas.microsoft.com/office/drawing/2014/main" id="{55B7FE6C-6F17-457E-45E4-8C57784E8ADB}"/>
              </a:ext>
            </a:extLst>
          </p:cNvPr>
          <p:cNvPicPr>
            <a:picLocks/>
          </p:cNvPicPr>
          <p:nvPr/>
        </p:nvPicPr>
        <p:blipFill>
          <a:blip r:embed="rId4"/>
          <a:stretch>
            <a:fillRect/>
          </a:stretch>
        </p:blipFill>
        <p:spPr>
          <a:xfrm>
            <a:off x="855543" y="3603762"/>
            <a:ext cx="711487" cy="247275"/>
          </a:xfrm>
          <a:prstGeom prst="rect">
            <a:avLst/>
          </a:prstGeom>
        </p:spPr>
      </p:pic>
      <p:pic>
        <p:nvPicPr>
          <p:cNvPr id="88" name="Image 87">
            <a:extLst>
              <a:ext uri="{FF2B5EF4-FFF2-40B4-BE49-F238E27FC236}">
                <a16:creationId xmlns:a16="http://schemas.microsoft.com/office/drawing/2014/main" id="{77B63312-FA83-30AD-0D88-FB75262F3E7D}"/>
              </a:ext>
            </a:extLst>
          </p:cNvPr>
          <p:cNvPicPr>
            <a:picLocks/>
          </p:cNvPicPr>
          <p:nvPr/>
        </p:nvPicPr>
        <p:blipFill>
          <a:blip r:embed="rId4">
            <a:duotone>
              <a:schemeClr val="accent1">
                <a:shade val="45000"/>
                <a:satMod val="135000"/>
              </a:schemeClr>
              <a:prstClr val="white"/>
            </a:duotone>
          </a:blip>
          <a:stretch>
            <a:fillRect/>
          </a:stretch>
        </p:blipFill>
        <p:spPr>
          <a:xfrm>
            <a:off x="876331" y="3903286"/>
            <a:ext cx="711487" cy="247275"/>
          </a:xfrm>
          <a:prstGeom prst="rect">
            <a:avLst/>
          </a:prstGeom>
        </p:spPr>
      </p:pic>
      <p:grpSp>
        <p:nvGrpSpPr>
          <p:cNvPr id="8196" name="Groupe 8195">
            <a:extLst>
              <a:ext uri="{FF2B5EF4-FFF2-40B4-BE49-F238E27FC236}">
                <a16:creationId xmlns:a16="http://schemas.microsoft.com/office/drawing/2014/main" id="{96D40AFA-4AF0-700F-4D36-2BE95C3B9DB8}"/>
              </a:ext>
            </a:extLst>
          </p:cNvPr>
          <p:cNvGrpSpPr/>
          <p:nvPr/>
        </p:nvGrpSpPr>
        <p:grpSpPr>
          <a:xfrm>
            <a:off x="5312634" y="1569736"/>
            <a:ext cx="1352333" cy="406225"/>
            <a:chOff x="3272073" y="4391116"/>
            <a:chExt cx="1352333" cy="406225"/>
          </a:xfrm>
        </p:grpSpPr>
        <p:pic>
          <p:nvPicPr>
            <p:cNvPr id="149" name="Image 148">
              <a:extLst>
                <a:ext uri="{FF2B5EF4-FFF2-40B4-BE49-F238E27FC236}">
                  <a16:creationId xmlns:a16="http://schemas.microsoft.com/office/drawing/2014/main" id="{3F3852F1-A378-7982-9B77-3681AAD6EA41}"/>
                </a:ext>
              </a:extLst>
            </p:cNvPr>
            <p:cNvPicPr>
              <a:picLocks noChangeAspect="1"/>
            </p:cNvPicPr>
            <p:nvPr/>
          </p:nvPicPr>
          <p:blipFill rotWithShape="1">
            <a:blip r:embed="rId3"/>
            <a:srcRect l="49152" r="2595" b="7934"/>
            <a:stretch/>
          </p:blipFill>
          <p:spPr>
            <a:xfrm rot="2700000">
              <a:off x="4239268" y="4412204"/>
              <a:ext cx="363985" cy="406290"/>
            </a:xfrm>
            <a:prstGeom prst="rect">
              <a:avLst/>
            </a:prstGeom>
          </p:spPr>
        </p:pic>
        <p:pic>
          <p:nvPicPr>
            <p:cNvPr id="8195" name="Image 8194">
              <a:extLst>
                <a:ext uri="{FF2B5EF4-FFF2-40B4-BE49-F238E27FC236}">
                  <a16:creationId xmlns:a16="http://schemas.microsoft.com/office/drawing/2014/main" id="{4DE7D7CE-F6A9-67D8-B570-A87D31EDE2E9}"/>
                </a:ext>
              </a:extLst>
            </p:cNvPr>
            <p:cNvPicPr>
              <a:picLocks noChangeAspect="1"/>
            </p:cNvPicPr>
            <p:nvPr/>
          </p:nvPicPr>
          <p:blipFill rotWithShape="1">
            <a:blip r:embed="rId3"/>
            <a:srcRect r="51747" b="7934"/>
            <a:stretch/>
          </p:blipFill>
          <p:spPr>
            <a:xfrm rot="2700000">
              <a:off x="3293225" y="4369964"/>
              <a:ext cx="363985" cy="406290"/>
            </a:xfrm>
            <a:prstGeom prst="rect">
              <a:avLst/>
            </a:prstGeom>
          </p:spPr>
        </p:pic>
        <p:sp>
          <p:nvSpPr>
            <p:cNvPr id="8193" name="ZoneTexte 8192">
              <a:extLst>
                <a:ext uri="{FF2B5EF4-FFF2-40B4-BE49-F238E27FC236}">
                  <a16:creationId xmlns:a16="http://schemas.microsoft.com/office/drawing/2014/main" id="{08208B6C-5A01-616C-DC9C-85092B754297}"/>
                </a:ext>
              </a:extLst>
            </p:cNvPr>
            <p:cNvSpPr txBox="1"/>
            <p:nvPr/>
          </p:nvSpPr>
          <p:spPr>
            <a:xfrm>
              <a:off x="3604259" y="4465701"/>
              <a:ext cx="769763" cy="307777"/>
            </a:xfrm>
            <a:prstGeom prst="rect">
              <a:avLst/>
            </a:prstGeom>
            <a:noFill/>
          </p:spPr>
          <p:txBody>
            <a:bodyPr wrap="none" rtlCol="0">
              <a:spAutoFit/>
            </a:bodyPr>
            <a:lstStyle/>
            <a:p>
              <a:r>
                <a:rPr lang="en-US" sz="1400" dirty="0"/>
                <a:t>= 70 %  </a:t>
              </a:r>
            </a:p>
          </p:txBody>
        </p:sp>
      </p:grpSp>
      <p:sp>
        <p:nvSpPr>
          <p:cNvPr id="5" name="ZoneTexte 4">
            <a:extLst>
              <a:ext uri="{FF2B5EF4-FFF2-40B4-BE49-F238E27FC236}">
                <a16:creationId xmlns:a16="http://schemas.microsoft.com/office/drawing/2014/main" id="{F861B362-8F99-A1ED-0701-E076EAC902AB}"/>
              </a:ext>
            </a:extLst>
          </p:cNvPr>
          <p:cNvSpPr txBox="1"/>
          <p:nvPr/>
        </p:nvSpPr>
        <p:spPr>
          <a:xfrm>
            <a:off x="4978532" y="1674775"/>
            <a:ext cx="510076" cy="523220"/>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 </a:t>
            </a:r>
          </a:p>
          <a:p>
            <a:pPr>
              <a:buClr>
                <a:srgbClr val="00BEFF"/>
              </a:buClr>
            </a:pPr>
            <a:endParaRPr lang="en-US" sz="1400" dirty="0"/>
          </a:p>
        </p:txBody>
      </p:sp>
      <p:sp>
        <p:nvSpPr>
          <p:cNvPr id="45" name="ZoneTexte 44">
            <a:extLst>
              <a:ext uri="{FF2B5EF4-FFF2-40B4-BE49-F238E27FC236}">
                <a16:creationId xmlns:a16="http://schemas.microsoft.com/office/drawing/2014/main" id="{5B61F553-B6E2-5CF9-7AE6-B0A5EAEF27BC}"/>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How to read out the spin state?</a:t>
            </a:r>
          </a:p>
        </p:txBody>
      </p:sp>
      <p:cxnSp>
        <p:nvCxnSpPr>
          <p:cNvPr id="2" name="Connecteur droit 1">
            <a:extLst>
              <a:ext uri="{FF2B5EF4-FFF2-40B4-BE49-F238E27FC236}">
                <a16:creationId xmlns:a16="http://schemas.microsoft.com/office/drawing/2014/main" id="{71F89810-2E7C-80A5-57B7-8C8D069F484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215" name="ZoneTexte 8214">
            <a:extLst>
              <a:ext uri="{FF2B5EF4-FFF2-40B4-BE49-F238E27FC236}">
                <a16:creationId xmlns:a16="http://schemas.microsoft.com/office/drawing/2014/main" id="{05340FB1-7DBC-2500-561E-53FF9ECD4579}"/>
              </a:ext>
            </a:extLst>
          </p:cNvPr>
          <p:cNvSpPr txBox="1"/>
          <p:nvPr/>
        </p:nvSpPr>
        <p:spPr>
          <a:xfrm>
            <a:off x="8315196" y="5159948"/>
            <a:ext cx="2710999" cy="215444"/>
          </a:xfrm>
          <a:prstGeom prst="rect">
            <a:avLst/>
          </a:prstGeom>
          <a:noFill/>
        </p:spPr>
        <p:txBody>
          <a:bodyPr wrap="none" rtlCol="0">
            <a:spAutoFit/>
          </a:bodyPr>
          <a:lstStyle/>
          <a:p>
            <a:r>
              <a:rPr lang="fr-FR" sz="800" dirty="0">
                <a:effectLst/>
              </a:rPr>
              <a:t>E. </a:t>
            </a:r>
            <a:r>
              <a:rPr lang="fr-FR" sz="800" dirty="0" err="1">
                <a:effectLst/>
              </a:rPr>
              <a:t>Janitz</a:t>
            </a:r>
            <a:r>
              <a:rPr lang="fr-FR" sz="800" dirty="0"/>
              <a:t> et al., </a:t>
            </a:r>
            <a:r>
              <a:rPr lang="fr-FR" sz="800" i="1" dirty="0">
                <a:effectLst/>
              </a:rPr>
              <a:t>J. Mater. </a:t>
            </a:r>
            <a:r>
              <a:rPr lang="fr-FR" sz="800" i="1" dirty="0" err="1">
                <a:effectLst/>
              </a:rPr>
              <a:t>Chem</a:t>
            </a:r>
            <a:r>
              <a:rPr lang="fr-FR" sz="800" i="1" dirty="0">
                <a:effectLst/>
              </a:rPr>
              <a:t>. C</a:t>
            </a:r>
            <a:r>
              <a:rPr lang="fr-FR" sz="800" dirty="0">
                <a:effectLst/>
              </a:rPr>
              <a:t>, </a:t>
            </a:r>
            <a:r>
              <a:rPr lang="fr-FR" sz="800" b="1" dirty="0">
                <a:effectLst/>
              </a:rPr>
              <a:t>10</a:t>
            </a:r>
            <a:r>
              <a:rPr lang="fr-FR" sz="800" dirty="0">
                <a:effectLst/>
              </a:rPr>
              <a:t>, 13533–13569 (2022</a:t>
            </a:r>
            <a:r>
              <a:rPr lang="fr-FR" sz="800" dirty="0">
                <a:effectLst/>
                <a:latin typeface="Aptos" panose="020B0004020202020204" pitchFamily="34" charset="0"/>
              </a:rPr>
              <a:t>) </a:t>
            </a:r>
            <a:endParaRPr lang="fr-FR" sz="800" dirty="0">
              <a:latin typeface="Aptos" panose="020B0004020202020204" pitchFamily="34" charset="0"/>
            </a:endParaRPr>
          </a:p>
        </p:txBody>
      </p:sp>
      <p:pic>
        <p:nvPicPr>
          <p:cNvPr id="8217" name="Image 8216">
            <a:extLst>
              <a:ext uri="{FF2B5EF4-FFF2-40B4-BE49-F238E27FC236}">
                <a16:creationId xmlns:a16="http://schemas.microsoft.com/office/drawing/2014/main" id="{C186C568-E5F1-34B7-A910-D5479B0331E9}"/>
              </a:ext>
            </a:extLst>
          </p:cNvPr>
          <p:cNvPicPr>
            <a:picLocks noChangeAspect="1"/>
          </p:cNvPicPr>
          <p:nvPr/>
        </p:nvPicPr>
        <p:blipFill>
          <a:blip r:embed="rId5"/>
          <a:stretch>
            <a:fillRect/>
          </a:stretch>
        </p:blipFill>
        <p:spPr>
          <a:xfrm>
            <a:off x="8362634" y="3252152"/>
            <a:ext cx="2655758" cy="1825833"/>
          </a:xfrm>
          <a:prstGeom prst="rect">
            <a:avLst/>
          </a:prstGeom>
        </p:spPr>
      </p:pic>
      <p:cxnSp>
        <p:nvCxnSpPr>
          <p:cNvPr id="20" name="Connecteur droit avec flèche 19">
            <a:extLst>
              <a:ext uri="{FF2B5EF4-FFF2-40B4-BE49-F238E27FC236}">
                <a16:creationId xmlns:a16="http://schemas.microsoft.com/office/drawing/2014/main" id="{E85D8B8A-98B7-A445-BA47-4BE627B063E5}"/>
              </a:ext>
            </a:extLst>
          </p:cNvPr>
          <p:cNvCxnSpPr>
            <a:cxnSpLocks/>
          </p:cNvCxnSpPr>
          <p:nvPr/>
        </p:nvCxnSpPr>
        <p:spPr>
          <a:xfrm>
            <a:off x="9303970" y="4445677"/>
            <a:ext cx="1270185" cy="0"/>
          </a:xfrm>
          <a:prstGeom prst="straightConnector1">
            <a:avLst/>
          </a:prstGeom>
          <a:ln w="15875">
            <a:solidFill>
              <a:schemeClr val="tx1"/>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0A9DAEBB-4748-4A25-36B8-ABCCE8830C5C}"/>
                  </a:ext>
                </a:extLst>
              </p:cNvPr>
              <p:cNvSpPr txBox="1"/>
              <p:nvPr/>
            </p:nvSpPr>
            <p:spPr>
              <a:xfrm>
                <a:off x="9987365" y="4383461"/>
                <a:ext cx="723312" cy="307777"/>
              </a:xfrm>
              <a:prstGeom prst="rect">
                <a:avLst/>
              </a:prstGeom>
              <a:noFill/>
            </p:spPr>
            <p:txBody>
              <a:bodyPr wrap="square" rtlCol="0">
                <a:spAutoFit/>
              </a:bodyPr>
              <a:lstStyle/>
              <a:p>
                <a:r>
                  <a:rPr lang="fr-FR" sz="1400" dirty="0">
                    <a:ea typeface="Cambria Math" panose="02040503050406030204" pitchFamily="18" charset="0"/>
                  </a:rPr>
                  <a:t>2 </a:t>
                </a:r>
                <a14:m>
                  <m:oMath xmlns:m="http://schemas.openxmlformats.org/officeDocument/2006/math">
                    <m:sSub>
                      <m:sSubPr>
                        <m:ctrlPr>
                          <a:rPr lang="fr-FR" sz="1400" i="1" smtClean="0">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𝛾</m:t>
                        </m:r>
                      </m:e>
                      <m:sub>
                        <m:r>
                          <a:rPr lang="fr-FR" sz="1400" i="1">
                            <a:latin typeface="Cambria Math" panose="02040503050406030204" pitchFamily="18" charset="0"/>
                            <a:ea typeface="Cambria Math" panose="02040503050406030204" pitchFamily="18" charset="0"/>
                          </a:rPr>
                          <m:t>𝑒</m:t>
                        </m:r>
                      </m:sub>
                    </m:sSub>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𝐵</m:t>
                        </m:r>
                      </m:e>
                      <m:sub>
                        <m:r>
                          <a:rPr lang="fr-FR" sz="1400" i="1">
                            <a:latin typeface="Cambria Math" panose="02040503050406030204" pitchFamily="18" charset="0"/>
                            <a:ea typeface="Cambria Math" panose="02040503050406030204" pitchFamily="18" charset="0"/>
                          </a:rPr>
                          <m:t>𝑧</m:t>
                        </m:r>
                      </m:sub>
                    </m:sSub>
                  </m:oMath>
                </a14:m>
                <a:endParaRPr lang="en-US" sz="1400" dirty="0"/>
              </a:p>
            </p:txBody>
          </p:sp>
        </mc:Choice>
        <mc:Fallback xmlns="">
          <p:sp>
            <p:nvSpPr>
              <p:cNvPr id="23" name="ZoneTexte 22">
                <a:extLst>
                  <a:ext uri="{FF2B5EF4-FFF2-40B4-BE49-F238E27FC236}">
                    <a16:creationId xmlns:a16="http://schemas.microsoft.com/office/drawing/2014/main" id="{0A9DAEBB-4748-4A25-36B8-ABCCE8830C5C}"/>
                  </a:ext>
                </a:extLst>
              </p:cNvPr>
              <p:cNvSpPr txBox="1">
                <a:spLocks noRot="1" noChangeAspect="1" noMove="1" noResize="1" noEditPoints="1" noAdjustHandles="1" noChangeArrowheads="1" noChangeShapeType="1" noTextEdit="1"/>
              </p:cNvSpPr>
              <p:nvPr/>
            </p:nvSpPr>
            <p:spPr>
              <a:xfrm>
                <a:off x="9987365" y="4383461"/>
                <a:ext cx="723312" cy="307777"/>
              </a:xfrm>
              <a:prstGeom prst="rect">
                <a:avLst/>
              </a:prstGeom>
              <a:blipFill>
                <a:blip r:embed="rId6"/>
                <a:stretch>
                  <a:fillRect l="-3448" t="-4000" b="-20000"/>
                </a:stretch>
              </a:blipFill>
            </p:spPr>
            <p:txBody>
              <a:bodyPr/>
              <a:lstStyle/>
              <a:p>
                <a:r>
                  <a:rPr lang="fr-FR">
                    <a:noFill/>
                  </a:rPr>
                  <a:t> </a:t>
                </a:r>
              </a:p>
            </p:txBody>
          </p:sp>
        </mc:Fallback>
      </mc:AlternateContent>
      <p:sp>
        <p:nvSpPr>
          <p:cNvPr id="57" name="Espace réservé du pied de page 56">
            <a:extLst>
              <a:ext uri="{FF2B5EF4-FFF2-40B4-BE49-F238E27FC236}">
                <a16:creationId xmlns:a16="http://schemas.microsoft.com/office/drawing/2014/main" id="{05EED5DA-DC1D-0B21-AA48-F72917040D09}"/>
              </a:ext>
            </a:extLst>
          </p:cNvPr>
          <p:cNvSpPr>
            <a:spLocks noGrp="1"/>
          </p:cNvSpPr>
          <p:nvPr>
            <p:ph type="ftr" sz="quarter" idx="11"/>
          </p:nvPr>
        </p:nvSpPr>
        <p:spPr/>
        <p:txBody>
          <a:bodyPr/>
          <a:lstStyle/>
          <a:p>
            <a:r>
              <a:rPr lang="fr-FR" dirty="0"/>
              <a:t>Charles Babin</a:t>
            </a:r>
          </a:p>
        </p:txBody>
      </p:sp>
      <p:sp>
        <p:nvSpPr>
          <p:cNvPr id="58" name="Espace réservé du numéro de diapositive 57">
            <a:extLst>
              <a:ext uri="{FF2B5EF4-FFF2-40B4-BE49-F238E27FC236}">
                <a16:creationId xmlns:a16="http://schemas.microsoft.com/office/drawing/2014/main" id="{D07EAFA6-27A3-B1BF-41A4-F54DC1F7A301}"/>
              </a:ext>
            </a:extLst>
          </p:cNvPr>
          <p:cNvSpPr>
            <a:spLocks noGrp="1"/>
          </p:cNvSpPr>
          <p:nvPr>
            <p:ph type="sldNum" sz="quarter" idx="12"/>
          </p:nvPr>
        </p:nvSpPr>
        <p:spPr/>
        <p:txBody>
          <a:bodyPr/>
          <a:lstStyle/>
          <a:p>
            <a:fld id="{BC52D411-5A3D-D14A-AF34-D9B1C8ECD583}" type="slidenum">
              <a:rPr lang="fr-FR" smtClean="0"/>
              <a:pPr/>
              <a:t>31</a:t>
            </a:fld>
            <a:endParaRPr lang="fr-FR" dirty="0"/>
          </a:p>
        </p:txBody>
      </p:sp>
      <p:grpSp>
        <p:nvGrpSpPr>
          <p:cNvPr id="59" name="Groupe 58">
            <a:extLst>
              <a:ext uri="{FF2B5EF4-FFF2-40B4-BE49-F238E27FC236}">
                <a16:creationId xmlns:a16="http://schemas.microsoft.com/office/drawing/2014/main" id="{7C9D49E5-CDFA-C37A-EE91-AE907AFCEF2C}"/>
              </a:ext>
            </a:extLst>
          </p:cNvPr>
          <p:cNvGrpSpPr/>
          <p:nvPr/>
        </p:nvGrpSpPr>
        <p:grpSpPr>
          <a:xfrm>
            <a:off x="195810" y="1095736"/>
            <a:ext cx="3580716" cy="5358529"/>
            <a:chOff x="195810" y="1095736"/>
            <a:chExt cx="3580716" cy="5358529"/>
          </a:xfrm>
        </p:grpSpPr>
        <p:grpSp>
          <p:nvGrpSpPr>
            <p:cNvPr id="19" name="Groupe 18">
              <a:extLst>
                <a:ext uri="{FF2B5EF4-FFF2-40B4-BE49-F238E27FC236}">
                  <a16:creationId xmlns:a16="http://schemas.microsoft.com/office/drawing/2014/main" id="{0236B8C4-8B47-A873-C57B-9155DA847544}"/>
                </a:ext>
              </a:extLst>
            </p:cNvPr>
            <p:cNvGrpSpPr/>
            <p:nvPr/>
          </p:nvGrpSpPr>
          <p:grpSpPr>
            <a:xfrm>
              <a:off x="195810" y="5980319"/>
              <a:ext cx="3580716" cy="473946"/>
              <a:chOff x="3781245" y="4800023"/>
              <a:chExt cx="4246223" cy="473946"/>
            </a:xfrm>
          </p:grpSpPr>
          <p:sp>
            <p:nvSpPr>
              <p:cNvPr id="47" name="Rectangle 46">
                <a:extLst>
                  <a:ext uri="{FF2B5EF4-FFF2-40B4-BE49-F238E27FC236}">
                    <a16:creationId xmlns:a16="http://schemas.microsoft.com/office/drawing/2014/main" id="{8FD3F5C5-317D-0E83-446A-910478B504E0}"/>
                  </a:ext>
                </a:extLst>
              </p:cNvPr>
              <p:cNvSpPr/>
              <p:nvPr/>
            </p:nvSpPr>
            <p:spPr>
              <a:xfrm>
                <a:off x="3781245" y="4800023"/>
                <a:ext cx="4246223" cy="473946"/>
              </a:xfrm>
              <a:prstGeom prst="rect">
                <a:avLst/>
              </a:prstGeom>
              <a:gradFill flip="none" rotWithShape="1">
                <a:gsLst>
                  <a:gs pos="0">
                    <a:schemeClr val="accent2"/>
                  </a:gs>
                  <a:gs pos="54000">
                    <a:schemeClr val="accent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Valence Band</a:t>
                </a:r>
              </a:p>
            </p:txBody>
          </p:sp>
          <p:cxnSp>
            <p:nvCxnSpPr>
              <p:cNvPr id="52" name="Connecteur droit 51">
                <a:extLst>
                  <a:ext uri="{FF2B5EF4-FFF2-40B4-BE49-F238E27FC236}">
                    <a16:creationId xmlns:a16="http://schemas.microsoft.com/office/drawing/2014/main" id="{BD08D6B9-FD21-99B7-FFD7-00532B256791}"/>
                  </a:ext>
                </a:extLst>
              </p:cNvPr>
              <p:cNvCxnSpPr>
                <a:cxnSpLocks/>
              </p:cNvCxnSpPr>
              <p:nvPr/>
            </p:nvCxnSpPr>
            <p:spPr>
              <a:xfrm>
                <a:off x="3781246" y="4800023"/>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e 52">
              <a:extLst>
                <a:ext uri="{FF2B5EF4-FFF2-40B4-BE49-F238E27FC236}">
                  <a16:creationId xmlns:a16="http://schemas.microsoft.com/office/drawing/2014/main" id="{F05FD5E7-F90F-7DC9-88C7-426C90EAFD5C}"/>
                </a:ext>
              </a:extLst>
            </p:cNvPr>
            <p:cNvGrpSpPr/>
            <p:nvPr/>
          </p:nvGrpSpPr>
          <p:grpSpPr>
            <a:xfrm>
              <a:off x="195810" y="1095736"/>
              <a:ext cx="3580716" cy="473946"/>
              <a:chOff x="3781245" y="1526652"/>
              <a:chExt cx="4246223" cy="473946"/>
            </a:xfrm>
          </p:grpSpPr>
          <p:sp>
            <p:nvSpPr>
              <p:cNvPr id="54" name="Rectangle 53">
                <a:extLst>
                  <a:ext uri="{FF2B5EF4-FFF2-40B4-BE49-F238E27FC236}">
                    <a16:creationId xmlns:a16="http://schemas.microsoft.com/office/drawing/2014/main" id="{BD0A6820-0AD9-448A-EDD7-7A69AC960A91}"/>
                  </a:ext>
                </a:extLst>
              </p:cNvPr>
              <p:cNvSpPr/>
              <p:nvPr/>
            </p:nvSpPr>
            <p:spPr>
              <a:xfrm>
                <a:off x="3781245" y="1526652"/>
                <a:ext cx="4246223" cy="473946"/>
              </a:xfrm>
              <a:prstGeom prst="rect">
                <a:avLst/>
              </a:prstGeom>
              <a:gradFill flip="none" rotWithShape="1">
                <a:gsLst>
                  <a:gs pos="0">
                    <a:schemeClr val="bg1">
                      <a:lumMod val="95000"/>
                    </a:schemeClr>
                  </a:gs>
                  <a:gs pos="46000">
                    <a:schemeClr val="accent1">
                      <a:lumMod val="40000"/>
                      <a:lumOff val="6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Conduction Band</a:t>
                </a:r>
              </a:p>
            </p:txBody>
          </p:sp>
          <p:cxnSp>
            <p:nvCxnSpPr>
              <p:cNvPr id="55" name="Connecteur droit 54">
                <a:extLst>
                  <a:ext uri="{FF2B5EF4-FFF2-40B4-BE49-F238E27FC236}">
                    <a16:creationId xmlns:a16="http://schemas.microsoft.com/office/drawing/2014/main" id="{C26B792D-CC0F-8CCC-E8B8-97EB353FB20C}"/>
                  </a:ext>
                </a:extLst>
              </p:cNvPr>
              <p:cNvCxnSpPr>
                <a:cxnSpLocks/>
              </p:cNvCxnSpPr>
              <p:nvPr/>
            </p:nvCxnSpPr>
            <p:spPr>
              <a:xfrm>
                <a:off x="3781246" y="2000598"/>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0" name="ZoneTexte 89">
            <a:extLst>
              <a:ext uri="{FF2B5EF4-FFF2-40B4-BE49-F238E27FC236}">
                <a16:creationId xmlns:a16="http://schemas.microsoft.com/office/drawing/2014/main" id="{C4CF4D59-56BD-3597-064E-5DA5EA4DF22E}"/>
              </a:ext>
            </a:extLst>
          </p:cNvPr>
          <p:cNvSpPr txBox="1"/>
          <p:nvPr/>
        </p:nvSpPr>
        <p:spPr>
          <a:xfrm>
            <a:off x="5093242" y="1095664"/>
            <a:ext cx="1778820" cy="338554"/>
          </a:xfrm>
          <a:prstGeom prst="rect">
            <a:avLst/>
          </a:prstGeom>
          <a:noFill/>
        </p:spPr>
        <p:txBody>
          <a:bodyPr wrap="none" rtlCol="0">
            <a:spAutoFit/>
          </a:bodyPr>
          <a:lstStyle/>
          <a:p>
            <a:r>
              <a:rPr lang="en-US" sz="1600" b="1" dirty="0"/>
              <a:t>Optical response</a:t>
            </a:r>
          </a:p>
        </p:txBody>
      </p:sp>
      <mc:AlternateContent xmlns:mc="http://schemas.openxmlformats.org/markup-compatibility/2006" xmlns:a14="http://schemas.microsoft.com/office/drawing/2010/main">
        <mc:Choice Requires="a14">
          <p:sp>
            <p:nvSpPr>
              <p:cNvPr id="8198" name="ZoneTexte 8197">
                <a:extLst>
                  <a:ext uri="{FF2B5EF4-FFF2-40B4-BE49-F238E27FC236}">
                    <a16:creationId xmlns:a16="http://schemas.microsoft.com/office/drawing/2014/main" id="{3BB44640-4EC4-F21E-BAB0-6152EAC5B330}"/>
                  </a:ext>
                </a:extLst>
              </p:cNvPr>
              <p:cNvSpPr txBox="1"/>
              <p:nvPr/>
            </p:nvSpPr>
            <p:spPr>
              <a:xfrm>
                <a:off x="4980356" y="1674775"/>
                <a:ext cx="1729768" cy="954107"/>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 </a:t>
                </a:r>
              </a:p>
              <a:p>
                <a:pPr marL="285750" indent="-285750">
                  <a:buClr>
                    <a:srgbClr val="00BEFF"/>
                  </a:buClr>
                  <a:buFont typeface="Wingdings" pitchFamily="2" charset="2"/>
                  <a:buChar char="v"/>
                </a:pPr>
                <a:endParaRPr lang="en-US" sz="1400" dirty="0"/>
              </a:p>
              <a:p>
                <a:pPr marL="285750" indent="-285750">
                  <a:buClr>
                    <a:srgbClr val="00BEFF"/>
                  </a:buClr>
                  <a:buFont typeface="Wingdings" pitchFamily="2" charset="2"/>
                  <a:buChar char="v"/>
                </a:pPr>
                <a:r>
                  <a:rPr lang="en-US" sz="1400" dirty="0"/>
                  <a:t>Initialization in </a:t>
                </a:r>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r>
                      <a:rPr lang="fr-FR" sz="1400" b="0" i="1" smtClean="0">
                        <a:latin typeface="Cambria Math" panose="02040503050406030204" pitchFamily="18" charset="0"/>
                      </a:rPr>
                      <m:t> (</m:t>
                    </m:r>
                    <m:r>
                      <a:rPr lang="fr-FR" sz="1400" i="1">
                        <a:latin typeface="Cambria Math" panose="02040503050406030204" pitchFamily="18" charset="0"/>
                      </a:rPr>
                      <m:t>~</m:t>
                    </m:r>
                    <m:r>
                      <a:rPr lang="fr-FR" sz="1400" b="0" i="1" smtClean="0">
                        <a:latin typeface="Cambria Math" panose="02040503050406030204" pitchFamily="18" charset="0"/>
                      </a:rPr>
                      <m:t>80%)</m:t>
                    </m:r>
                  </m:oMath>
                </a14:m>
                <a:endParaRPr lang="en-US" sz="1400" dirty="0"/>
              </a:p>
              <a:p>
                <a:pPr>
                  <a:buClr>
                    <a:srgbClr val="00BEFF"/>
                  </a:buClr>
                </a:pPr>
                <a:r>
                  <a:rPr lang="en-US" sz="1400" dirty="0"/>
                  <a:t> </a:t>
                </a:r>
              </a:p>
            </p:txBody>
          </p:sp>
        </mc:Choice>
        <mc:Fallback xmlns="">
          <p:sp>
            <p:nvSpPr>
              <p:cNvPr id="8198" name="ZoneTexte 8197">
                <a:extLst>
                  <a:ext uri="{FF2B5EF4-FFF2-40B4-BE49-F238E27FC236}">
                    <a16:creationId xmlns:a16="http://schemas.microsoft.com/office/drawing/2014/main" id="{3BB44640-4EC4-F21E-BAB0-6152EAC5B330}"/>
                  </a:ext>
                </a:extLst>
              </p:cNvPr>
              <p:cNvSpPr txBox="1">
                <a:spLocks noRot="1" noChangeAspect="1" noMove="1" noResize="1" noEditPoints="1" noAdjustHandles="1" noChangeArrowheads="1" noChangeShapeType="1" noTextEdit="1"/>
              </p:cNvSpPr>
              <p:nvPr/>
            </p:nvSpPr>
            <p:spPr>
              <a:xfrm>
                <a:off x="4980356" y="1674775"/>
                <a:ext cx="1729768" cy="954107"/>
              </a:xfrm>
              <a:prstGeom prst="rect">
                <a:avLst/>
              </a:prstGeom>
              <a:blipFill>
                <a:blip r:embed="rId7"/>
                <a:stretch>
                  <a:fillRect l="-730" t="-1333" r="-43796" b="-33333"/>
                </a:stretch>
              </a:blipFill>
            </p:spPr>
            <p:txBody>
              <a:bodyPr/>
              <a:lstStyle/>
              <a:p>
                <a:r>
                  <a:rPr lang="fr-FR">
                    <a:noFill/>
                  </a:rPr>
                  <a:t> </a:t>
                </a:r>
              </a:p>
            </p:txBody>
          </p:sp>
        </mc:Fallback>
      </mc:AlternateContent>
      <p:sp>
        <p:nvSpPr>
          <p:cNvPr id="232" name="Rectangle 231">
            <a:extLst>
              <a:ext uri="{FF2B5EF4-FFF2-40B4-BE49-F238E27FC236}">
                <a16:creationId xmlns:a16="http://schemas.microsoft.com/office/drawing/2014/main" id="{BABCC40C-F7BA-D93A-3063-FD0B6C3D0B2F}"/>
              </a:ext>
            </a:extLst>
          </p:cNvPr>
          <p:cNvSpPr/>
          <p:nvPr/>
        </p:nvSpPr>
        <p:spPr>
          <a:xfrm>
            <a:off x="9368744" y="2470431"/>
            <a:ext cx="1101600" cy="1872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3" name="Connecteur droit 232">
            <a:extLst>
              <a:ext uri="{FF2B5EF4-FFF2-40B4-BE49-F238E27FC236}">
                <a16:creationId xmlns:a16="http://schemas.microsoft.com/office/drawing/2014/main" id="{802ACE8A-0E77-3373-92C4-E528A6501EE2}"/>
              </a:ext>
            </a:extLst>
          </p:cNvPr>
          <p:cNvCxnSpPr>
            <a:cxnSpLocks/>
          </p:cNvCxnSpPr>
          <p:nvPr/>
        </p:nvCxnSpPr>
        <p:spPr>
          <a:xfrm>
            <a:off x="9116761" y="2657631"/>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34" name="Rectangle 233">
            <a:extLst>
              <a:ext uri="{FF2B5EF4-FFF2-40B4-BE49-F238E27FC236}">
                <a16:creationId xmlns:a16="http://schemas.microsoft.com/office/drawing/2014/main" id="{EECAD642-A0CC-F7BF-BFB5-E646B71EDBA4}"/>
              </a:ext>
            </a:extLst>
          </p:cNvPr>
          <p:cNvSpPr/>
          <p:nvPr/>
        </p:nvSpPr>
        <p:spPr>
          <a:xfrm>
            <a:off x="9368744" y="2864723"/>
            <a:ext cx="1101600" cy="187200"/>
          </a:xfrm>
          <a:prstGeom prst="rect">
            <a:avLst/>
          </a:prstGeom>
          <a:gradFill>
            <a:gsLst>
              <a:gs pos="0">
                <a:srgbClr val="7030A0"/>
              </a:gs>
              <a:gs pos="100000">
                <a:srgbClr val="EC0AF5"/>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5" name="Connecteur droit 234">
            <a:extLst>
              <a:ext uri="{FF2B5EF4-FFF2-40B4-BE49-F238E27FC236}">
                <a16:creationId xmlns:a16="http://schemas.microsoft.com/office/drawing/2014/main" id="{99F69716-C435-89AD-CA48-84B31911567E}"/>
              </a:ext>
            </a:extLst>
          </p:cNvPr>
          <p:cNvCxnSpPr>
            <a:cxnSpLocks/>
          </p:cNvCxnSpPr>
          <p:nvPr/>
        </p:nvCxnSpPr>
        <p:spPr>
          <a:xfrm>
            <a:off x="9116761" y="3051923"/>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36" name="ZoneTexte 235">
            <a:extLst>
              <a:ext uri="{FF2B5EF4-FFF2-40B4-BE49-F238E27FC236}">
                <a16:creationId xmlns:a16="http://schemas.microsoft.com/office/drawing/2014/main" id="{B36298F1-ABAB-BD4F-1CBB-5850F51B5DC7}"/>
              </a:ext>
            </a:extLst>
          </p:cNvPr>
          <p:cNvSpPr txBox="1"/>
          <p:nvPr/>
        </p:nvSpPr>
        <p:spPr>
          <a:xfrm>
            <a:off x="8582229" y="2406886"/>
            <a:ext cx="678391" cy="307777"/>
          </a:xfrm>
          <a:prstGeom prst="rect">
            <a:avLst/>
          </a:prstGeom>
          <a:noFill/>
        </p:spPr>
        <p:txBody>
          <a:bodyPr wrap="square" rtlCol="0">
            <a:spAutoFit/>
          </a:bodyPr>
          <a:lstStyle/>
          <a:p>
            <a:r>
              <a:rPr lang="en-US" sz="1400" dirty="0"/>
              <a:t>Laser</a:t>
            </a:r>
          </a:p>
        </p:txBody>
      </p:sp>
      <p:sp>
        <p:nvSpPr>
          <p:cNvPr id="237" name="ZoneTexte 236">
            <a:extLst>
              <a:ext uri="{FF2B5EF4-FFF2-40B4-BE49-F238E27FC236}">
                <a16:creationId xmlns:a16="http://schemas.microsoft.com/office/drawing/2014/main" id="{EFED4D5D-197F-5EA9-8759-652784EF006E}"/>
              </a:ext>
            </a:extLst>
          </p:cNvPr>
          <p:cNvSpPr txBox="1"/>
          <p:nvPr/>
        </p:nvSpPr>
        <p:spPr>
          <a:xfrm>
            <a:off x="8582229" y="2841874"/>
            <a:ext cx="621517" cy="307777"/>
          </a:xfrm>
          <a:prstGeom prst="rect">
            <a:avLst/>
          </a:prstGeom>
          <a:noFill/>
        </p:spPr>
        <p:txBody>
          <a:bodyPr wrap="square" rtlCol="0">
            <a:spAutoFit/>
          </a:bodyPr>
          <a:lstStyle/>
          <a:p>
            <a:r>
              <a:rPr lang="en-US" sz="1400" dirty="0"/>
              <a:t>MW.</a:t>
            </a:r>
          </a:p>
        </p:txBody>
      </p:sp>
      <p:sp>
        <p:nvSpPr>
          <p:cNvPr id="94" name="ZoneTexte 93">
            <a:extLst>
              <a:ext uri="{FF2B5EF4-FFF2-40B4-BE49-F238E27FC236}">
                <a16:creationId xmlns:a16="http://schemas.microsoft.com/office/drawing/2014/main" id="{84391798-F76D-12A0-C150-82CCD90FDCE8}"/>
              </a:ext>
            </a:extLst>
          </p:cNvPr>
          <p:cNvSpPr txBox="1"/>
          <p:nvPr/>
        </p:nvSpPr>
        <p:spPr>
          <a:xfrm>
            <a:off x="8383245" y="1136489"/>
            <a:ext cx="3049441" cy="584775"/>
          </a:xfrm>
          <a:prstGeom prst="rect">
            <a:avLst/>
          </a:prstGeom>
          <a:noFill/>
        </p:spPr>
        <p:txBody>
          <a:bodyPr wrap="square" rtlCol="0">
            <a:spAutoFit/>
          </a:bodyPr>
          <a:lstStyle/>
          <a:p>
            <a:pPr algn="ctr"/>
            <a:r>
              <a:rPr lang="en-US" sz="1600" b="1" dirty="0"/>
              <a:t>Optically detected magnetic resonance (ODMR)</a:t>
            </a:r>
          </a:p>
        </p:txBody>
      </p:sp>
      <p:grpSp>
        <p:nvGrpSpPr>
          <p:cNvPr id="12" name="Groupe 11">
            <a:extLst>
              <a:ext uri="{FF2B5EF4-FFF2-40B4-BE49-F238E27FC236}">
                <a16:creationId xmlns:a16="http://schemas.microsoft.com/office/drawing/2014/main" id="{2226F29F-BE4E-345E-9478-B7638CB77C00}"/>
              </a:ext>
            </a:extLst>
          </p:cNvPr>
          <p:cNvGrpSpPr/>
          <p:nvPr/>
        </p:nvGrpSpPr>
        <p:grpSpPr>
          <a:xfrm>
            <a:off x="11195053" y="147318"/>
            <a:ext cx="873037" cy="664352"/>
            <a:chOff x="10937240" y="138967"/>
            <a:chExt cx="873037" cy="664352"/>
          </a:xfrm>
        </p:grpSpPr>
        <p:pic>
          <p:nvPicPr>
            <p:cNvPr id="13" name="Picture 2" descr="ICB – Laboratoire Interdisciplinaire Carnot de Bourgogne - Université de  Bourgogne">
              <a:extLst>
                <a:ext uri="{FF2B5EF4-FFF2-40B4-BE49-F238E27FC236}">
                  <a16:creationId xmlns:a16="http://schemas.microsoft.com/office/drawing/2014/main" id="{AE6E8C73-8C15-C730-6634-5311C16D4D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ECDD6A0-6641-867B-DFE6-09824FA47E7B}"/>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1" name="Picture 4">
            <a:extLst>
              <a:ext uri="{FF2B5EF4-FFF2-40B4-BE49-F238E27FC236}">
                <a16:creationId xmlns:a16="http://schemas.microsoft.com/office/drawing/2014/main" id="{E5A41BEE-A339-7457-30A8-E2E5A1DB5C0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1666" t="52918"/>
          <a:stretch>
            <a:fillRect/>
          </a:stretch>
        </p:blipFill>
        <p:spPr bwMode="auto">
          <a:xfrm>
            <a:off x="4546536" y="3159489"/>
            <a:ext cx="2972509" cy="1948724"/>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F0FA666E-2D58-466C-1BD3-1B355C9ACD2E}"/>
              </a:ext>
            </a:extLst>
          </p:cNvPr>
          <p:cNvSpPr txBox="1"/>
          <p:nvPr/>
        </p:nvSpPr>
        <p:spPr>
          <a:xfrm>
            <a:off x="4464924" y="5110496"/>
            <a:ext cx="2710999" cy="215444"/>
          </a:xfrm>
          <a:prstGeom prst="rect">
            <a:avLst/>
          </a:prstGeom>
          <a:noFill/>
        </p:spPr>
        <p:txBody>
          <a:bodyPr wrap="none" rtlCol="0">
            <a:spAutoFit/>
          </a:bodyPr>
          <a:lstStyle/>
          <a:p>
            <a:r>
              <a:rPr lang="fr-FR" sz="800" dirty="0">
                <a:effectLst/>
              </a:rPr>
              <a:t>E. </a:t>
            </a:r>
            <a:r>
              <a:rPr lang="fr-FR" sz="800" dirty="0" err="1">
                <a:effectLst/>
              </a:rPr>
              <a:t>Janitz</a:t>
            </a:r>
            <a:r>
              <a:rPr lang="fr-FR" sz="800" dirty="0"/>
              <a:t> et al., </a:t>
            </a:r>
            <a:r>
              <a:rPr lang="fr-FR" sz="800" i="1" dirty="0">
                <a:effectLst/>
              </a:rPr>
              <a:t>J. Mater. </a:t>
            </a:r>
            <a:r>
              <a:rPr lang="fr-FR" sz="800" i="1" dirty="0" err="1">
                <a:effectLst/>
              </a:rPr>
              <a:t>Chem</a:t>
            </a:r>
            <a:r>
              <a:rPr lang="fr-FR" sz="800" i="1" dirty="0">
                <a:effectLst/>
              </a:rPr>
              <a:t>. C</a:t>
            </a:r>
            <a:r>
              <a:rPr lang="fr-FR" sz="800" dirty="0">
                <a:effectLst/>
              </a:rPr>
              <a:t>, </a:t>
            </a:r>
            <a:r>
              <a:rPr lang="fr-FR" sz="800" b="1" dirty="0">
                <a:effectLst/>
              </a:rPr>
              <a:t>10</a:t>
            </a:r>
            <a:r>
              <a:rPr lang="fr-FR" sz="800" dirty="0">
                <a:effectLst/>
              </a:rPr>
              <a:t>, 13533–13569 (2022</a:t>
            </a:r>
            <a:r>
              <a:rPr lang="fr-FR" sz="800" dirty="0">
                <a:effectLst/>
                <a:latin typeface="Aptos" panose="020B0004020202020204" pitchFamily="34" charset="0"/>
              </a:rPr>
              <a:t>) </a:t>
            </a:r>
            <a:endParaRPr lang="fr-FR" sz="800" dirty="0">
              <a:latin typeface="Aptos" panose="020B0004020202020204" pitchFamily="34" charset="0"/>
            </a:endParaRPr>
          </a:p>
        </p:txBody>
      </p:sp>
      <p:sp>
        <p:nvSpPr>
          <p:cNvPr id="34" name="Rectangle 33">
            <a:extLst>
              <a:ext uri="{FF2B5EF4-FFF2-40B4-BE49-F238E27FC236}">
                <a16:creationId xmlns:a16="http://schemas.microsoft.com/office/drawing/2014/main" id="{337916A9-C5EE-E6FF-CDB9-D52AC2F44BCD}"/>
              </a:ext>
            </a:extLst>
          </p:cNvPr>
          <p:cNvSpPr/>
          <p:nvPr/>
        </p:nvSpPr>
        <p:spPr>
          <a:xfrm>
            <a:off x="5790729" y="2768481"/>
            <a:ext cx="1101600" cy="1872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Connecteur droit 34">
            <a:extLst>
              <a:ext uri="{FF2B5EF4-FFF2-40B4-BE49-F238E27FC236}">
                <a16:creationId xmlns:a16="http://schemas.microsoft.com/office/drawing/2014/main" id="{B88778C2-F035-4721-5887-772515E9C0CB}"/>
              </a:ext>
            </a:extLst>
          </p:cNvPr>
          <p:cNvCxnSpPr>
            <a:cxnSpLocks/>
          </p:cNvCxnSpPr>
          <p:nvPr/>
        </p:nvCxnSpPr>
        <p:spPr>
          <a:xfrm>
            <a:off x="5538746" y="2955681"/>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6" name="ZoneTexte 35">
            <a:extLst>
              <a:ext uri="{FF2B5EF4-FFF2-40B4-BE49-F238E27FC236}">
                <a16:creationId xmlns:a16="http://schemas.microsoft.com/office/drawing/2014/main" id="{D56DC2E8-7764-C714-93E2-F27BD8B76EE9}"/>
              </a:ext>
            </a:extLst>
          </p:cNvPr>
          <p:cNvSpPr txBox="1"/>
          <p:nvPr/>
        </p:nvSpPr>
        <p:spPr>
          <a:xfrm>
            <a:off x="5004214" y="2704936"/>
            <a:ext cx="678391" cy="307777"/>
          </a:xfrm>
          <a:prstGeom prst="rect">
            <a:avLst/>
          </a:prstGeom>
          <a:noFill/>
        </p:spPr>
        <p:txBody>
          <a:bodyPr wrap="square" rtlCol="0">
            <a:spAutoFit/>
          </a:bodyPr>
          <a:lstStyle/>
          <a:p>
            <a:r>
              <a:rPr lang="en-US" sz="1400" dirty="0"/>
              <a:t>Laser</a:t>
            </a:r>
          </a:p>
        </p:txBody>
      </p:sp>
      <p:cxnSp>
        <p:nvCxnSpPr>
          <p:cNvPr id="107" name="Connecteur droit avec flèche 106">
            <a:extLst>
              <a:ext uri="{FF2B5EF4-FFF2-40B4-BE49-F238E27FC236}">
                <a16:creationId xmlns:a16="http://schemas.microsoft.com/office/drawing/2014/main" id="{53F7AEF5-A519-C71E-BEA6-0D44159CB055}"/>
              </a:ext>
            </a:extLst>
          </p:cNvPr>
          <p:cNvCxnSpPr>
            <a:cxnSpLocks/>
          </p:cNvCxnSpPr>
          <p:nvPr/>
        </p:nvCxnSpPr>
        <p:spPr>
          <a:xfrm>
            <a:off x="544921" y="281079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cteur droit avec flèche 107">
            <a:extLst>
              <a:ext uri="{FF2B5EF4-FFF2-40B4-BE49-F238E27FC236}">
                <a16:creationId xmlns:a16="http://schemas.microsoft.com/office/drawing/2014/main" id="{FBA38A3A-127B-E064-0B79-CA4E20F47F73}"/>
              </a:ext>
            </a:extLst>
          </p:cNvPr>
          <p:cNvCxnSpPr>
            <a:cxnSpLocks/>
          </p:cNvCxnSpPr>
          <p:nvPr/>
        </p:nvCxnSpPr>
        <p:spPr>
          <a:xfrm>
            <a:off x="544921" y="223610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a:extLst>
              <a:ext uri="{FF2B5EF4-FFF2-40B4-BE49-F238E27FC236}">
                <a16:creationId xmlns:a16="http://schemas.microsoft.com/office/drawing/2014/main" id="{A2A4D6B8-B32E-FDBD-B37E-B9E780533EDC}"/>
              </a:ext>
            </a:extLst>
          </p:cNvPr>
          <p:cNvCxnSpPr>
            <a:cxnSpLocks/>
          </p:cNvCxnSpPr>
          <p:nvPr/>
        </p:nvCxnSpPr>
        <p:spPr>
          <a:xfrm>
            <a:off x="544921" y="230250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ZoneTexte 109">
                <a:extLst>
                  <a:ext uri="{FF2B5EF4-FFF2-40B4-BE49-F238E27FC236}">
                    <a16:creationId xmlns:a16="http://schemas.microsoft.com/office/drawing/2014/main" id="{FDA3E020-3A78-0A5F-DA79-9E11B22EE727}"/>
                  </a:ext>
                </a:extLst>
              </p:cNvPr>
              <p:cNvSpPr txBox="1"/>
              <p:nvPr/>
            </p:nvSpPr>
            <p:spPr>
              <a:xfrm>
                <a:off x="887889" y="2008689"/>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110" name="ZoneTexte 109">
                <a:extLst>
                  <a:ext uri="{FF2B5EF4-FFF2-40B4-BE49-F238E27FC236}">
                    <a16:creationId xmlns:a16="http://schemas.microsoft.com/office/drawing/2014/main" id="{FDA3E020-3A78-0A5F-DA79-9E11B22EE727}"/>
                  </a:ext>
                </a:extLst>
              </p:cNvPr>
              <p:cNvSpPr txBox="1">
                <a:spLocks noRot="1" noChangeAspect="1" noMove="1" noResize="1" noEditPoints="1" noAdjustHandles="1" noChangeArrowheads="1" noChangeShapeType="1" noTextEdit="1"/>
              </p:cNvSpPr>
              <p:nvPr/>
            </p:nvSpPr>
            <p:spPr>
              <a:xfrm>
                <a:off x="887889" y="2008689"/>
                <a:ext cx="391517" cy="236988"/>
              </a:xfrm>
              <a:prstGeom prst="rect">
                <a:avLst/>
              </a:prstGeom>
              <a:blipFill>
                <a:blip r:embed="rId10"/>
                <a:stretch>
                  <a:fillRect l="-19355" t="-157895" r="-64516"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2" name="ZoneTexte 111">
                <a:extLst>
                  <a:ext uri="{FF2B5EF4-FFF2-40B4-BE49-F238E27FC236}">
                    <a16:creationId xmlns:a16="http://schemas.microsoft.com/office/drawing/2014/main" id="{F0C8B041-35DD-95DF-266E-A2CCB96D400B}"/>
                  </a:ext>
                </a:extLst>
              </p:cNvPr>
              <p:cNvSpPr txBox="1"/>
              <p:nvPr/>
            </p:nvSpPr>
            <p:spPr>
              <a:xfrm>
                <a:off x="1021109" y="2832394"/>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112" name="ZoneTexte 111">
                <a:extLst>
                  <a:ext uri="{FF2B5EF4-FFF2-40B4-BE49-F238E27FC236}">
                    <a16:creationId xmlns:a16="http://schemas.microsoft.com/office/drawing/2014/main" id="{F0C8B041-35DD-95DF-266E-A2CCB96D400B}"/>
                  </a:ext>
                </a:extLst>
              </p:cNvPr>
              <p:cNvSpPr txBox="1">
                <a:spLocks noRot="1" noChangeAspect="1" noMove="1" noResize="1" noEditPoints="1" noAdjustHandles="1" noChangeArrowheads="1" noChangeShapeType="1" noTextEdit="1"/>
              </p:cNvSpPr>
              <p:nvPr/>
            </p:nvSpPr>
            <p:spPr>
              <a:xfrm>
                <a:off x="1021109" y="2832394"/>
                <a:ext cx="256865" cy="236988"/>
              </a:xfrm>
              <a:prstGeom prst="rect">
                <a:avLst/>
              </a:prstGeom>
              <a:blipFill>
                <a:blip r:embed="rId11"/>
                <a:stretch>
                  <a:fillRect l="-61905" t="-157895" r="-95238" b="-226316"/>
                </a:stretch>
              </a:blipFill>
            </p:spPr>
            <p:txBody>
              <a:bodyPr/>
              <a:lstStyle/>
              <a:p>
                <a:r>
                  <a:rPr lang="fr-FR">
                    <a:noFill/>
                  </a:rPr>
                  <a:t> </a:t>
                </a:r>
              </a:p>
            </p:txBody>
          </p:sp>
        </mc:Fallback>
      </mc:AlternateContent>
      <p:cxnSp>
        <p:nvCxnSpPr>
          <p:cNvPr id="113" name="Connecteur droit avec flèche 112">
            <a:extLst>
              <a:ext uri="{FF2B5EF4-FFF2-40B4-BE49-F238E27FC236}">
                <a16:creationId xmlns:a16="http://schemas.microsoft.com/office/drawing/2014/main" id="{5E7964CF-B551-1DDE-B78A-8C2F92E7ED9F}"/>
              </a:ext>
            </a:extLst>
          </p:cNvPr>
          <p:cNvCxnSpPr>
            <a:cxnSpLocks/>
          </p:cNvCxnSpPr>
          <p:nvPr/>
        </p:nvCxnSpPr>
        <p:spPr>
          <a:xfrm>
            <a:off x="544921" y="5422817"/>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avec flèche 113">
            <a:extLst>
              <a:ext uri="{FF2B5EF4-FFF2-40B4-BE49-F238E27FC236}">
                <a16:creationId xmlns:a16="http://schemas.microsoft.com/office/drawing/2014/main" id="{E760CD3C-159E-31B9-F49D-766D0C105179}"/>
              </a:ext>
            </a:extLst>
          </p:cNvPr>
          <p:cNvCxnSpPr>
            <a:cxnSpLocks/>
          </p:cNvCxnSpPr>
          <p:nvPr/>
        </p:nvCxnSpPr>
        <p:spPr>
          <a:xfrm>
            <a:off x="544921" y="470235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necteur droit avec flèche 114">
            <a:extLst>
              <a:ext uri="{FF2B5EF4-FFF2-40B4-BE49-F238E27FC236}">
                <a16:creationId xmlns:a16="http://schemas.microsoft.com/office/drawing/2014/main" id="{67C9265C-1BC9-06F3-F1AE-3F696EF8A4A3}"/>
              </a:ext>
            </a:extLst>
          </p:cNvPr>
          <p:cNvCxnSpPr>
            <a:cxnSpLocks/>
          </p:cNvCxnSpPr>
          <p:nvPr/>
        </p:nvCxnSpPr>
        <p:spPr>
          <a:xfrm>
            <a:off x="544921" y="476874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ZoneTexte 115">
                <a:extLst>
                  <a:ext uri="{FF2B5EF4-FFF2-40B4-BE49-F238E27FC236}">
                    <a16:creationId xmlns:a16="http://schemas.microsoft.com/office/drawing/2014/main" id="{311A07F7-9320-886F-57CC-69ED6FC6CD37}"/>
                  </a:ext>
                </a:extLst>
              </p:cNvPr>
              <p:cNvSpPr txBox="1"/>
              <p:nvPr/>
            </p:nvSpPr>
            <p:spPr>
              <a:xfrm>
                <a:off x="927257" y="4437715"/>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116" name="ZoneTexte 115">
                <a:extLst>
                  <a:ext uri="{FF2B5EF4-FFF2-40B4-BE49-F238E27FC236}">
                    <a16:creationId xmlns:a16="http://schemas.microsoft.com/office/drawing/2014/main" id="{311A07F7-9320-886F-57CC-69ED6FC6CD37}"/>
                  </a:ext>
                </a:extLst>
              </p:cNvPr>
              <p:cNvSpPr txBox="1">
                <a:spLocks noRot="1" noChangeAspect="1" noMove="1" noResize="1" noEditPoints="1" noAdjustHandles="1" noChangeArrowheads="1" noChangeShapeType="1" noTextEdit="1"/>
              </p:cNvSpPr>
              <p:nvPr/>
            </p:nvSpPr>
            <p:spPr>
              <a:xfrm>
                <a:off x="927257" y="4437715"/>
                <a:ext cx="391517" cy="236988"/>
              </a:xfrm>
              <a:prstGeom prst="rect">
                <a:avLst/>
              </a:prstGeom>
              <a:blipFill>
                <a:blip r:embed="rId10"/>
                <a:stretch>
                  <a:fillRect l="-15625" t="-150000" r="-62500" b="-2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7" name="ZoneTexte 116">
                <a:extLst>
                  <a:ext uri="{FF2B5EF4-FFF2-40B4-BE49-F238E27FC236}">
                    <a16:creationId xmlns:a16="http://schemas.microsoft.com/office/drawing/2014/main" id="{17DDE405-E6E1-5CE4-A2D3-CDC9AA41AC91}"/>
                  </a:ext>
                </a:extLst>
              </p:cNvPr>
              <p:cNvSpPr txBox="1"/>
              <p:nvPr/>
            </p:nvSpPr>
            <p:spPr>
              <a:xfrm>
                <a:off x="993825" y="5167358"/>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117" name="ZoneTexte 116">
                <a:extLst>
                  <a:ext uri="{FF2B5EF4-FFF2-40B4-BE49-F238E27FC236}">
                    <a16:creationId xmlns:a16="http://schemas.microsoft.com/office/drawing/2014/main" id="{17DDE405-E6E1-5CE4-A2D3-CDC9AA41AC91}"/>
                  </a:ext>
                </a:extLst>
              </p:cNvPr>
              <p:cNvSpPr txBox="1">
                <a:spLocks noRot="1" noChangeAspect="1" noMove="1" noResize="1" noEditPoints="1" noAdjustHandles="1" noChangeArrowheads="1" noChangeShapeType="1" noTextEdit="1"/>
              </p:cNvSpPr>
              <p:nvPr/>
            </p:nvSpPr>
            <p:spPr>
              <a:xfrm>
                <a:off x="993825" y="5167358"/>
                <a:ext cx="256865" cy="236988"/>
              </a:xfrm>
              <a:prstGeom prst="rect">
                <a:avLst/>
              </a:prstGeom>
              <a:blipFill>
                <a:blip r:embed="rId12"/>
                <a:stretch>
                  <a:fillRect l="-61905" t="-157895" r="-95238" b="-226316"/>
                </a:stretch>
              </a:blipFill>
            </p:spPr>
            <p:txBody>
              <a:bodyPr/>
              <a:lstStyle/>
              <a:p>
                <a:r>
                  <a:rPr lang="fr-FR">
                    <a:noFill/>
                  </a:rPr>
                  <a:t> </a:t>
                </a:r>
              </a:p>
            </p:txBody>
          </p:sp>
        </mc:Fallback>
      </mc:AlternateContent>
      <p:cxnSp>
        <p:nvCxnSpPr>
          <p:cNvPr id="118" name="Connecteur droit avec flèche 117">
            <a:extLst>
              <a:ext uri="{FF2B5EF4-FFF2-40B4-BE49-F238E27FC236}">
                <a16:creationId xmlns:a16="http://schemas.microsoft.com/office/drawing/2014/main" id="{678C4ED3-3415-B06E-64B3-AD9C72021564}"/>
              </a:ext>
            </a:extLst>
          </p:cNvPr>
          <p:cNvCxnSpPr>
            <a:cxnSpLocks/>
          </p:cNvCxnSpPr>
          <p:nvPr/>
        </p:nvCxnSpPr>
        <p:spPr>
          <a:xfrm>
            <a:off x="525876" y="4768748"/>
            <a:ext cx="0" cy="6540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9" name="ZoneTexte 118">
                <a:extLst>
                  <a:ext uri="{FF2B5EF4-FFF2-40B4-BE49-F238E27FC236}">
                    <a16:creationId xmlns:a16="http://schemas.microsoft.com/office/drawing/2014/main" id="{4F1FF32C-4243-A433-E56C-5D4E233B4A60}"/>
                  </a:ext>
                </a:extLst>
              </p:cNvPr>
              <p:cNvSpPr txBox="1"/>
              <p:nvPr/>
            </p:nvSpPr>
            <p:spPr>
              <a:xfrm>
                <a:off x="205954" y="4971438"/>
                <a:ext cx="304506"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𝑔𝑠</m:t>
                          </m:r>
                        </m:sub>
                      </m:sSub>
                    </m:oMath>
                  </m:oMathPara>
                </a14:m>
                <a:endParaRPr lang="en-US" sz="1400" dirty="0"/>
              </a:p>
            </p:txBody>
          </p:sp>
        </mc:Choice>
        <mc:Fallback xmlns="">
          <p:sp>
            <p:nvSpPr>
              <p:cNvPr id="119" name="ZoneTexte 118">
                <a:extLst>
                  <a:ext uri="{FF2B5EF4-FFF2-40B4-BE49-F238E27FC236}">
                    <a16:creationId xmlns:a16="http://schemas.microsoft.com/office/drawing/2014/main" id="{4F1FF32C-4243-A433-E56C-5D4E233B4A60}"/>
                  </a:ext>
                </a:extLst>
              </p:cNvPr>
              <p:cNvSpPr txBox="1">
                <a:spLocks noRot="1" noChangeAspect="1" noMove="1" noResize="1" noEditPoints="1" noAdjustHandles="1" noChangeArrowheads="1" noChangeShapeType="1" noTextEdit="1"/>
              </p:cNvSpPr>
              <p:nvPr/>
            </p:nvSpPr>
            <p:spPr>
              <a:xfrm>
                <a:off x="205954" y="4971438"/>
                <a:ext cx="304506" cy="232949"/>
              </a:xfrm>
              <a:prstGeom prst="rect">
                <a:avLst/>
              </a:prstGeom>
              <a:blipFill>
                <a:blip r:embed="rId13"/>
                <a:stretch>
                  <a:fillRect l="-16000" r="-4000" b="-21053"/>
                </a:stretch>
              </a:blipFill>
            </p:spPr>
            <p:txBody>
              <a:bodyPr/>
              <a:lstStyle/>
              <a:p>
                <a:r>
                  <a:rPr lang="fr-FR">
                    <a:noFill/>
                  </a:rPr>
                  <a:t> </a:t>
                </a:r>
              </a:p>
            </p:txBody>
          </p:sp>
        </mc:Fallback>
      </mc:AlternateContent>
      <p:sp>
        <p:nvSpPr>
          <p:cNvPr id="120" name="Double flèche verticale 119">
            <a:extLst>
              <a:ext uri="{FF2B5EF4-FFF2-40B4-BE49-F238E27FC236}">
                <a16:creationId xmlns:a16="http://schemas.microsoft.com/office/drawing/2014/main" id="{1A07FD07-331D-60D6-51E4-0D197181FF68}"/>
              </a:ext>
            </a:extLst>
          </p:cNvPr>
          <p:cNvSpPr/>
          <p:nvPr/>
        </p:nvSpPr>
        <p:spPr>
          <a:xfrm>
            <a:off x="840958" y="4787220"/>
            <a:ext cx="130589" cy="610013"/>
          </a:xfrm>
          <a:prstGeom prst="upDownArrow">
            <a:avLst>
              <a:gd name="adj1" fmla="val 50000"/>
              <a:gd name="adj2" fmla="val 84277"/>
            </a:avLst>
          </a:prstGeom>
          <a:solidFill>
            <a:srgbClr val="EC0A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4" name="ZoneTexte 123">
                <a:extLst>
                  <a:ext uri="{FF2B5EF4-FFF2-40B4-BE49-F238E27FC236}">
                    <a16:creationId xmlns:a16="http://schemas.microsoft.com/office/drawing/2014/main" id="{BE522720-14A3-0DD7-18CD-6135ED05422D}"/>
                  </a:ext>
                </a:extLst>
              </p:cNvPr>
              <p:cNvSpPr txBox="1"/>
              <p:nvPr/>
            </p:nvSpPr>
            <p:spPr>
              <a:xfrm>
                <a:off x="10862644" y="2854921"/>
                <a:ext cx="996619" cy="307777"/>
              </a:xfrm>
              <a:prstGeom prst="rect">
                <a:avLst/>
              </a:prstGeom>
              <a:noFill/>
            </p:spPr>
            <p:txBody>
              <a:bodyPr wrap="none" rtlCol="0">
                <a:spAutoFit/>
              </a:bodyPr>
              <a:lstStyle/>
              <a:p>
                <a:r>
                  <a:rPr lang="fr-FR" sz="1400" dirty="0"/>
                  <a:t>varying </a:t>
                </a:r>
                <a14:m>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a:rPr lang="fr-FR" sz="1400" i="1" smtClean="0">
                            <a:latin typeface="Cambria Math" panose="02040503050406030204" pitchFamily="18" charset="0"/>
                            <a:ea typeface="Cambria Math" panose="02040503050406030204" pitchFamily="18" charset="0"/>
                          </a:rPr>
                          <m:t>𝜔</m:t>
                        </m:r>
                      </m:e>
                      <m:sub>
                        <m:r>
                          <a:rPr lang="fr-FR" sz="1400" b="0" i="1" smtClean="0">
                            <a:latin typeface="Cambria Math" panose="02040503050406030204" pitchFamily="18" charset="0"/>
                            <a:ea typeface="Cambria Math" panose="02040503050406030204" pitchFamily="18" charset="0"/>
                          </a:rPr>
                          <m:t>𝑑</m:t>
                        </m:r>
                      </m:sub>
                    </m:sSub>
                  </m:oMath>
                </a14:m>
                <a:endParaRPr lang="fr-FR" sz="1400" dirty="0"/>
              </a:p>
            </p:txBody>
          </p:sp>
        </mc:Choice>
        <mc:Fallback xmlns="">
          <p:sp>
            <p:nvSpPr>
              <p:cNvPr id="124" name="ZoneTexte 123">
                <a:extLst>
                  <a:ext uri="{FF2B5EF4-FFF2-40B4-BE49-F238E27FC236}">
                    <a16:creationId xmlns:a16="http://schemas.microsoft.com/office/drawing/2014/main" id="{BE522720-14A3-0DD7-18CD-6135ED05422D}"/>
                  </a:ext>
                </a:extLst>
              </p:cNvPr>
              <p:cNvSpPr txBox="1">
                <a:spLocks noRot="1" noChangeAspect="1" noMove="1" noResize="1" noEditPoints="1" noAdjustHandles="1" noChangeArrowheads="1" noChangeShapeType="1" noTextEdit="1"/>
              </p:cNvSpPr>
              <p:nvPr/>
            </p:nvSpPr>
            <p:spPr>
              <a:xfrm>
                <a:off x="10862644" y="2854921"/>
                <a:ext cx="996619" cy="307777"/>
              </a:xfrm>
              <a:prstGeom prst="rect">
                <a:avLst/>
              </a:prstGeom>
              <a:blipFill>
                <a:blip r:embed="rId14"/>
                <a:stretch>
                  <a:fillRect l="-2532" t="-3846" b="-15385"/>
                </a:stretch>
              </a:blipFill>
            </p:spPr>
            <p:txBody>
              <a:bodyPr/>
              <a:lstStyle/>
              <a:p>
                <a:r>
                  <a:rPr lang="fr-FR">
                    <a:noFill/>
                  </a:rPr>
                  <a:t> </a:t>
                </a:r>
              </a:p>
            </p:txBody>
          </p:sp>
        </mc:Fallback>
      </mc:AlternateContent>
      <p:cxnSp>
        <p:nvCxnSpPr>
          <p:cNvPr id="8206" name="Connecteur droit avec flèche 8205">
            <a:extLst>
              <a:ext uri="{FF2B5EF4-FFF2-40B4-BE49-F238E27FC236}">
                <a16:creationId xmlns:a16="http://schemas.microsoft.com/office/drawing/2014/main" id="{724E989D-B105-10DC-9B7F-E7D37DE4EFE1}"/>
              </a:ext>
            </a:extLst>
          </p:cNvPr>
          <p:cNvCxnSpPr>
            <a:cxnSpLocks/>
          </p:cNvCxnSpPr>
          <p:nvPr/>
        </p:nvCxnSpPr>
        <p:spPr>
          <a:xfrm>
            <a:off x="1576154" y="282195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07" name="ZoneTexte 8206">
                <a:extLst>
                  <a:ext uri="{FF2B5EF4-FFF2-40B4-BE49-F238E27FC236}">
                    <a16:creationId xmlns:a16="http://schemas.microsoft.com/office/drawing/2014/main" id="{2D7BF8BC-6E2F-ABEF-7B79-84A1E7FC1A87}"/>
                  </a:ext>
                </a:extLst>
              </p:cNvPr>
              <p:cNvSpPr txBox="1"/>
              <p:nvPr/>
            </p:nvSpPr>
            <p:spPr>
              <a:xfrm>
                <a:off x="1895239" y="2856285"/>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8207" name="ZoneTexte 8206">
                <a:extLst>
                  <a:ext uri="{FF2B5EF4-FFF2-40B4-BE49-F238E27FC236}">
                    <a16:creationId xmlns:a16="http://schemas.microsoft.com/office/drawing/2014/main" id="{2D7BF8BC-6E2F-ABEF-7B79-84A1E7FC1A87}"/>
                  </a:ext>
                </a:extLst>
              </p:cNvPr>
              <p:cNvSpPr txBox="1">
                <a:spLocks noRot="1" noChangeAspect="1" noMove="1" noResize="1" noEditPoints="1" noAdjustHandles="1" noChangeArrowheads="1" noChangeShapeType="1" noTextEdit="1"/>
              </p:cNvSpPr>
              <p:nvPr/>
            </p:nvSpPr>
            <p:spPr>
              <a:xfrm>
                <a:off x="1895239" y="2856285"/>
                <a:ext cx="307328" cy="215444"/>
              </a:xfrm>
              <a:prstGeom prst="rect">
                <a:avLst/>
              </a:prstGeom>
              <a:blipFill>
                <a:blip r:embed="rId15"/>
                <a:stretch>
                  <a:fillRect l="-60000" t="-182353" r="-56000" b="-264706"/>
                </a:stretch>
              </a:blipFill>
            </p:spPr>
            <p:txBody>
              <a:bodyPr/>
              <a:lstStyle/>
              <a:p>
                <a:r>
                  <a:rPr lang="fr-FR">
                    <a:noFill/>
                  </a:rPr>
                  <a:t> </a:t>
                </a:r>
              </a:p>
            </p:txBody>
          </p:sp>
        </mc:Fallback>
      </mc:AlternateContent>
      <p:cxnSp>
        <p:nvCxnSpPr>
          <p:cNvPr id="8208" name="Connecteur droit avec flèche 8207">
            <a:extLst>
              <a:ext uri="{FF2B5EF4-FFF2-40B4-BE49-F238E27FC236}">
                <a16:creationId xmlns:a16="http://schemas.microsoft.com/office/drawing/2014/main" id="{D494D9F6-8124-AE37-FA4D-1C0C5BD78C1B}"/>
              </a:ext>
            </a:extLst>
          </p:cNvPr>
          <p:cNvCxnSpPr>
            <a:cxnSpLocks/>
          </p:cNvCxnSpPr>
          <p:nvPr/>
        </p:nvCxnSpPr>
        <p:spPr>
          <a:xfrm>
            <a:off x="1576154" y="197416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09" name="Connecteur droit avec flèche 8208">
            <a:extLst>
              <a:ext uri="{FF2B5EF4-FFF2-40B4-BE49-F238E27FC236}">
                <a16:creationId xmlns:a16="http://schemas.microsoft.com/office/drawing/2014/main" id="{413B2298-2DE6-D4B6-3D77-B7D7F2824136}"/>
              </a:ext>
            </a:extLst>
          </p:cNvPr>
          <p:cNvCxnSpPr>
            <a:cxnSpLocks/>
          </p:cNvCxnSpPr>
          <p:nvPr/>
        </p:nvCxnSpPr>
        <p:spPr>
          <a:xfrm>
            <a:off x="1576154" y="257347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10" name="ZoneTexte 8209">
                <a:extLst>
                  <a:ext uri="{FF2B5EF4-FFF2-40B4-BE49-F238E27FC236}">
                    <a16:creationId xmlns:a16="http://schemas.microsoft.com/office/drawing/2014/main" id="{2FEB8D53-5FEC-AB01-6329-9E0EF897B9AB}"/>
                  </a:ext>
                </a:extLst>
              </p:cNvPr>
              <p:cNvSpPr txBox="1"/>
              <p:nvPr/>
            </p:nvSpPr>
            <p:spPr>
              <a:xfrm>
                <a:off x="1839847" y="2008567"/>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8210" name="ZoneTexte 8209">
                <a:extLst>
                  <a:ext uri="{FF2B5EF4-FFF2-40B4-BE49-F238E27FC236}">
                    <a16:creationId xmlns:a16="http://schemas.microsoft.com/office/drawing/2014/main" id="{2FEB8D53-5FEC-AB01-6329-9E0EF897B9AB}"/>
                  </a:ext>
                </a:extLst>
              </p:cNvPr>
              <p:cNvSpPr txBox="1">
                <a:spLocks noRot="1" noChangeAspect="1" noMove="1" noResize="1" noEditPoints="1" noAdjustHandles="1" noChangeArrowheads="1" noChangeShapeType="1" noTextEdit="1"/>
              </p:cNvSpPr>
              <p:nvPr/>
            </p:nvSpPr>
            <p:spPr>
              <a:xfrm>
                <a:off x="1839847" y="2008567"/>
                <a:ext cx="391517" cy="215444"/>
              </a:xfrm>
              <a:prstGeom prst="rect">
                <a:avLst/>
              </a:prstGeom>
              <a:blipFill>
                <a:blip r:embed="rId16"/>
                <a:stretch>
                  <a:fillRect l="-18750" t="-152632" r="-56250" b="-2315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211" name="ZoneTexte 8210">
                <a:extLst>
                  <a:ext uri="{FF2B5EF4-FFF2-40B4-BE49-F238E27FC236}">
                    <a16:creationId xmlns:a16="http://schemas.microsoft.com/office/drawing/2014/main" id="{7CD5AB3D-5346-2193-3437-F00B571CEBFF}"/>
                  </a:ext>
                </a:extLst>
              </p:cNvPr>
              <p:cNvSpPr txBox="1"/>
              <p:nvPr/>
            </p:nvSpPr>
            <p:spPr>
              <a:xfrm>
                <a:off x="1858879" y="232180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8211" name="ZoneTexte 8210">
                <a:extLst>
                  <a:ext uri="{FF2B5EF4-FFF2-40B4-BE49-F238E27FC236}">
                    <a16:creationId xmlns:a16="http://schemas.microsoft.com/office/drawing/2014/main" id="{7CD5AB3D-5346-2193-3437-F00B571CEBFF}"/>
                  </a:ext>
                </a:extLst>
              </p:cNvPr>
              <p:cNvSpPr txBox="1">
                <a:spLocks noRot="1" noChangeAspect="1" noMove="1" noResize="1" noEditPoints="1" noAdjustHandles="1" noChangeArrowheads="1" noChangeShapeType="1" noTextEdit="1"/>
              </p:cNvSpPr>
              <p:nvPr/>
            </p:nvSpPr>
            <p:spPr>
              <a:xfrm>
                <a:off x="1858879" y="2321804"/>
                <a:ext cx="391517" cy="215444"/>
              </a:xfrm>
              <a:prstGeom prst="rect">
                <a:avLst/>
              </a:prstGeom>
              <a:blipFill>
                <a:blip r:embed="rId17"/>
                <a:stretch>
                  <a:fillRect l="-21875" t="-161111" r="-56250" b="-250000"/>
                </a:stretch>
              </a:blipFill>
            </p:spPr>
            <p:txBody>
              <a:bodyPr/>
              <a:lstStyle/>
              <a:p>
                <a:r>
                  <a:rPr lang="fr-FR">
                    <a:noFill/>
                  </a:rPr>
                  <a:t> </a:t>
                </a:r>
              </a:p>
            </p:txBody>
          </p:sp>
        </mc:Fallback>
      </mc:AlternateContent>
      <p:cxnSp>
        <p:nvCxnSpPr>
          <p:cNvPr id="8212" name="Connecteur droit 8211">
            <a:extLst>
              <a:ext uri="{FF2B5EF4-FFF2-40B4-BE49-F238E27FC236}">
                <a16:creationId xmlns:a16="http://schemas.microsoft.com/office/drawing/2014/main" id="{DD8ADCEA-53B8-10B1-263B-8E5FF5EFB296}"/>
              </a:ext>
            </a:extLst>
          </p:cNvPr>
          <p:cNvCxnSpPr>
            <a:cxnSpLocks/>
          </p:cNvCxnSpPr>
          <p:nvPr/>
        </p:nvCxnSpPr>
        <p:spPr>
          <a:xfrm>
            <a:off x="1313824" y="2269356"/>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213" name="Connecteur droit 8212">
            <a:extLst>
              <a:ext uri="{FF2B5EF4-FFF2-40B4-BE49-F238E27FC236}">
                <a16:creationId xmlns:a16="http://schemas.microsoft.com/office/drawing/2014/main" id="{751DD9BF-6996-8B5D-DEE2-C662C23639BC}"/>
              </a:ext>
            </a:extLst>
          </p:cNvPr>
          <p:cNvCxnSpPr>
            <a:cxnSpLocks/>
          </p:cNvCxnSpPr>
          <p:nvPr/>
        </p:nvCxnSpPr>
        <p:spPr>
          <a:xfrm>
            <a:off x="1346470" y="2821956"/>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214" name="Connecteur droit 8213">
            <a:extLst>
              <a:ext uri="{FF2B5EF4-FFF2-40B4-BE49-F238E27FC236}">
                <a16:creationId xmlns:a16="http://schemas.microsoft.com/office/drawing/2014/main" id="{920291F8-6DC5-99C7-8443-95748DC84148}"/>
              </a:ext>
            </a:extLst>
          </p:cNvPr>
          <p:cNvCxnSpPr>
            <a:cxnSpLocks/>
          </p:cNvCxnSpPr>
          <p:nvPr/>
        </p:nvCxnSpPr>
        <p:spPr>
          <a:xfrm flipV="1">
            <a:off x="1323917" y="1982240"/>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216" name="Connecteur droit avec flèche 8215">
            <a:extLst>
              <a:ext uri="{FF2B5EF4-FFF2-40B4-BE49-F238E27FC236}">
                <a16:creationId xmlns:a16="http://schemas.microsoft.com/office/drawing/2014/main" id="{0126C2D3-035C-8C81-CEE1-F7CEB3CC9052}"/>
              </a:ext>
            </a:extLst>
          </p:cNvPr>
          <p:cNvCxnSpPr>
            <a:cxnSpLocks/>
          </p:cNvCxnSpPr>
          <p:nvPr/>
        </p:nvCxnSpPr>
        <p:spPr>
          <a:xfrm>
            <a:off x="1576154" y="543398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18" name="ZoneTexte 8217">
                <a:extLst>
                  <a:ext uri="{FF2B5EF4-FFF2-40B4-BE49-F238E27FC236}">
                    <a16:creationId xmlns:a16="http://schemas.microsoft.com/office/drawing/2014/main" id="{77418590-9B75-8FE9-DB7A-C0A30E5BC2CA}"/>
                  </a:ext>
                </a:extLst>
              </p:cNvPr>
              <p:cNvSpPr txBox="1"/>
              <p:nvPr/>
            </p:nvSpPr>
            <p:spPr>
              <a:xfrm>
                <a:off x="1895239" y="5468310"/>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8218" name="ZoneTexte 8217">
                <a:extLst>
                  <a:ext uri="{FF2B5EF4-FFF2-40B4-BE49-F238E27FC236}">
                    <a16:creationId xmlns:a16="http://schemas.microsoft.com/office/drawing/2014/main" id="{77418590-9B75-8FE9-DB7A-C0A30E5BC2CA}"/>
                  </a:ext>
                </a:extLst>
              </p:cNvPr>
              <p:cNvSpPr txBox="1">
                <a:spLocks noRot="1" noChangeAspect="1" noMove="1" noResize="1" noEditPoints="1" noAdjustHandles="1" noChangeArrowheads="1" noChangeShapeType="1" noTextEdit="1"/>
              </p:cNvSpPr>
              <p:nvPr/>
            </p:nvSpPr>
            <p:spPr>
              <a:xfrm>
                <a:off x="1895239" y="5468310"/>
                <a:ext cx="307328" cy="215444"/>
              </a:xfrm>
              <a:prstGeom prst="rect">
                <a:avLst/>
              </a:prstGeom>
              <a:blipFill>
                <a:blip r:embed="rId18"/>
                <a:stretch>
                  <a:fillRect l="-60000" t="-166667" r="-56000" b="-250000"/>
                </a:stretch>
              </a:blipFill>
            </p:spPr>
            <p:txBody>
              <a:bodyPr/>
              <a:lstStyle/>
              <a:p>
                <a:r>
                  <a:rPr lang="fr-FR">
                    <a:noFill/>
                  </a:rPr>
                  <a:t> </a:t>
                </a:r>
              </a:p>
            </p:txBody>
          </p:sp>
        </mc:Fallback>
      </mc:AlternateContent>
      <p:cxnSp>
        <p:nvCxnSpPr>
          <p:cNvPr id="8219" name="Connecteur droit avec flèche 8218">
            <a:extLst>
              <a:ext uri="{FF2B5EF4-FFF2-40B4-BE49-F238E27FC236}">
                <a16:creationId xmlns:a16="http://schemas.microsoft.com/office/drawing/2014/main" id="{97C28D95-2AD0-B1CF-59EF-E1ECDB0D2AFB}"/>
              </a:ext>
            </a:extLst>
          </p:cNvPr>
          <p:cNvCxnSpPr>
            <a:cxnSpLocks/>
          </p:cNvCxnSpPr>
          <p:nvPr/>
        </p:nvCxnSpPr>
        <p:spPr>
          <a:xfrm>
            <a:off x="1576154" y="444041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20" name="Connecteur droit avec flèche 8219">
            <a:extLst>
              <a:ext uri="{FF2B5EF4-FFF2-40B4-BE49-F238E27FC236}">
                <a16:creationId xmlns:a16="http://schemas.microsoft.com/office/drawing/2014/main" id="{F508C3A3-B825-3F31-F2B1-EC852A3A798E}"/>
              </a:ext>
            </a:extLst>
          </p:cNvPr>
          <p:cNvCxnSpPr>
            <a:cxnSpLocks/>
          </p:cNvCxnSpPr>
          <p:nvPr/>
        </p:nvCxnSpPr>
        <p:spPr>
          <a:xfrm>
            <a:off x="1576154" y="503971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21" name="ZoneTexte 8220">
                <a:extLst>
                  <a:ext uri="{FF2B5EF4-FFF2-40B4-BE49-F238E27FC236}">
                    <a16:creationId xmlns:a16="http://schemas.microsoft.com/office/drawing/2014/main" id="{72966E63-D490-59AE-684D-6AE831279BC9}"/>
                  </a:ext>
                </a:extLst>
              </p:cNvPr>
              <p:cNvSpPr txBox="1"/>
              <p:nvPr/>
            </p:nvSpPr>
            <p:spPr>
              <a:xfrm>
                <a:off x="1839847" y="447481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8221" name="ZoneTexte 8220">
                <a:extLst>
                  <a:ext uri="{FF2B5EF4-FFF2-40B4-BE49-F238E27FC236}">
                    <a16:creationId xmlns:a16="http://schemas.microsoft.com/office/drawing/2014/main" id="{72966E63-D490-59AE-684D-6AE831279BC9}"/>
                  </a:ext>
                </a:extLst>
              </p:cNvPr>
              <p:cNvSpPr txBox="1">
                <a:spLocks noRot="1" noChangeAspect="1" noMove="1" noResize="1" noEditPoints="1" noAdjustHandles="1" noChangeArrowheads="1" noChangeShapeType="1" noTextEdit="1"/>
              </p:cNvSpPr>
              <p:nvPr/>
            </p:nvSpPr>
            <p:spPr>
              <a:xfrm>
                <a:off x="1839847" y="4474814"/>
                <a:ext cx="391517" cy="215444"/>
              </a:xfrm>
              <a:prstGeom prst="rect">
                <a:avLst/>
              </a:prstGeom>
              <a:blipFill>
                <a:blip r:embed="rId19"/>
                <a:stretch>
                  <a:fillRect l="-18750" t="-166667" r="-56250"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222" name="ZoneTexte 8221">
                <a:extLst>
                  <a:ext uri="{FF2B5EF4-FFF2-40B4-BE49-F238E27FC236}">
                    <a16:creationId xmlns:a16="http://schemas.microsoft.com/office/drawing/2014/main" id="{71A44E78-8380-3728-49F5-0C6048D4B227}"/>
                  </a:ext>
                </a:extLst>
              </p:cNvPr>
              <p:cNvSpPr txBox="1"/>
              <p:nvPr/>
            </p:nvSpPr>
            <p:spPr>
              <a:xfrm>
                <a:off x="1858879" y="478805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8222" name="ZoneTexte 8221">
                <a:extLst>
                  <a:ext uri="{FF2B5EF4-FFF2-40B4-BE49-F238E27FC236}">
                    <a16:creationId xmlns:a16="http://schemas.microsoft.com/office/drawing/2014/main" id="{71A44E78-8380-3728-49F5-0C6048D4B227}"/>
                  </a:ext>
                </a:extLst>
              </p:cNvPr>
              <p:cNvSpPr txBox="1">
                <a:spLocks noRot="1" noChangeAspect="1" noMove="1" noResize="1" noEditPoints="1" noAdjustHandles="1" noChangeArrowheads="1" noChangeShapeType="1" noTextEdit="1"/>
              </p:cNvSpPr>
              <p:nvPr/>
            </p:nvSpPr>
            <p:spPr>
              <a:xfrm>
                <a:off x="1858879" y="4788051"/>
                <a:ext cx="391517" cy="215444"/>
              </a:xfrm>
              <a:prstGeom prst="rect">
                <a:avLst/>
              </a:prstGeom>
              <a:blipFill>
                <a:blip r:embed="rId20"/>
                <a:stretch>
                  <a:fillRect l="-21875" t="-152632" r="-56250" b="-231579"/>
                </a:stretch>
              </a:blipFill>
            </p:spPr>
            <p:txBody>
              <a:bodyPr/>
              <a:lstStyle/>
              <a:p>
                <a:r>
                  <a:rPr lang="fr-FR">
                    <a:noFill/>
                  </a:rPr>
                  <a:t> </a:t>
                </a:r>
              </a:p>
            </p:txBody>
          </p:sp>
        </mc:Fallback>
      </mc:AlternateContent>
      <p:cxnSp>
        <p:nvCxnSpPr>
          <p:cNvPr id="8223" name="Connecteur droit 8222">
            <a:extLst>
              <a:ext uri="{FF2B5EF4-FFF2-40B4-BE49-F238E27FC236}">
                <a16:creationId xmlns:a16="http://schemas.microsoft.com/office/drawing/2014/main" id="{00C80E75-1348-79D2-7AEE-A26AEC85D932}"/>
              </a:ext>
            </a:extLst>
          </p:cNvPr>
          <p:cNvCxnSpPr>
            <a:cxnSpLocks/>
          </p:cNvCxnSpPr>
          <p:nvPr/>
        </p:nvCxnSpPr>
        <p:spPr>
          <a:xfrm>
            <a:off x="1313824" y="4735603"/>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224" name="Connecteur droit 8223">
            <a:extLst>
              <a:ext uri="{FF2B5EF4-FFF2-40B4-BE49-F238E27FC236}">
                <a16:creationId xmlns:a16="http://schemas.microsoft.com/office/drawing/2014/main" id="{DD35B464-4BB6-F71E-233A-A5F7D7496041}"/>
              </a:ext>
            </a:extLst>
          </p:cNvPr>
          <p:cNvCxnSpPr>
            <a:cxnSpLocks/>
          </p:cNvCxnSpPr>
          <p:nvPr/>
        </p:nvCxnSpPr>
        <p:spPr>
          <a:xfrm flipV="1">
            <a:off x="1323917" y="4448487"/>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8225" name="Double flèche verticale 8224">
            <a:extLst>
              <a:ext uri="{FF2B5EF4-FFF2-40B4-BE49-F238E27FC236}">
                <a16:creationId xmlns:a16="http://schemas.microsoft.com/office/drawing/2014/main" id="{0689AF9F-4A1F-DF1E-A5E3-F05D4878C8D0}"/>
              </a:ext>
            </a:extLst>
          </p:cNvPr>
          <p:cNvSpPr/>
          <p:nvPr/>
        </p:nvSpPr>
        <p:spPr>
          <a:xfrm>
            <a:off x="1612562" y="4474814"/>
            <a:ext cx="130589" cy="922419"/>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6" name="Double flèche verticale 8225">
            <a:extLst>
              <a:ext uri="{FF2B5EF4-FFF2-40B4-BE49-F238E27FC236}">
                <a16:creationId xmlns:a16="http://schemas.microsoft.com/office/drawing/2014/main" id="{3BD9C1D1-53F8-57BE-64F5-EEEE7A1628AF}"/>
              </a:ext>
            </a:extLst>
          </p:cNvPr>
          <p:cNvSpPr/>
          <p:nvPr/>
        </p:nvSpPr>
        <p:spPr>
          <a:xfrm>
            <a:off x="1944250" y="5057023"/>
            <a:ext cx="130589" cy="347497"/>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28" name="Connecteur droit avec flèche 8227">
            <a:extLst>
              <a:ext uri="{FF2B5EF4-FFF2-40B4-BE49-F238E27FC236}">
                <a16:creationId xmlns:a16="http://schemas.microsoft.com/office/drawing/2014/main" id="{9B72E468-8D9B-E674-DEE4-CE19B267BCC7}"/>
              </a:ext>
            </a:extLst>
          </p:cNvPr>
          <p:cNvCxnSpPr>
            <a:cxnSpLocks/>
          </p:cNvCxnSpPr>
          <p:nvPr/>
        </p:nvCxnSpPr>
        <p:spPr>
          <a:xfrm>
            <a:off x="2385988" y="4437715"/>
            <a:ext cx="0" cy="60200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229" name="ZoneTexte 8228">
                <a:extLst>
                  <a:ext uri="{FF2B5EF4-FFF2-40B4-BE49-F238E27FC236}">
                    <a16:creationId xmlns:a16="http://schemas.microsoft.com/office/drawing/2014/main" id="{4ED5BBED-53EA-B461-3BCB-CC009D184110}"/>
                  </a:ext>
                </a:extLst>
              </p:cNvPr>
              <p:cNvSpPr txBox="1"/>
              <p:nvPr/>
            </p:nvSpPr>
            <p:spPr>
              <a:xfrm>
                <a:off x="2432311" y="4648747"/>
                <a:ext cx="446166"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2</m:t>
                          </m:r>
                          <m:r>
                            <a:rPr lang="fr-FR" sz="1400" b="0" i="1" smtClean="0">
                              <a:latin typeface="Cambria Math" panose="02040503050406030204" pitchFamily="18" charset="0"/>
                              <a:ea typeface="Cambria Math" panose="02040503050406030204" pitchFamily="18" charset="0"/>
                            </a:rPr>
                            <m:t>𝛾</m:t>
                          </m:r>
                        </m:e>
                        <m:sub>
                          <m:r>
                            <a:rPr lang="fr-FR" sz="1400" b="0" i="1" smtClean="0">
                              <a:latin typeface="Cambria Math" panose="02040503050406030204" pitchFamily="18" charset="0"/>
                              <a:ea typeface="Cambria Math" panose="02040503050406030204" pitchFamily="18" charset="0"/>
                            </a:rPr>
                            <m:t>𝑒</m:t>
                          </m:r>
                        </m:sub>
                      </m:sSub>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𝐵</m:t>
                          </m:r>
                        </m:e>
                        <m:sub>
                          <m:r>
                            <a:rPr lang="fr-FR" sz="1400" b="0" i="1" smtClean="0">
                              <a:latin typeface="Cambria Math" panose="02040503050406030204" pitchFamily="18" charset="0"/>
                              <a:ea typeface="Cambria Math" panose="02040503050406030204" pitchFamily="18" charset="0"/>
                            </a:rPr>
                            <m:t>𝑧</m:t>
                          </m:r>
                        </m:sub>
                      </m:sSub>
                    </m:oMath>
                  </m:oMathPara>
                </a14:m>
                <a:endParaRPr lang="en-US" sz="1400" dirty="0"/>
              </a:p>
            </p:txBody>
          </p:sp>
        </mc:Choice>
        <mc:Fallback xmlns="">
          <p:sp>
            <p:nvSpPr>
              <p:cNvPr id="8229" name="ZoneTexte 8228">
                <a:extLst>
                  <a:ext uri="{FF2B5EF4-FFF2-40B4-BE49-F238E27FC236}">
                    <a16:creationId xmlns:a16="http://schemas.microsoft.com/office/drawing/2014/main" id="{4ED5BBED-53EA-B461-3BCB-CC009D184110}"/>
                  </a:ext>
                </a:extLst>
              </p:cNvPr>
              <p:cNvSpPr txBox="1">
                <a:spLocks noRot="1" noChangeAspect="1" noMove="1" noResize="1" noEditPoints="1" noAdjustHandles="1" noChangeArrowheads="1" noChangeShapeType="1" noTextEdit="1"/>
              </p:cNvSpPr>
              <p:nvPr/>
            </p:nvSpPr>
            <p:spPr>
              <a:xfrm>
                <a:off x="2432311" y="4648747"/>
                <a:ext cx="446166" cy="215444"/>
              </a:xfrm>
              <a:prstGeom prst="rect">
                <a:avLst/>
              </a:prstGeom>
              <a:blipFill>
                <a:blip r:embed="rId21"/>
                <a:stretch>
                  <a:fillRect l="-16667" r="-5556" b="-27778"/>
                </a:stretch>
              </a:blipFill>
            </p:spPr>
            <p:txBody>
              <a:bodyPr/>
              <a:lstStyle/>
              <a:p>
                <a:r>
                  <a:rPr lang="fr-FR">
                    <a:noFill/>
                  </a:rPr>
                  <a:t> </a:t>
                </a:r>
              </a:p>
            </p:txBody>
          </p:sp>
        </mc:Fallback>
      </mc:AlternateContent>
      <p:cxnSp>
        <p:nvCxnSpPr>
          <p:cNvPr id="8232" name="Connecteur droit 8231">
            <a:extLst>
              <a:ext uri="{FF2B5EF4-FFF2-40B4-BE49-F238E27FC236}">
                <a16:creationId xmlns:a16="http://schemas.microsoft.com/office/drawing/2014/main" id="{B6CA4E2C-2C93-A147-D623-68C5D4C33650}"/>
              </a:ext>
            </a:extLst>
          </p:cNvPr>
          <p:cNvCxnSpPr>
            <a:cxnSpLocks/>
          </p:cNvCxnSpPr>
          <p:nvPr/>
        </p:nvCxnSpPr>
        <p:spPr>
          <a:xfrm>
            <a:off x="1346470" y="5433981"/>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80FE4711-50BB-3647-416F-85AADE3B7A31}"/>
              </a:ext>
            </a:extLst>
          </p:cNvPr>
          <p:cNvSpPr txBox="1"/>
          <p:nvPr/>
        </p:nvSpPr>
        <p:spPr>
          <a:xfrm>
            <a:off x="9897502" y="3117570"/>
            <a:ext cx="295587" cy="307777"/>
          </a:xfrm>
          <a:prstGeom prst="rect">
            <a:avLst/>
          </a:prstGeom>
          <a:noFill/>
        </p:spPr>
        <p:txBody>
          <a:bodyPr wrap="square" rtlCol="0">
            <a:spAutoFit/>
          </a:bodyPr>
          <a:lstStyle/>
          <a:p>
            <a:r>
              <a:rPr lang="en-US" sz="1400" dirty="0"/>
              <a:t>D</a:t>
            </a:r>
          </a:p>
        </p:txBody>
      </p:sp>
      <p:cxnSp>
        <p:nvCxnSpPr>
          <p:cNvPr id="17" name="Connecteur droit avec flèche 16">
            <a:extLst>
              <a:ext uri="{FF2B5EF4-FFF2-40B4-BE49-F238E27FC236}">
                <a16:creationId xmlns:a16="http://schemas.microsoft.com/office/drawing/2014/main" id="{8EA6A408-F275-A87D-6C30-31B896EAE187}"/>
              </a:ext>
            </a:extLst>
          </p:cNvPr>
          <p:cNvCxnSpPr>
            <a:cxnSpLocks/>
          </p:cNvCxnSpPr>
          <p:nvPr/>
        </p:nvCxnSpPr>
        <p:spPr>
          <a:xfrm flipV="1">
            <a:off x="9939926" y="3291434"/>
            <a:ext cx="0" cy="1449256"/>
          </a:xfrm>
          <a:prstGeom prst="straightConnector1">
            <a:avLst/>
          </a:prstGeom>
          <a:ln w="15875">
            <a:solidFill>
              <a:schemeClr val="tx1"/>
            </a:solidFill>
            <a:prstDash val="sysDot"/>
            <a:tailEnd type="none"/>
          </a:ln>
        </p:spPr>
        <p:style>
          <a:lnRef idx="2">
            <a:schemeClr val="accent1"/>
          </a:lnRef>
          <a:fillRef idx="0">
            <a:schemeClr val="accent1"/>
          </a:fillRef>
          <a:effectRef idx="1">
            <a:schemeClr val="accent1"/>
          </a:effectRef>
          <a:fontRef idx="minor">
            <a:schemeClr val="tx1"/>
          </a:fontRef>
        </p:style>
      </p:cxnSp>
      <p:sp>
        <p:nvSpPr>
          <p:cNvPr id="8237" name="ZoneTexte 8236">
            <a:extLst>
              <a:ext uri="{FF2B5EF4-FFF2-40B4-BE49-F238E27FC236}">
                <a16:creationId xmlns:a16="http://schemas.microsoft.com/office/drawing/2014/main" id="{B2479420-272F-1C51-D66C-ABB4A1C08346}"/>
              </a:ext>
            </a:extLst>
          </p:cNvPr>
          <p:cNvSpPr txBox="1"/>
          <p:nvPr/>
        </p:nvSpPr>
        <p:spPr>
          <a:xfrm>
            <a:off x="8443071" y="1890218"/>
            <a:ext cx="2861040" cy="307777"/>
          </a:xfrm>
          <a:prstGeom prst="rect">
            <a:avLst/>
          </a:prstGeom>
          <a:noFill/>
        </p:spPr>
        <p:txBody>
          <a:bodyPr wrap="none" rtlCol="0">
            <a:spAutoFit/>
          </a:bodyPr>
          <a:lstStyle/>
          <a:p>
            <a:r>
              <a:rPr lang="fr-FR" sz="1400" dirty="0"/>
              <a:t>Goal : </a:t>
            </a:r>
            <a:r>
              <a:rPr lang="fr-FR" sz="1400" dirty="0" err="1"/>
              <a:t>measure</a:t>
            </a:r>
            <a:r>
              <a:rPr lang="fr-FR" sz="1400" dirty="0"/>
              <a:t> the </a:t>
            </a:r>
            <a:r>
              <a:rPr lang="fr-FR" sz="1400" dirty="0" err="1"/>
              <a:t>energy</a:t>
            </a:r>
            <a:r>
              <a:rPr lang="fr-FR" sz="1400" dirty="0"/>
              <a:t> </a:t>
            </a:r>
            <a:r>
              <a:rPr lang="fr-FR" sz="1400" dirty="0" err="1"/>
              <a:t>splitting</a:t>
            </a:r>
            <a:endParaRPr lang="fr-FR" sz="1400" dirty="0"/>
          </a:p>
        </p:txBody>
      </p:sp>
      <mc:AlternateContent xmlns:mc="http://schemas.openxmlformats.org/markup-compatibility/2006">
        <mc:Choice xmlns:a14="http://schemas.microsoft.com/office/drawing/2010/main" Requires="a14">
          <p:sp>
            <p:nvSpPr>
              <p:cNvPr id="8238" name="ZoneTexte 8237">
                <a:extLst>
                  <a:ext uri="{FF2B5EF4-FFF2-40B4-BE49-F238E27FC236}">
                    <a16:creationId xmlns:a16="http://schemas.microsoft.com/office/drawing/2014/main" id="{0C1EA4AC-BA4D-BF3D-1ACE-F20947AA19E8}"/>
                  </a:ext>
                </a:extLst>
              </p:cNvPr>
              <p:cNvSpPr txBox="1"/>
              <p:nvPr/>
            </p:nvSpPr>
            <p:spPr>
              <a:xfrm>
                <a:off x="4546536" y="5503265"/>
                <a:ext cx="3361113" cy="954107"/>
              </a:xfrm>
              <a:prstGeom prst="rect">
                <a:avLst/>
              </a:prstGeom>
              <a:noFill/>
            </p:spPr>
            <p:txBody>
              <a:bodyPr wrap="none" rtlCol="0">
                <a:spAutoFit/>
              </a:bodyPr>
              <a:lstStyle/>
              <a:p>
                <a:r>
                  <a:rPr lang="fr-FR" sz="1400" dirty="0"/>
                  <a:t>Counts:</a:t>
                </a:r>
              </a:p>
              <a:p>
                <a:pPr marL="285750" indent="-285750">
                  <a:buClr>
                    <a:srgbClr val="00BEFF"/>
                  </a:buClr>
                  <a:buFont typeface="Wingdings" pitchFamily="2" charset="2"/>
                  <a:buChar char="v"/>
                </a:pPr>
                <a:r>
                  <a:rPr lang="fr-FR" sz="1400" dirty="0"/>
                  <a:t>Low  </a:t>
                </a:r>
                <a14:m>
                  <m:oMath xmlns:m="http://schemas.openxmlformats.org/officeDocument/2006/math">
                    <m:r>
                      <a:rPr lang="fr-FR" sz="1400" i="1">
                        <a:latin typeface="Cambria Math" panose="02040503050406030204" pitchFamily="18" charset="0"/>
                      </a:rPr>
                      <m:t>|</m:t>
                    </m:r>
                    <m:d>
                      <m:dPr>
                        <m:begChr m:val=""/>
                        <m:endChr m:val="⟩"/>
                        <m:ctrlPr>
                          <a:rPr lang="fr-FR" sz="1400" i="1">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a14:m>
                <a:endParaRPr lang="en-US" sz="1400" baseline="-25000" dirty="0"/>
              </a:p>
              <a:p>
                <a:pPr marL="285750" indent="-285750">
                  <a:buClr>
                    <a:srgbClr val="00BEFF"/>
                  </a:buClr>
                  <a:buFont typeface="Wingdings" pitchFamily="2" charset="2"/>
                  <a:buChar char="v"/>
                </a:pPr>
                <a:r>
                  <a:rPr lang="fr-FR" sz="1400" dirty="0"/>
                  <a:t>High </a:t>
                </a:r>
                <a14:m>
                  <m:oMath xmlns:m="http://schemas.openxmlformats.org/officeDocument/2006/math">
                    <m:r>
                      <a:rPr lang="fr-FR" sz="1400" i="1">
                        <a:latin typeface="Cambria Math" panose="02040503050406030204" pitchFamily="18" charset="0"/>
                      </a:rPr>
                      <m:t>|</m:t>
                    </m:r>
                    <m:sSub>
                      <m:sSubPr>
                        <m:ctrlPr>
                          <a:rPr lang="fr-FR" sz="1400" b="0" i="1" smtClean="0">
                            <a:latin typeface="Cambria Math" panose="02040503050406030204" pitchFamily="18" charset="0"/>
                            <a:ea typeface="Cambria Math" panose="02040503050406030204" pitchFamily="18" charset="0"/>
                          </a:rPr>
                        </m:ctrlPr>
                      </m:sSubPr>
                      <m:e>
                        <m:d>
                          <m:dPr>
                            <m:begChr m:val=""/>
                            <m:endChr m:val="⟩"/>
                            <m:ctrlPr>
                              <a:rPr lang="fr-FR" sz="1400" i="1">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0</m:t>
                            </m:r>
                          </m:e>
                        </m:d>
                      </m:e>
                      <m:sub>
                        <m:r>
                          <m:rPr>
                            <m:sty m:val="p"/>
                          </m:rPr>
                          <a:rPr lang="fr-FR" sz="1400" b="0" i="0" smtClean="0">
                            <a:latin typeface="Cambria Math" panose="02040503050406030204" pitchFamily="18" charset="0"/>
                            <a:ea typeface="Cambria Math" panose="02040503050406030204" pitchFamily="18" charset="0"/>
                          </a:rPr>
                          <m:t>e</m:t>
                        </m:r>
                      </m:sub>
                    </m:sSub>
                  </m:oMath>
                </a14:m>
                <a:endParaRPr lang="fr-FR" sz="1400" b="0" dirty="0">
                  <a:ea typeface="Cambria Math" panose="02040503050406030204" pitchFamily="18" charset="0"/>
                </a:endParaRPr>
              </a:p>
              <a:p>
                <a:pPr marL="285750" indent="-285750">
                  <a:buClr>
                    <a:srgbClr val="00BEFF"/>
                  </a:buClr>
                  <a:buFont typeface="Wingdings" pitchFamily="2" charset="2"/>
                  <a:buChar char="v"/>
                </a:pPr>
                <a:r>
                  <a:rPr lang="fr-FR" sz="1400" dirty="0"/>
                  <a:t>Optimal time-</a:t>
                </a:r>
                <a:r>
                  <a:rPr lang="fr-FR" sz="1400" dirty="0" err="1"/>
                  <a:t>gating</a:t>
                </a:r>
                <a:r>
                  <a:rPr lang="fr-FR" sz="1400" dirty="0"/>
                  <a:t> </a:t>
                </a:r>
                <a:r>
                  <a:rPr lang="fr-FR" sz="1400" dirty="0" err="1"/>
                  <a:t>window</a:t>
                </a:r>
                <a:r>
                  <a:rPr lang="fr-FR" sz="1400" dirty="0"/>
                  <a:t> (</a:t>
                </a:r>
                <a14:m>
                  <m:oMath xmlns:m="http://schemas.openxmlformats.org/officeDocument/2006/math">
                    <m:r>
                      <a:rPr lang="fr-FR" sz="1400" b="0" i="1" smtClean="0">
                        <a:latin typeface="Cambria Math" panose="02040503050406030204" pitchFamily="18" charset="0"/>
                      </a:rPr>
                      <m:t>𝑇</m:t>
                    </m:r>
                    <m:r>
                      <a:rPr lang="fr-FR" sz="1400" b="0" i="1" smtClean="0">
                        <a:latin typeface="Cambria Math" panose="02040503050406030204" pitchFamily="18" charset="0"/>
                        <a:ea typeface="Cambria Math" panose="02040503050406030204" pitchFamily="18" charset="0"/>
                      </a:rPr>
                      <m:t>~1</m:t>
                    </m:r>
                  </m:oMath>
                </a14:m>
                <a:r>
                  <a:rPr lang="fr-FR" sz="1400" dirty="0"/>
                  <a:t>μs) </a:t>
                </a:r>
              </a:p>
            </p:txBody>
          </p:sp>
        </mc:Choice>
        <mc:Fallback>
          <p:sp>
            <p:nvSpPr>
              <p:cNvPr id="8238" name="ZoneTexte 8237">
                <a:extLst>
                  <a:ext uri="{FF2B5EF4-FFF2-40B4-BE49-F238E27FC236}">
                    <a16:creationId xmlns:a16="http://schemas.microsoft.com/office/drawing/2014/main" id="{0C1EA4AC-BA4D-BF3D-1ACE-F20947AA19E8}"/>
                  </a:ext>
                </a:extLst>
              </p:cNvPr>
              <p:cNvSpPr txBox="1">
                <a:spLocks noRot="1" noChangeAspect="1" noMove="1" noResize="1" noEditPoints="1" noAdjustHandles="1" noChangeArrowheads="1" noChangeShapeType="1" noTextEdit="1"/>
              </p:cNvSpPr>
              <p:nvPr/>
            </p:nvSpPr>
            <p:spPr>
              <a:xfrm>
                <a:off x="4546536" y="5503265"/>
                <a:ext cx="3361113" cy="954107"/>
              </a:xfrm>
              <a:prstGeom prst="rect">
                <a:avLst/>
              </a:prstGeom>
              <a:blipFill>
                <a:blip r:embed="rId22"/>
                <a:stretch>
                  <a:fillRect l="-755" t="-11842" b="-31579"/>
                </a:stretch>
              </a:blipFill>
            </p:spPr>
            <p:txBody>
              <a:bodyPr/>
              <a:lstStyle/>
              <a:p>
                <a:r>
                  <a:rPr lang="fr-FR">
                    <a:noFill/>
                  </a:rPr>
                  <a:t> </a:t>
                </a:r>
              </a:p>
            </p:txBody>
          </p:sp>
        </mc:Fallback>
      </mc:AlternateContent>
      <p:cxnSp>
        <p:nvCxnSpPr>
          <p:cNvPr id="8239" name="Connecteur droit avec flèche 8238">
            <a:extLst>
              <a:ext uri="{FF2B5EF4-FFF2-40B4-BE49-F238E27FC236}">
                <a16:creationId xmlns:a16="http://schemas.microsoft.com/office/drawing/2014/main" id="{8AC39ED3-B549-E94C-1A61-7B64C20CEF2A}"/>
              </a:ext>
            </a:extLst>
          </p:cNvPr>
          <p:cNvCxnSpPr>
            <a:cxnSpLocks/>
          </p:cNvCxnSpPr>
          <p:nvPr/>
        </p:nvCxnSpPr>
        <p:spPr>
          <a:xfrm>
            <a:off x="525876" y="2316580"/>
            <a:ext cx="0" cy="441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240" name="ZoneTexte 8239">
                <a:extLst>
                  <a:ext uri="{FF2B5EF4-FFF2-40B4-BE49-F238E27FC236}">
                    <a16:creationId xmlns:a16="http://schemas.microsoft.com/office/drawing/2014/main" id="{74A64B51-22CD-1C1E-FBD1-539D973971CE}"/>
                  </a:ext>
                </a:extLst>
              </p:cNvPr>
              <p:cNvSpPr txBox="1"/>
              <p:nvPr/>
            </p:nvSpPr>
            <p:spPr>
              <a:xfrm>
                <a:off x="195810" y="2405452"/>
                <a:ext cx="2961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𝑒𝑠</m:t>
                          </m:r>
                        </m:sub>
                      </m:sSub>
                    </m:oMath>
                  </m:oMathPara>
                </a14:m>
                <a:endParaRPr lang="en-US" sz="1400" dirty="0"/>
              </a:p>
            </p:txBody>
          </p:sp>
        </mc:Choice>
        <mc:Fallback xmlns="">
          <p:sp>
            <p:nvSpPr>
              <p:cNvPr id="8240" name="ZoneTexte 8239">
                <a:extLst>
                  <a:ext uri="{FF2B5EF4-FFF2-40B4-BE49-F238E27FC236}">
                    <a16:creationId xmlns:a16="http://schemas.microsoft.com/office/drawing/2014/main" id="{74A64B51-22CD-1C1E-FBD1-539D973971CE}"/>
                  </a:ext>
                </a:extLst>
              </p:cNvPr>
              <p:cNvSpPr txBox="1">
                <a:spLocks noRot="1" noChangeAspect="1" noMove="1" noResize="1" noEditPoints="1" noAdjustHandles="1" noChangeArrowheads="1" noChangeShapeType="1" noTextEdit="1"/>
              </p:cNvSpPr>
              <p:nvPr/>
            </p:nvSpPr>
            <p:spPr>
              <a:xfrm>
                <a:off x="195810" y="2405452"/>
                <a:ext cx="296170" cy="215444"/>
              </a:xfrm>
              <a:prstGeom prst="rect">
                <a:avLst/>
              </a:prstGeom>
              <a:blipFill>
                <a:blip r:embed="rId23"/>
                <a:stretch>
                  <a:fillRect l="-12500" b="-5556"/>
                </a:stretch>
              </a:blipFill>
            </p:spPr>
            <p:txBody>
              <a:bodyPr/>
              <a:lstStyle/>
              <a:p>
                <a:r>
                  <a:rPr lang="fr-FR">
                    <a:noFill/>
                  </a:rPr>
                  <a:t> </a:t>
                </a:r>
              </a:p>
            </p:txBody>
          </p:sp>
        </mc:Fallback>
      </mc:AlternateContent>
      <p:pic>
        <p:nvPicPr>
          <p:cNvPr id="8241" name="Image 8240">
            <a:extLst>
              <a:ext uri="{FF2B5EF4-FFF2-40B4-BE49-F238E27FC236}">
                <a16:creationId xmlns:a16="http://schemas.microsoft.com/office/drawing/2014/main" id="{5BE05ACA-902C-E098-10B9-0384B320D958}"/>
              </a:ext>
            </a:extLst>
          </p:cNvPr>
          <p:cNvPicPr>
            <a:picLocks noChangeAspect="1"/>
          </p:cNvPicPr>
          <p:nvPr/>
        </p:nvPicPr>
        <p:blipFill>
          <a:blip r:embed="rId24"/>
          <a:stretch>
            <a:fillRect/>
          </a:stretch>
        </p:blipFill>
        <p:spPr>
          <a:xfrm>
            <a:off x="149310" y="139477"/>
            <a:ext cx="656033" cy="653612"/>
          </a:xfrm>
          <a:prstGeom prst="rect">
            <a:avLst/>
          </a:prstGeom>
        </p:spPr>
      </p:pic>
      <p:sp>
        <p:nvSpPr>
          <p:cNvPr id="8242" name="Espace réservé de la date 11">
            <a:extLst>
              <a:ext uri="{FF2B5EF4-FFF2-40B4-BE49-F238E27FC236}">
                <a16:creationId xmlns:a16="http://schemas.microsoft.com/office/drawing/2014/main" id="{000B1CCB-4E52-D556-6473-65DB1FCDB3F2}"/>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FAF43A68-CE7E-1BAF-10C5-5600FC42392A}"/>
                  </a:ext>
                </a:extLst>
              </p:cNvPr>
              <p:cNvSpPr txBox="1"/>
              <p:nvPr/>
            </p:nvSpPr>
            <p:spPr>
              <a:xfrm>
                <a:off x="2016441" y="5089456"/>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3" name="ZoneTexte 2">
                <a:extLst>
                  <a:ext uri="{FF2B5EF4-FFF2-40B4-BE49-F238E27FC236}">
                    <a16:creationId xmlns:a16="http://schemas.microsoft.com/office/drawing/2014/main" id="{FAF43A68-CE7E-1BAF-10C5-5600FC42392A}"/>
                  </a:ext>
                </a:extLst>
              </p:cNvPr>
              <p:cNvSpPr txBox="1">
                <a:spLocks noRot="1" noChangeAspect="1" noMove="1" noResize="1" noEditPoints="1" noAdjustHandles="1" noChangeArrowheads="1" noChangeShapeType="1" noTextEdit="1"/>
              </p:cNvSpPr>
              <p:nvPr/>
            </p:nvSpPr>
            <p:spPr>
              <a:xfrm>
                <a:off x="2016441" y="5089456"/>
                <a:ext cx="418337" cy="312650"/>
              </a:xfrm>
              <a:prstGeom prst="rect">
                <a:avLst/>
              </a:prstGeom>
              <a:blipFill>
                <a:blip r:embed="rId25"/>
                <a:stretch>
                  <a:fillRect b="-769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7D2BD491-20FA-E45C-A432-65B7AD394D56}"/>
                  </a:ext>
                </a:extLst>
              </p:cNvPr>
              <p:cNvSpPr txBox="1"/>
              <p:nvPr/>
            </p:nvSpPr>
            <p:spPr>
              <a:xfrm>
                <a:off x="1273808" y="5002831"/>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4" name="ZoneTexte 3">
                <a:extLst>
                  <a:ext uri="{FF2B5EF4-FFF2-40B4-BE49-F238E27FC236}">
                    <a16:creationId xmlns:a16="http://schemas.microsoft.com/office/drawing/2014/main" id="{7D2BD491-20FA-E45C-A432-65B7AD394D56}"/>
                  </a:ext>
                </a:extLst>
              </p:cNvPr>
              <p:cNvSpPr txBox="1">
                <a:spLocks noRot="1" noChangeAspect="1" noMove="1" noResize="1" noEditPoints="1" noAdjustHandles="1" noChangeArrowheads="1" noChangeShapeType="1" noTextEdit="1"/>
              </p:cNvSpPr>
              <p:nvPr/>
            </p:nvSpPr>
            <p:spPr>
              <a:xfrm>
                <a:off x="1273808" y="5002831"/>
                <a:ext cx="418337" cy="312650"/>
              </a:xfrm>
              <a:prstGeom prst="rect">
                <a:avLst/>
              </a:prstGeom>
              <a:blipFill>
                <a:blip r:embed="rId26"/>
                <a:stretch>
                  <a:fillRect b="-8000"/>
                </a:stretch>
              </a:blipFill>
            </p:spPr>
            <p:txBody>
              <a:bodyPr/>
              <a:lstStyle/>
              <a:p>
                <a:r>
                  <a:rPr lang="fr-FR">
                    <a:noFill/>
                  </a:rPr>
                  <a:t> </a:t>
                </a:r>
              </a:p>
            </p:txBody>
          </p:sp>
        </mc:Fallback>
      </mc:AlternateContent>
      <p:cxnSp>
        <p:nvCxnSpPr>
          <p:cNvPr id="75" name="Connecteur droit avec flèche 74">
            <a:extLst>
              <a:ext uri="{FF2B5EF4-FFF2-40B4-BE49-F238E27FC236}">
                <a16:creationId xmlns:a16="http://schemas.microsoft.com/office/drawing/2014/main" id="{AC433D2A-B458-E4ED-C3E9-B97ED613FAD8}"/>
              </a:ext>
            </a:extLst>
          </p:cNvPr>
          <p:cNvCxnSpPr>
            <a:cxnSpLocks/>
          </p:cNvCxnSpPr>
          <p:nvPr/>
        </p:nvCxnSpPr>
        <p:spPr>
          <a:xfrm flipV="1">
            <a:off x="737636" y="2856285"/>
            <a:ext cx="0" cy="2504996"/>
          </a:xfrm>
          <a:prstGeom prst="straightConnector1">
            <a:avLst/>
          </a:prstGeom>
          <a:ln w="44450">
            <a:solidFill>
              <a:schemeClr val="accent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89" name="Connecteur droit avec flèche 88">
            <a:extLst>
              <a:ext uri="{FF2B5EF4-FFF2-40B4-BE49-F238E27FC236}">
                <a16:creationId xmlns:a16="http://schemas.microsoft.com/office/drawing/2014/main" id="{E57DCC18-6571-1997-983F-16762AA49FD0}"/>
              </a:ext>
            </a:extLst>
          </p:cNvPr>
          <p:cNvCxnSpPr>
            <a:cxnSpLocks/>
          </p:cNvCxnSpPr>
          <p:nvPr/>
        </p:nvCxnSpPr>
        <p:spPr>
          <a:xfrm>
            <a:off x="626999" y="1765777"/>
            <a:ext cx="0" cy="3555018"/>
          </a:xfrm>
          <a:prstGeom prst="straightConnector1">
            <a:avLst/>
          </a:prstGeom>
          <a:ln w="47625">
            <a:solidFill>
              <a:schemeClr val="accent6"/>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263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7" name="Image 8206">
            <a:extLst>
              <a:ext uri="{FF2B5EF4-FFF2-40B4-BE49-F238E27FC236}">
                <a16:creationId xmlns:a16="http://schemas.microsoft.com/office/drawing/2014/main" id="{3C32A304-BF71-D08D-55FA-840E7A3A2D4F}"/>
              </a:ext>
            </a:extLst>
          </p:cNvPr>
          <p:cNvPicPr>
            <a:picLocks noChangeAspect="1"/>
          </p:cNvPicPr>
          <p:nvPr/>
        </p:nvPicPr>
        <p:blipFill rotWithShape="1">
          <a:blip r:embed="rId3"/>
          <a:srcRect l="49152" r="2595" b="7934"/>
          <a:stretch/>
        </p:blipFill>
        <p:spPr>
          <a:xfrm rot="2700000">
            <a:off x="1103511" y="5461090"/>
            <a:ext cx="363985" cy="406290"/>
          </a:xfrm>
          <a:prstGeom prst="rect">
            <a:avLst/>
          </a:prstGeom>
        </p:spPr>
      </p:pic>
      <p:pic>
        <p:nvPicPr>
          <p:cNvPr id="113" name="Image 112">
            <a:extLst>
              <a:ext uri="{FF2B5EF4-FFF2-40B4-BE49-F238E27FC236}">
                <a16:creationId xmlns:a16="http://schemas.microsoft.com/office/drawing/2014/main" id="{68499181-DC44-B868-BCCB-BF685BA979D9}"/>
              </a:ext>
            </a:extLst>
          </p:cNvPr>
          <p:cNvPicPr>
            <a:picLocks noChangeAspect="1"/>
          </p:cNvPicPr>
          <p:nvPr/>
        </p:nvPicPr>
        <p:blipFill rotWithShape="1">
          <a:blip r:embed="rId3"/>
          <a:srcRect r="51747" b="7934"/>
          <a:stretch/>
        </p:blipFill>
        <p:spPr>
          <a:xfrm rot="2700000">
            <a:off x="1074357" y="4707654"/>
            <a:ext cx="363985" cy="406290"/>
          </a:xfrm>
          <a:prstGeom prst="rect">
            <a:avLst/>
          </a:prstGeom>
        </p:spPr>
      </p:pic>
      <p:sp>
        <p:nvSpPr>
          <p:cNvPr id="45" name="ZoneTexte 44">
            <a:extLst>
              <a:ext uri="{FF2B5EF4-FFF2-40B4-BE49-F238E27FC236}">
                <a16:creationId xmlns:a16="http://schemas.microsoft.com/office/drawing/2014/main" id="{6210CC71-0C4B-0142-9AC8-D34BDEF3A92C}"/>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Sensing application</a:t>
            </a:r>
          </a:p>
        </p:txBody>
      </p:sp>
      <p:sp>
        <p:nvSpPr>
          <p:cNvPr id="5" name="ZoneTexte 4">
            <a:extLst>
              <a:ext uri="{FF2B5EF4-FFF2-40B4-BE49-F238E27FC236}">
                <a16:creationId xmlns:a16="http://schemas.microsoft.com/office/drawing/2014/main" id="{88D809DF-37BC-25D1-C2E2-9F105E6AC0DC}"/>
              </a:ext>
            </a:extLst>
          </p:cNvPr>
          <p:cNvSpPr txBox="1"/>
          <p:nvPr/>
        </p:nvSpPr>
        <p:spPr>
          <a:xfrm>
            <a:off x="4946331" y="1040645"/>
            <a:ext cx="2215799" cy="338554"/>
          </a:xfrm>
          <a:prstGeom prst="rect">
            <a:avLst/>
          </a:prstGeom>
          <a:noFill/>
        </p:spPr>
        <p:txBody>
          <a:bodyPr wrap="none" rtlCol="0">
            <a:spAutoFit/>
          </a:bodyPr>
          <a:lstStyle/>
          <a:p>
            <a:pPr algn="ctr"/>
            <a:r>
              <a:rPr lang="en-US" sz="1600" b="1" dirty="0"/>
              <a:t>Vector magnetometer</a:t>
            </a:r>
          </a:p>
        </p:txBody>
      </p:sp>
      <p:sp>
        <p:nvSpPr>
          <p:cNvPr id="57" name="Espace réservé du pied de page 56">
            <a:extLst>
              <a:ext uri="{FF2B5EF4-FFF2-40B4-BE49-F238E27FC236}">
                <a16:creationId xmlns:a16="http://schemas.microsoft.com/office/drawing/2014/main" id="{C6B449B0-3C42-AA47-EA22-578237177818}"/>
              </a:ext>
            </a:extLst>
          </p:cNvPr>
          <p:cNvSpPr>
            <a:spLocks noGrp="1"/>
          </p:cNvSpPr>
          <p:nvPr>
            <p:ph type="ftr" sz="quarter" idx="11"/>
          </p:nvPr>
        </p:nvSpPr>
        <p:spPr/>
        <p:txBody>
          <a:bodyPr/>
          <a:lstStyle/>
          <a:p>
            <a:r>
              <a:rPr lang="fr-FR" dirty="0"/>
              <a:t>Charles Babin</a:t>
            </a:r>
          </a:p>
        </p:txBody>
      </p:sp>
      <p:sp>
        <p:nvSpPr>
          <p:cNvPr id="58" name="Espace réservé du numéro de diapositive 57">
            <a:extLst>
              <a:ext uri="{FF2B5EF4-FFF2-40B4-BE49-F238E27FC236}">
                <a16:creationId xmlns:a16="http://schemas.microsoft.com/office/drawing/2014/main" id="{87283AAF-A6FD-BEB8-842F-AEAA29BBA017}"/>
              </a:ext>
            </a:extLst>
          </p:cNvPr>
          <p:cNvSpPr>
            <a:spLocks noGrp="1"/>
          </p:cNvSpPr>
          <p:nvPr>
            <p:ph type="sldNum" sz="quarter" idx="12"/>
          </p:nvPr>
        </p:nvSpPr>
        <p:spPr/>
        <p:txBody>
          <a:bodyPr/>
          <a:lstStyle/>
          <a:p>
            <a:fld id="{BC52D411-5A3D-D14A-AF34-D9B1C8ECD583}" type="slidenum">
              <a:rPr lang="fr-FR" smtClean="0"/>
              <a:pPr/>
              <a:t>32</a:t>
            </a:fld>
            <a:endParaRPr lang="fr-FR" dirty="0"/>
          </a:p>
        </p:txBody>
      </p:sp>
      <p:grpSp>
        <p:nvGrpSpPr>
          <p:cNvPr id="59" name="Groupe 58">
            <a:extLst>
              <a:ext uri="{FF2B5EF4-FFF2-40B4-BE49-F238E27FC236}">
                <a16:creationId xmlns:a16="http://schemas.microsoft.com/office/drawing/2014/main" id="{5CE5F107-F277-4943-1D57-465CC9E7EA58}"/>
              </a:ext>
            </a:extLst>
          </p:cNvPr>
          <p:cNvGrpSpPr/>
          <p:nvPr/>
        </p:nvGrpSpPr>
        <p:grpSpPr>
          <a:xfrm>
            <a:off x="195810" y="1095736"/>
            <a:ext cx="3580716" cy="5358529"/>
            <a:chOff x="195810" y="1095736"/>
            <a:chExt cx="3580716" cy="5358529"/>
          </a:xfrm>
        </p:grpSpPr>
        <p:grpSp>
          <p:nvGrpSpPr>
            <p:cNvPr id="19" name="Groupe 18">
              <a:extLst>
                <a:ext uri="{FF2B5EF4-FFF2-40B4-BE49-F238E27FC236}">
                  <a16:creationId xmlns:a16="http://schemas.microsoft.com/office/drawing/2014/main" id="{694DDA55-9978-147C-DDAA-12AEF3B00B48}"/>
                </a:ext>
              </a:extLst>
            </p:cNvPr>
            <p:cNvGrpSpPr/>
            <p:nvPr/>
          </p:nvGrpSpPr>
          <p:grpSpPr>
            <a:xfrm>
              <a:off x="195810" y="5980319"/>
              <a:ext cx="3580716" cy="473946"/>
              <a:chOff x="3781245" y="4800023"/>
              <a:chExt cx="4246223" cy="473946"/>
            </a:xfrm>
          </p:grpSpPr>
          <p:sp>
            <p:nvSpPr>
              <p:cNvPr id="47" name="Rectangle 46">
                <a:extLst>
                  <a:ext uri="{FF2B5EF4-FFF2-40B4-BE49-F238E27FC236}">
                    <a16:creationId xmlns:a16="http://schemas.microsoft.com/office/drawing/2014/main" id="{8B939402-4FA6-CEF1-A5D6-0BA52B60848C}"/>
                  </a:ext>
                </a:extLst>
              </p:cNvPr>
              <p:cNvSpPr/>
              <p:nvPr/>
            </p:nvSpPr>
            <p:spPr>
              <a:xfrm>
                <a:off x="3781245" y="4800023"/>
                <a:ext cx="4246223" cy="473946"/>
              </a:xfrm>
              <a:prstGeom prst="rect">
                <a:avLst/>
              </a:prstGeom>
              <a:gradFill flip="none" rotWithShape="1">
                <a:gsLst>
                  <a:gs pos="0">
                    <a:schemeClr val="accent2"/>
                  </a:gs>
                  <a:gs pos="54000">
                    <a:schemeClr val="accent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Valence Band</a:t>
                </a:r>
              </a:p>
            </p:txBody>
          </p:sp>
          <p:cxnSp>
            <p:nvCxnSpPr>
              <p:cNvPr id="52" name="Connecteur droit 51">
                <a:extLst>
                  <a:ext uri="{FF2B5EF4-FFF2-40B4-BE49-F238E27FC236}">
                    <a16:creationId xmlns:a16="http://schemas.microsoft.com/office/drawing/2014/main" id="{7CCA8E42-1558-78A0-C7DA-B8BC625B54FE}"/>
                  </a:ext>
                </a:extLst>
              </p:cNvPr>
              <p:cNvCxnSpPr>
                <a:cxnSpLocks/>
              </p:cNvCxnSpPr>
              <p:nvPr/>
            </p:nvCxnSpPr>
            <p:spPr>
              <a:xfrm>
                <a:off x="3781246" y="4800023"/>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e 52">
              <a:extLst>
                <a:ext uri="{FF2B5EF4-FFF2-40B4-BE49-F238E27FC236}">
                  <a16:creationId xmlns:a16="http://schemas.microsoft.com/office/drawing/2014/main" id="{C73A86A0-14D7-03BC-4B9A-5C9536CDBB9C}"/>
                </a:ext>
              </a:extLst>
            </p:cNvPr>
            <p:cNvGrpSpPr/>
            <p:nvPr/>
          </p:nvGrpSpPr>
          <p:grpSpPr>
            <a:xfrm>
              <a:off x="195810" y="1095736"/>
              <a:ext cx="3580716" cy="473946"/>
              <a:chOff x="3781245" y="1526652"/>
              <a:chExt cx="4246223" cy="473946"/>
            </a:xfrm>
          </p:grpSpPr>
          <p:sp>
            <p:nvSpPr>
              <p:cNvPr id="54" name="Rectangle 53">
                <a:extLst>
                  <a:ext uri="{FF2B5EF4-FFF2-40B4-BE49-F238E27FC236}">
                    <a16:creationId xmlns:a16="http://schemas.microsoft.com/office/drawing/2014/main" id="{E7D1F775-2312-24A5-A431-29A22D938654}"/>
                  </a:ext>
                </a:extLst>
              </p:cNvPr>
              <p:cNvSpPr/>
              <p:nvPr/>
            </p:nvSpPr>
            <p:spPr>
              <a:xfrm>
                <a:off x="3781245" y="1526652"/>
                <a:ext cx="4246223" cy="473946"/>
              </a:xfrm>
              <a:prstGeom prst="rect">
                <a:avLst/>
              </a:prstGeom>
              <a:gradFill flip="none" rotWithShape="1">
                <a:gsLst>
                  <a:gs pos="0">
                    <a:schemeClr val="bg1">
                      <a:lumMod val="95000"/>
                    </a:schemeClr>
                  </a:gs>
                  <a:gs pos="46000">
                    <a:schemeClr val="accent1">
                      <a:lumMod val="40000"/>
                      <a:lumOff val="6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Conduction Band</a:t>
                </a:r>
              </a:p>
            </p:txBody>
          </p:sp>
          <p:cxnSp>
            <p:nvCxnSpPr>
              <p:cNvPr id="55" name="Connecteur droit 54">
                <a:extLst>
                  <a:ext uri="{FF2B5EF4-FFF2-40B4-BE49-F238E27FC236}">
                    <a16:creationId xmlns:a16="http://schemas.microsoft.com/office/drawing/2014/main" id="{73ABE78A-142E-4216-AB45-97A22EAD0FB8}"/>
                  </a:ext>
                </a:extLst>
              </p:cNvPr>
              <p:cNvCxnSpPr>
                <a:cxnSpLocks/>
              </p:cNvCxnSpPr>
              <p:nvPr/>
            </p:nvCxnSpPr>
            <p:spPr>
              <a:xfrm>
                <a:off x="3781246" y="2000598"/>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0" name="Groupe 59">
            <a:extLst>
              <a:ext uri="{FF2B5EF4-FFF2-40B4-BE49-F238E27FC236}">
                <a16:creationId xmlns:a16="http://schemas.microsoft.com/office/drawing/2014/main" id="{C0BB1315-5608-836D-7AE7-48CB8D992B4A}"/>
              </a:ext>
            </a:extLst>
          </p:cNvPr>
          <p:cNvGrpSpPr/>
          <p:nvPr/>
        </p:nvGrpSpPr>
        <p:grpSpPr>
          <a:xfrm>
            <a:off x="11195053" y="147318"/>
            <a:ext cx="873037" cy="664352"/>
            <a:chOff x="10937240" y="138967"/>
            <a:chExt cx="873037" cy="664352"/>
          </a:xfrm>
        </p:grpSpPr>
        <p:pic>
          <p:nvPicPr>
            <p:cNvPr id="61" name="Picture 2" descr="ICB – Laboratoire Interdisciplinaire Carnot de Bourgogne - Université de  Bourgogne">
              <a:extLst>
                <a:ext uri="{FF2B5EF4-FFF2-40B4-BE49-F238E27FC236}">
                  <a16:creationId xmlns:a16="http://schemas.microsoft.com/office/drawing/2014/main" id="{E21B25D0-8CFA-D7A6-9FE2-A50E270186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97E0AD92-2E42-A238-DE5C-97479B31FF3E}"/>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2" name="Connecteur droit avec flèche 31">
            <a:extLst>
              <a:ext uri="{FF2B5EF4-FFF2-40B4-BE49-F238E27FC236}">
                <a16:creationId xmlns:a16="http://schemas.microsoft.com/office/drawing/2014/main" id="{8C5B25A7-9C09-70A3-C19A-BF24FC26F8A5}"/>
              </a:ext>
            </a:extLst>
          </p:cNvPr>
          <p:cNvCxnSpPr>
            <a:cxnSpLocks/>
          </p:cNvCxnSpPr>
          <p:nvPr/>
        </p:nvCxnSpPr>
        <p:spPr>
          <a:xfrm>
            <a:off x="544921" y="281079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3A6C5058-161D-0A92-3756-F97CBA2A9438}"/>
              </a:ext>
            </a:extLst>
          </p:cNvPr>
          <p:cNvCxnSpPr>
            <a:cxnSpLocks/>
          </p:cNvCxnSpPr>
          <p:nvPr/>
        </p:nvCxnSpPr>
        <p:spPr>
          <a:xfrm>
            <a:off x="544921" y="223610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ACF98F6F-EF1A-C896-F7F5-E8DAC9C14544}"/>
              </a:ext>
            </a:extLst>
          </p:cNvPr>
          <p:cNvCxnSpPr>
            <a:cxnSpLocks/>
          </p:cNvCxnSpPr>
          <p:nvPr/>
        </p:nvCxnSpPr>
        <p:spPr>
          <a:xfrm>
            <a:off x="544921" y="230250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ZoneTexte 64">
                <a:extLst>
                  <a:ext uri="{FF2B5EF4-FFF2-40B4-BE49-F238E27FC236}">
                    <a16:creationId xmlns:a16="http://schemas.microsoft.com/office/drawing/2014/main" id="{F2CE90B1-7E87-0BFD-BCD3-A9DA47456677}"/>
                  </a:ext>
                </a:extLst>
              </p:cNvPr>
              <p:cNvSpPr txBox="1"/>
              <p:nvPr/>
            </p:nvSpPr>
            <p:spPr>
              <a:xfrm>
                <a:off x="887889" y="2008689"/>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65" name="ZoneTexte 64">
                <a:extLst>
                  <a:ext uri="{FF2B5EF4-FFF2-40B4-BE49-F238E27FC236}">
                    <a16:creationId xmlns:a16="http://schemas.microsoft.com/office/drawing/2014/main" id="{F2CE90B1-7E87-0BFD-BCD3-A9DA47456677}"/>
                  </a:ext>
                </a:extLst>
              </p:cNvPr>
              <p:cNvSpPr txBox="1">
                <a:spLocks noRot="1" noChangeAspect="1" noMove="1" noResize="1" noEditPoints="1" noAdjustHandles="1" noChangeArrowheads="1" noChangeShapeType="1" noTextEdit="1"/>
              </p:cNvSpPr>
              <p:nvPr/>
            </p:nvSpPr>
            <p:spPr>
              <a:xfrm>
                <a:off x="887889" y="2008689"/>
                <a:ext cx="391517" cy="236988"/>
              </a:xfrm>
              <a:prstGeom prst="rect">
                <a:avLst/>
              </a:prstGeom>
              <a:blipFill>
                <a:blip r:embed="rId5"/>
                <a:stretch>
                  <a:fillRect l="-19355" t="-157895" r="-64516"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6" name="ZoneTexte 65">
                <a:extLst>
                  <a:ext uri="{FF2B5EF4-FFF2-40B4-BE49-F238E27FC236}">
                    <a16:creationId xmlns:a16="http://schemas.microsoft.com/office/drawing/2014/main" id="{DBCAB1AA-1B68-8845-A7CF-6118F927169B}"/>
                  </a:ext>
                </a:extLst>
              </p:cNvPr>
              <p:cNvSpPr txBox="1"/>
              <p:nvPr/>
            </p:nvSpPr>
            <p:spPr>
              <a:xfrm>
                <a:off x="1021109" y="2832394"/>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66" name="ZoneTexte 65">
                <a:extLst>
                  <a:ext uri="{FF2B5EF4-FFF2-40B4-BE49-F238E27FC236}">
                    <a16:creationId xmlns:a16="http://schemas.microsoft.com/office/drawing/2014/main" id="{DBCAB1AA-1B68-8845-A7CF-6118F927169B}"/>
                  </a:ext>
                </a:extLst>
              </p:cNvPr>
              <p:cNvSpPr txBox="1">
                <a:spLocks noRot="1" noChangeAspect="1" noMove="1" noResize="1" noEditPoints="1" noAdjustHandles="1" noChangeArrowheads="1" noChangeShapeType="1" noTextEdit="1"/>
              </p:cNvSpPr>
              <p:nvPr/>
            </p:nvSpPr>
            <p:spPr>
              <a:xfrm>
                <a:off x="1021109" y="2832394"/>
                <a:ext cx="256865" cy="236988"/>
              </a:xfrm>
              <a:prstGeom prst="rect">
                <a:avLst/>
              </a:prstGeom>
              <a:blipFill>
                <a:blip r:embed="rId6"/>
                <a:stretch>
                  <a:fillRect l="-61905" t="-157895" r="-95238" b="-226316"/>
                </a:stretch>
              </a:blipFill>
            </p:spPr>
            <p:txBody>
              <a:bodyPr/>
              <a:lstStyle/>
              <a:p>
                <a:r>
                  <a:rPr lang="fr-FR">
                    <a:noFill/>
                  </a:rPr>
                  <a:t> </a:t>
                </a:r>
              </a:p>
            </p:txBody>
          </p:sp>
        </mc:Fallback>
      </mc:AlternateContent>
      <p:cxnSp>
        <p:nvCxnSpPr>
          <p:cNvPr id="67" name="Connecteur droit avec flèche 66">
            <a:extLst>
              <a:ext uri="{FF2B5EF4-FFF2-40B4-BE49-F238E27FC236}">
                <a16:creationId xmlns:a16="http://schemas.microsoft.com/office/drawing/2014/main" id="{42E87420-526C-C566-749E-608C13F082F7}"/>
              </a:ext>
            </a:extLst>
          </p:cNvPr>
          <p:cNvCxnSpPr>
            <a:cxnSpLocks/>
          </p:cNvCxnSpPr>
          <p:nvPr/>
        </p:nvCxnSpPr>
        <p:spPr>
          <a:xfrm>
            <a:off x="525876" y="2316580"/>
            <a:ext cx="0" cy="441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8" name="ZoneTexte 67">
                <a:extLst>
                  <a:ext uri="{FF2B5EF4-FFF2-40B4-BE49-F238E27FC236}">
                    <a16:creationId xmlns:a16="http://schemas.microsoft.com/office/drawing/2014/main" id="{E43CA135-B97B-79FD-64C5-95729A9B5EB4}"/>
                  </a:ext>
                </a:extLst>
              </p:cNvPr>
              <p:cNvSpPr txBox="1"/>
              <p:nvPr/>
            </p:nvSpPr>
            <p:spPr>
              <a:xfrm>
                <a:off x="195810" y="2405452"/>
                <a:ext cx="2961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𝑒𝑠</m:t>
                          </m:r>
                        </m:sub>
                      </m:sSub>
                    </m:oMath>
                  </m:oMathPara>
                </a14:m>
                <a:endParaRPr lang="en-US" sz="1400" dirty="0"/>
              </a:p>
            </p:txBody>
          </p:sp>
        </mc:Choice>
        <mc:Fallback xmlns="">
          <p:sp>
            <p:nvSpPr>
              <p:cNvPr id="68" name="ZoneTexte 67">
                <a:extLst>
                  <a:ext uri="{FF2B5EF4-FFF2-40B4-BE49-F238E27FC236}">
                    <a16:creationId xmlns:a16="http://schemas.microsoft.com/office/drawing/2014/main" id="{E43CA135-B97B-79FD-64C5-95729A9B5EB4}"/>
                  </a:ext>
                </a:extLst>
              </p:cNvPr>
              <p:cNvSpPr txBox="1">
                <a:spLocks noRot="1" noChangeAspect="1" noMove="1" noResize="1" noEditPoints="1" noAdjustHandles="1" noChangeArrowheads="1" noChangeShapeType="1" noTextEdit="1"/>
              </p:cNvSpPr>
              <p:nvPr/>
            </p:nvSpPr>
            <p:spPr>
              <a:xfrm>
                <a:off x="195810" y="2405452"/>
                <a:ext cx="296170" cy="215444"/>
              </a:xfrm>
              <a:prstGeom prst="rect">
                <a:avLst/>
              </a:prstGeom>
              <a:blipFill>
                <a:blip r:embed="rId7"/>
                <a:stretch>
                  <a:fillRect l="-12500" b="-5556"/>
                </a:stretch>
              </a:blipFill>
            </p:spPr>
            <p:txBody>
              <a:bodyPr/>
              <a:lstStyle/>
              <a:p>
                <a:r>
                  <a:rPr lang="fr-FR">
                    <a:noFill/>
                  </a:rPr>
                  <a:t> </a:t>
                </a:r>
              </a:p>
            </p:txBody>
          </p:sp>
        </mc:Fallback>
      </mc:AlternateContent>
      <p:cxnSp>
        <p:nvCxnSpPr>
          <p:cNvPr id="69" name="Connecteur droit avec flèche 68">
            <a:extLst>
              <a:ext uri="{FF2B5EF4-FFF2-40B4-BE49-F238E27FC236}">
                <a16:creationId xmlns:a16="http://schemas.microsoft.com/office/drawing/2014/main" id="{B44602D2-953D-5F46-29BD-C345C56DEDC8}"/>
              </a:ext>
            </a:extLst>
          </p:cNvPr>
          <p:cNvCxnSpPr>
            <a:cxnSpLocks/>
          </p:cNvCxnSpPr>
          <p:nvPr/>
        </p:nvCxnSpPr>
        <p:spPr>
          <a:xfrm>
            <a:off x="544921" y="5422817"/>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DBF3DEB4-94C7-F496-4D5C-A437F53F8ED8}"/>
              </a:ext>
            </a:extLst>
          </p:cNvPr>
          <p:cNvCxnSpPr>
            <a:cxnSpLocks/>
          </p:cNvCxnSpPr>
          <p:nvPr/>
        </p:nvCxnSpPr>
        <p:spPr>
          <a:xfrm>
            <a:off x="544921" y="470235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314DA1D2-EEF2-6525-23A6-3D06273BBDDA}"/>
              </a:ext>
            </a:extLst>
          </p:cNvPr>
          <p:cNvCxnSpPr>
            <a:cxnSpLocks/>
          </p:cNvCxnSpPr>
          <p:nvPr/>
        </p:nvCxnSpPr>
        <p:spPr>
          <a:xfrm>
            <a:off x="544921" y="476874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ZoneTexte 71">
                <a:extLst>
                  <a:ext uri="{FF2B5EF4-FFF2-40B4-BE49-F238E27FC236}">
                    <a16:creationId xmlns:a16="http://schemas.microsoft.com/office/drawing/2014/main" id="{B4120718-A114-0DE5-4472-C2369649DCA3}"/>
                  </a:ext>
                </a:extLst>
              </p:cNvPr>
              <p:cNvSpPr txBox="1"/>
              <p:nvPr/>
            </p:nvSpPr>
            <p:spPr>
              <a:xfrm>
                <a:off x="927257" y="4437715"/>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72" name="ZoneTexte 71">
                <a:extLst>
                  <a:ext uri="{FF2B5EF4-FFF2-40B4-BE49-F238E27FC236}">
                    <a16:creationId xmlns:a16="http://schemas.microsoft.com/office/drawing/2014/main" id="{B4120718-A114-0DE5-4472-C2369649DCA3}"/>
                  </a:ext>
                </a:extLst>
              </p:cNvPr>
              <p:cNvSpPr txBox="1">
                <a:spLocks noRot="1" noChangeAspect="1" noMove="1" noResize="1" noEditPoints="1" noAdjustHandles="1" noChangeArrowheads="1" noChangeShapeType="1" noTextEdit="1"/>
              </p:cNvSpPr>
              <p:nvPr/>
            </p:nvSpPr>
            <p:spPr>
              <a:xfrm>
                <a:off x="927257" y="4437715"/>
                <a:ext cx="391517" cy="236988"/>
              </a:xfrm>
              <a:prstGeom prst="rect">
                <a:avLst/>
              </a:prstGeom>
              <a:blipFill>
                <a:blip r:embed="rId5"/>
                <a:stretch>
                  <a:fillRect l="-15625" t="-150000" r="-62500" b="-2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3" name="ZoneTexte 72">
                <a:extLst>
                  <a:ext uri="{FF2B5EF4-FFF2-40B4-BE49-F238E27FC236}">
                    <a16:creationId xmlns:a16="http://schemas.microsoft.com/office/drawing/2014/main" id="{774C104E-08E4-930F-E0BA-84B4E4C91268}"/>
                  </a:ext>
                </a:extLst>
              </p:cNvPr>
              <p:cNvSpPr txBox="1"/>
              <p:nvPr/>
            </p:nvSpPr>
            <p:spPr>
              <a:xfrm>
                <a:off x="993825" y="5167358"/>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73" name="ZoneTexte 72">
                <a:extLst>
                  <a:ext uri="{FF2B5EF4-FFF2-40B4-BE49-F238E27FC236}">
                    <a16:creationId xmlns:a16="http://schemas.microsoft.com/office/drawing/2014/main" id="{774C104E-08E4-930F-E0BA-84B4E4C91268}"/>
                  </a:ext>
                </a:extLst>
              </p:cNvPr>
              <p:cNvSpPr txBox="1">
                <a:spLocks noRot="1" noChangeAspect="1" noMove="1" noResize="1" noEditPoints="1" noAdjustHandles="1" noChangeArrowheads="1" noChangeShapeType="1" noTextEdit="1"/>
              </p:cNvSpPr>
              <p:nvPr/>
            </p:nvSpPr>
            <p:spPr>
              <a:xfrm>
                <a:off x="993825" y="5167358"/>
                <a:ext cx="256865" cy="236988"/>
              </a:xfrm>
              <a:prstGeom prst="rect">
                <a:avLst/>
              </a:prstGeom>
              <a:blipFill>
                <a:blip r:embed="rId8"/>
                <a:stretch>
                  <a:fillRect l="-61905" t="-157895" r="-95238" b="-226316"/>
                </a:stretch>
              </a:blipFill>
            </p:spPr>
            <p:txBody>
              <a:bodyPr/>
              <a:lstStyle/>
              <a:p>
                <a:r>
                  <a:rPr lang="fr-FR">
                    <a:noFill/>
                  </a:rPr>
                  <a:t> </a:t>
                </a:r>
              </a:p>
            </p:txBody>
          </p:sp>
        </mc:Fallback>
      </mc:AlternateContent>
      <p:cxnSp>
        <p:nvCxnSpPr>
          <p:cNvPr id="74" name="Connecteur droit avec flèche 73">
            <a:extLst>
              <a:ext uri="{FF2B5EF4-FFF2-40B4-BE49-F238E27FC236}">
                <a16:creationId xmlns:a16="http://schemas.microsoft.com/office/drawing/2014/main" id="{99F6D0DC-E5FE-0CA7-A6C1-131307DC4758}"/>
              </a:ext>
            </a:extLst>
          </p:cNvPr>
          <p:cNvCxnSpPr>
            <a:cxnSpLocks/>
          </p:cNvCxnSpPr>
          <p:nvPr/>
        </p:nvCxnSpPr>
        <p:spPr>
          <a:xfrm>
            <a:off x="525876" y="4768748"/>
            <a:ext cx="0" cy="6540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5" name="ZoneTexte 74">
                <a:extLst>
                  <a:ext uri="{FF2B5EF4-FFF2-40B4-BE49-F238E27FC236}">
                    <a16:creationId xmlns:a16="http://schemas.microsoft.com/office/drawing/2014/main" id="{7423AE8B-F256-75AB-585E-2BFCA57166FE}"/>
                  </a:ext>
                </a:extLst>
              </p:cNvPr>
              <p:cNvSpPr txBox="1"/>
              <p:nvPr/>
            </p:nvSpPr>
            <p:spPr>
              <a:xfrm>
                <a:off x="205954" y="4971438"/>
                <a:ext cx="304506"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𝑔𝑠</m:t>
                          </m:r>
                        </m:sub>
                      </m:sSub>
                    </m:oMath>
                  </m:oMathPara>
                </a14:m>
                <a:endParaRPr lang="en-US" sz="1400" dirty="0"/>
              </a:p>
            </p:txBody>
          </p:sp>
        </mc:Choice>
        <mc:Fallback xmlns="">
          <p:sp>
            <p:nvSpPr>
              <p:cNvPr id="75" name="ZoneTexte 74">
                <a:extLst>
                  <a:ext uri="{FF2B5EF4-FFF2-40B4-BE49-F238E27FC236}">
                    <a16:creationId xmlns:a16="http://schemas.microsoft.com/office/drawing/2014/main" id="{7423AE8B-F256-75AB-585E-2BFCA57166FE}"/>
                  </a:ext>
                </a:extLst>
              </p:cNvPr>
              <p:cNvSpPr txBox="1">
                <a:spLocks noRot="1" noChangeAspect="1" noMove="1" noResize="1" noEditPoints="1" noAdjustHandles="1" noChangeArrowheads="1" noChangeShapeType="1" noTextEdit="1"/>
              </p:cNvSpPr>
              <p:nvPr/>
            </p:nvSpPr>
            <p:spPr>
              <a:xfrm>
                <a:off x="205954" y="4971438"/>
                <a:ext cx="304506" cy="232949"/>
              </a:xfrm>
              <a:prstGeom prst="rect">
                <a:avLst/>
              </a:prstGeom>
              <a:blipFill>
                <a:blip r:embed="rId9"/>
                <a:stretch>
                  <a:fillRect l="-16000" r="-4000" b="-21053"/>
                </a:stretch>
              </a:blipFill>
            </p:spPr>
            <p:txBody>
              <a:bodyPr/>
              <a:lstStyle/>
              <a:p>
                <a:r>
                  <a:rPr lang="fr-FR">
                    <a:noFill/>
                  </a:rPr>
                  <a:t> </a:t>
                </a:r>
              </a:p>
            </p:txBody>
          </p:sp>
        </mc:Fallback>
      </mc:AlternateContent>
      <p:cxnSp>
        <p:nvCxnSpPr>
          <p:cNvPr id="76" name="Connecteur droit avec flèche 75">
            <a:extLst>
              <a:ext uri="{FF2B5EF4-FFF2-40B4-BE49-F238E27FC236}">
                <a16:creationId xmlns:a16="http://schemas.microsoft.com/office/drawing/2014/main" id="{CE9D6415-1122-5EC2-9980-8EAA5C5CA754}"/>
              </a:ext>
            </a:extLst>
          </p:cNvPr>
          <p:cNvCxnSpPr>
            <a:cxnSpLocks/>
          </p:cNvCxnSpPr>
          <p:nvPr/>
        </p:nvCxnSpPr>
        <p:spPr>
          <a:xfrm>
            <a:off x="1576154" y="282195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ZoneTexte 76">
                <a:extLst>
                  <a:ext uri="{FF2B5EF4-FFF2-40B4-BE49-F238E27FC236}">
                    <a16:creationId xmlns:a16="http://schemas.microsoft.com/office/drawing/2014/main" id="{1DD070BE-0B96-B1EC-1F4C-10ECAA33B5B6}"/>
                  </a:ext>
                </a:extLst>
              </p:cNvPr>
              <p:cNvSpPr txBox="1"/>
              <p:nvPr/>
            </p:nvSpPr>
            <p:spPr>
              <a:xfrm>
                <a:off x="1895239" y="2856285"/>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77" name="ZoneTexte 76">
                <a:extLst>
                  <a:ext uri="{FF2B5EF4-FFF2-40B4-BE49-F238E27FC236}">
                    <a16:creationId xmlns:a16="http://schemas.microsoft.com/office/drawing/2014/main" id="{1DD070BE-0B96-B1EC-1F4C-10ECAA33B5B6}"/>
                  </a:ext>
                </a:extLst>
              </p:cNvPr>
              <p:cNvSpPr txBox="1">
                <a:spLocks noRot="1" noChangeAspect="1" noMove="1" noResize="1" noEditPoints="1" noAdjustHandles="1" noChangeArrowheads="1" noChangeShapeType="1" noTextEdit="1"/>
              </p:cNvSpPr>
              <p:nvPr/>
            </p:nvSpPr>
            <p:spPr>
              <a:xfrm>
                <a:off x="1895239" y="2856285"/>
                <a:ext cx="307328" cy="215444"/>
              </a:xfrm>
              <a:prstGeom prst="rect">
                <a:avLst/>
              </a:prstGeom>
              <a:blipFill>
                <a:blip r:embed="rId10"/>
                <a:stretch>
                  <a:fillRect l="-60000" t="-182353" r="-56000" b="-264706"/>
                </a:stretch>
              </a:blipFill>
            </p:spPr>
            <p:txBody>
              <a:bodyPr/>
              <a:lstStyle/>
              <a:p>
                <a:r>
                  <a:rPr lang="fr-FR">
                    <a:noFill/>
                  </a:rPr>
                  <a:t> </a:t>
                </a:r>
              </a:p>
            </p:txBody>
          </p:sp>
        </mc:Fallback>
      </mc:AlternateContent>
      <p:cxnSp>
        <p:nvCxnSpPr>
          <p:cNvPr id="78" name="Connecteur droit avec flèche 77">
            <a:extLst>
              <a:ext uri="{FF2B5EF4-FFF2-40B4-BE49-F238E27FC236}">
                <a16:creationId xmlns:a16="http://schemas.microsoft.com/office/drawing/2014/main" id="{DF69BA42-DAD5-151A-2360-1BB365B201BD}"/>
              </a:ext>
            </a:extLst>
          </p:cNvPr>
          <p:cNvCxnSpPr>
            <a:cxnSpLocks/>
          </p:cNvCxnSpPr>
          <p:nvPr/>
        </p:nvCxnSpPr>
        <p:spPr>
          <a:xfrm>
            <a:off x="1576154" y="197416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555079CC-07CA-7A0A-1EA4-2CC47CB60CB2}"/>
              </a:ext>
            </a:extLst>
          </p:cNvPr>
          <p:cNvCxnSpPr>
            <a:cxnSpLocks/>
          </p:cNvCxnSpPr>
          <p:nvPr/>
        </p:nvCxnSpPr>
        <p:spPr>
          <a:xfrm>
            <a:off x="1576154" y="257347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ZoneTexte 79">
                <a:extLst>
                  <a:ext uri="{FF2B5EF4-FFF2-40B4-BE49-F238E27FC236}">
                    <a16:creationId xmlns:a16="http://schemas.microsoft.com/office/drawing/2014/main" id="{C2126283-9415-F966-577E-D83544765672}"/>
                  </a:ext>
                </a:extLst>
              </p:cNvPr>
              <p:cNvSpPr txBox="1"/>
              <p:nvPr/>
            </p:nvSpPr>
            <p:spPr>
              <a:xfrm>
                <a:off x="1839847" y="2008567"/>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80" name="ZoneTexte 79">
                <a:extLst>
                  <a:ext uri="{FF2B5EF4-FFF2-40B4-BE49-F238E27FC236}">
                    <a16:creationId xmlns:a16="http://schemas.microsoft.com/office/drawing/2014/main" id="{C2126283-9415-F966-577E-D83544765672}"/>
                  </a:ext>
                </a:extLst>
              </p:cNvPr>
              <p:cNvSpPr txBox="1">
                <a:spLocks noRot="1" noChangeAspect="1" noMove="1" noResize="1" noEditPoints="1" noAdjustHandles="1" noChangeArrowheads="1" noChangeShapeType="1" noTextEdit="1"/>
              </p:cNvSpPr>
              <p:nvPr/>
            </p:nvSpPr>
            <p:spPr>
              <a:xfrm>
                <a:off x="1839847" y="2008567"/>
                <a:ext cx="391517" cy="215444"/>
              </a:xfrm>
              <a:prstGeom prst="rect">
                <a:avLst/>
              </a:prstGeom>
              <a:blipFill>
                <a:blip r:embed="rId11"/>
                <a:stretch>
                  <a:fillRect l="-18750" t="-152632" r="-56250" b="-2315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1" name="ZoneTexte 80">
                <a:extLst>
                  <a:ext uri="{FF2B5EF4-FFF2-40B4-BE49-F238E27FC236}">
                    <a16:creationId xmlns:a16="http://schemas.microsoft.com/office/drawing/2014/main" id="{5F6DC0A8-549B-4DC4-2835-565C0131F73A}"/>
                  </a:ext>
                </a:extLst>
              </p:cNvPr>
              <p:cNvSpPr txBox="1"/>
              <p:nvPr/>
            </p:nvSpPr>
            <p:spPr>
              <a:xfrm>
                <a:off x="1858879" y="232180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81" name="ZoneTexte 80">
                <a:extLst>
                  <a:ext uri="{FF2B5EF4-FFF2-40B4-BE49-F238E27FC236}">
                    <a16:creationId xmlns:a16="http://schemas.microsoft.com/office/drawing/2014/main" id="{5F6DC0A8-549B-4DC4-2835-565C0131F73A}"/>
                  </a:ext>
                </a:extLst>
              </p:cNvPr>
              <p:cNvSpPr txBox="1">
                <a:spLocks noRot="1" noChangeAspect="1" noMove="1" noResize="1" noEditPoints="1" noAdjustHandles="1" noChangeArrowheads="1" noChangeShapeType="1" noTextEdit="1"/>
              </p:cNvSpPr>
              <p:nvPr/>
            </p:nvSpPr>
            <p:spPr>
              <a:xfrm>
                <a:off x="1858879" y="2321804"/>
                <a:ext cx="391517" cy="215444"/>
              </a:xfrm>
              <a:prstGeom prst="rect">
                <a:avLst/>
              </a:prstGeom>
              <a:blipFill>
                <a:blip r:embed="rId12"/>
                <a:stretch>
                  <a:fillRect l="-21875" t="-161111" r="-56250" b="-250000"/>
                </a:stretch>
              </a:blipFill>
            </p:spPr>
            <p:txBody>
              <a:bodyPr/>
              <a:lstStyle/>
              <a:p>
                <a:r>
                  <a:rPr lang="fr-FR">
                    <a:noFill/>
                  </a:rPr>
                  <a:t> </a:t>
                </a:r>
              </a:p>
            </p:txBody>
          </p:sp>
        </mc:Fallback>
      </mc:AlternateContent>
      <p:cxnSp>
        <p:nvCxnSpPr>
          <p:cNvPr id="82" name="Connecteur droit 81">
            <a:extLst>
              <a:ext uri="{FF2B5EF4-FFF2-40B4-BE49-F238E27FC236}">
                <a16:creationId xmlns:a16="http://schemas.microsoft.com/office/drawing/2014/main" id="{FF92CBF9-3149-F53A-A12D-EFB279374632}"/>
              </a:ext>
            </a:extLst>
          </p:cNvPr>
          <p:cNvCxnSpPr>
            <a:cxnSpLocks/>
          </p:cNvCxnSpPr>
          <p:nvPr/>
        </p:nvCxnSpPr>
        <p:spPr>
          <a:xfrm>
            <a:off x="1313824" y="2269356"/>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3" name="Connecteur droit 82">
            <a:extLst>
              <a:ext uri="{FF2B5EF4-FFF2-40B4-BE49-F238E27FC236}">
                <a16:creationId xmlns:a16="http://schemas.microsoft.com/office/drawing/2014/main" id="{F12EDA9D-C737-CB10-BDA3-EFAAD1A22406}"/>
              </a:ext>
            </a:extLst>
          </p:cNvPr>
          <p:cNvCxnSpPr>
            <a:cxnSpLocks/>
          </p:cNvCxnSpPr>
          <p:nvPr/>
        </p:nvCxnSpPr>
        <p:spPr>
          <a:xfrm>
            <a:off x="1346470" y="2821956"/>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4C34E328-D6F4-E334-B15C-81DE6DA48105}"/>
              </a:ext>
            </a:extLst>
          </p:cNvPr>
          <p:cNvCxnSpPr>
            <a:cxnSpLocks/>
          </p:cNvCxnSpPr>
          <p:nvPr/>
        </p:nvCxnSpPr>
        <p:spPr>
          <a:xfrm flipV="1">
            <a:off x="1323917" y="1982240"/>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5" name="Connecteur droit avec flèche 84">
            <a:extLst>
              <a:ext uri="{FF2B5EF4-FFF2-40B4-BE49-F238E27FC236}">
                <a16:creationId xmlns:a16="http://schemas.microsoft.com/office/drawing/2014/main" id="{B7A81BAC-E9F4-94DE-A640-64C4A01F8560}"/>
              </a:ext>
            </a:extLst>
          </p:cNvPr>
          <p:cNvCxnSpPr>
            <a:cxnSpLocks/>
          </p:cNvCxnSpPr>
          <p:nvPr/>
        </p:nvCxnSpPr>
        <p:spPr>
          <a:xfrm>
            <a:off x="1576154" y="543398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ZoneTexte 85">
                <a:extLst>
                  <a:ext uri="{FF2B5EF4-FFF2-40B4-BE49-F238E27FC236}">
                    <a16:creationId xmlns:a16="http://schemas.microsoft.com/office/drawing/2014/main" id="{D5F686C4-727B-DB8E-D6EC-2B13FE56C49D}"/>
                  </a:ext>
                </a:extLst>
              </p:cNvPr>
              <p:cNvSpPr txBox="1"/>
              <p:nvPr/>
            </p:nvSpPr>
            <p:spPr>
              <a:xfrm>
                <a:off x="1895239" y="5468310"/>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86" name="ZoneTexte 85">
                <a:extLst>
                  <a:ext uri="{FF2B5EF4-FFF2-40B4-BE49-F238E27FC236}">
                    <a16:creationId xmlns:a16="http://schemas.microsoft.com/office/drawing/2014/main" id="{D5F686C4-727B-DB8E-D6EC-2B13FE56C49D}"/>
                  </a:ext>
                </a:extLst>
              </p:cNvPr>
              <p:cNvSpPr txBox="1">
                <a:spLocks noRot="1" noChangeAspect="1" noMove="1" noResize="1" noEditPoints="1" noAdjustHandles="1" noChangeArrowheads="1" noChangeShapeType="1" noTextEdit="1"/>
              </p:cNvSpPr>
              <p:nvPr/>
            </p:nvSpPr>
            <p:spPr>
              <a:xfrm>
                <a:off x="1895239" y="5468310"/>
                <a:ext cx="307328" cy="215444"/>
              </a:xfrm>
              <a:prstGeom prst="rect">
                <a:avLst/>
              </a:prstGeom>
              <a:blipFill>
                <a:blip r:embed="rId13"/>
                <a:stretch>
                  <a:fillRect l="-60000" t="-166667" r="-56000" b="-250000"/>
                </a:stretch>
              </a:blipFill>
            </p:spPr>
            <p:txBody>
              <a:bodyPr/>
              <a:lstStyle/>
              <a:p>
                <a:r>
                  <a:rPr lang="fr-FR">
                    <a:noFill/>
                  </a:rPr>
                  <a:t> </a:t>
                </a:r>
              </a:p>
            </p:txBody>
          </p:sp>
        </mc:Fallback>
      </mc:AlternateContent>
      <p:cxnSp>
        <p:nvCxnSpPr>
          <p:cNvPr id="87" name="Connecteur droit avec flèche 86">
            <a:extLst>
              <a:ext uri="{FF2B5EF4-FFF2-40B4-BE49-F238E27FC236}">
                <a16:creationId xmlns:a16="http://schemas.microsoft.com/office/drawing/2014/main" id="{0044FA16-564B-D368-473B-2EF1B6C8E45E}"/>
              </a:ext>
            </a:extLst>
          </p:cNvPr>
          <p:cNvCxnSpPr>
            <a:cxnSpLocks/>
          </p:cNvCxnSpPr>
          <p:nvPr/>
        </p:nvCxnSpPr>
        <p:spPr>
          <a:xfrm>
            <a:off x="1576154" y="444041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2A719C3E-3C0F-7B0B-5215-8D8E357E476C}"/>
              </a:ext>
            </a:extLst>
          </p:cNvPr>
          <p:cNvCxnSpPr>
            <a:cxnSpLocks/>
          </p:cNvCxnSpPr>
          <p:nvPr/>
        </p:nvCxnSpPr>
        <p:spPr>
          <a:xfrm>
            <a:off x="1576154" y="503971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ZoneTexte 88">
                <a:extLst>
                  <a:ext uri="{FF2B5EF4-FFF2-40B4-BE49-F238E27FC236}">
                    <a16:creationId xmlns:a16="http://schemas.microsoft.com/office/drawing/2014/main" id="{5C5268B5-296E-89E2-7481-01A78A0151CC}"/>
                  </a:ext>
                </a:extLst>
              </p:cNvPr>
              <p:cNvSpPr txBox="1"/>
              <p:nvPr/>
            </p:nvSpPr>
            <p:spPr>
              <a:xfrm>
                <a:off x="1839847" y="447481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89" name="ZoneTexte 88">
                <a:extLst>
                  <a:ext uri="{FF2B5EF4-FFF2-40B4-BE49-F238E27FC236}">
                    <a16:creationId xmlns:a16="http://schemas.microsoft.com/office/drawing/2014/main" id="{5C5268B5-296E-89E2-7481-01A78A0151CC}"/>
                  </a:ext>
                </a:extLst>
              </p:cNvPr>
              <p:cNvSpPr txBox="1">
                <a:spLocks noRot="1" noChangeAspect="1" noMove="1" noResize="1" noEditPoints="1" noAdjustHandles="1" noChangeArrowheads="1" noChangeShapeType="1" noTextEdit="1"/>
              </p:cNvSpPr>
              <p:nvPr/>
            </p:nvSpPr>
            <p:spPr>
              <a:xfrm>
                <a:off x="1839847" y="4474814"/>
                <a:ext cx="391517" cy="215444"/>
              </a:xfrm>
              <a:prstGeom prst="rect">
                <a:avLst/>
              </a:prstGeom>
              <a:blipFill>
                <a:blip r:embed="rId14"/>
                <a:stretch>
                  <a:fillRect l="-18750" t="-166667" r="-56250"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0" name="ZoneTexte 89">
                <a:extLst>
                  <a:ext uri="{FF2B5EF4-FFF2-40B4-BE49-F238E27FC236}">
                    <a16:creationId xmlns:a16="http://schemas.microsoft.com/office/drawing/2014/main" id="{D0235181-4564-41DF-2901-2AC92ADECC52}"/>
                  </a:ext>
                </a:extLst>
              </p:cNvPr>
              <p:cNvSpPr txBox="1"/>
              <p:nvPr/>
            </p:nvSpPr>
            <p:spPr>
              <a:xfrm>
                <a:off x="1858879" y="478805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90" name="ZoneTexte 89">
                <a:extLst>
                  <a:ext uri="{FF2B5EF4-FFF2-40B4-BE49-F238E27FC236}">
                    <a16:creationId xmlns:a16="http://schemas.microsoft.com/office/drawing/2014/main" id="{D0235181-4564-41DF-2901-2AC92ADECC52}"/>
                  </a:ext>
                </a:extLst>
              </p:cNvPr>
              <p:cNvSpPr txBox="1">
                <a:spLocks noRot="1" noChangeAspect="1" noMove="1" noResize="1" noEditPoints="1" noAdjustHandles="1" noChangeArrowheads="1" noChangeShapeType="1" noTextEdit="1"/>
              </p:cNvSpPr>
              <p:nvPr/>
            </p:nvSpPr>
            <p:spPr>
              <a:xfrm>
                <a:off x="1858879" y="4788051"/>
                <a:ext cx="391517" cy="215444"/>
              </a:xfrm>
              <a:prstGeom prst="rect">
                <a:avLst/>
              </a:prstGeom>
              <a:blipFill>
                <a:blip r:embed="rId15"/>
                <a:stretch>
                  <a:fillRect l="-21875" t="-152632" r="-56250" b="-231579"/>
                </a:stretch>
              </a:blipFill>
            </p:spPr>
            <p:txBody>
              <a:bodyPr/>
              <a:lstStyle/>
              <a:p>
                <a:r>
                  <a:rPr lang="fr-FR">
                    <a:noFill/>
                  </a:rPr>
                  <a:t> </a:t>
                </a:r>
              </a:p>
            </p:txBody>
          </p:sp>
        </mc:Fallback>
      </mc:AlternateContent>
      <p:cxnSp>
        <p:nvCxnSpPr>
          <p:cNvPr id="94" name="Connecteur droit 93">
            <a:extLst>
              <a:ext uri="{FF2B5EF4-FFF2-40B4-BE49-F238E27FC236}">
                <a16:creationId xmlns:a16="http://schemas.microsoft.com/office/drawing/2014/main" id="{FAFF5DA7-B74B-9F00-D8C9-E22890099267}"/>
              </a:ext>
            </a:extLst>
          </p:cNvPr>
          <p:cNvCxnSpPr>
            <a:cxnSpLocks/>
          </p:cNvCxnSpPr>
          <p:nvPr/>
        </p:nvCxnSpPr>
        <p:spPr>
          <a:xfrm>
            <a:off x="1313824" y="4735603"/>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5" name="Connecteur droit 94">
            <a:extLst>
              <a:ext uri="{FF2B5EF4-FFF2-40B4-BE49-F238E27FC236}">
                <a16:creationId xmlns:a16="http://schemas.microsoft.com/office/drawing/2014/main" id="{284B3F14-356D-85A3-E8A5-1A56A14A1E80}"/>
              </a:ext>
            </a:extLst>
          </p:cNvPr>
          <p:cNvCxnSpPr>
            <a:cxnSpLocks/>
          </p:cNvCxnSpPr>
          <p:nvPr/>
        </p:nvCxnSpPr>
        <p:spPr>
          <a:xfrm>
            <a:off x="1346470" y="5433981"/>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6" name="Connecteur droit 95">
            <a:extLst>
              <a:ext uri="{FF2B5EF4-FFF2-40B4-BE49-F238E27FC236}">
                <a16:creationId xmlns:a16="http://schemas.microsoft.com/office/drawing/2014/main" id="{E810DE56-6675-7309-4770-0862F0C36FDD}"/>
              </a:ext>
            </a:extLst>
          </p:cNvPr>
          <p:cNvCxnSpPr>
            <a:cxnSpLocks/>
          </p:cNvCxnSpPr>
          <p:nvPr/>
        </p:nvCxnSpPr>
        <p:spPr>
          <a:xfrm flipV="1">
            <a:off x="1323917" y="4448487"/>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97" name="Double flèche verticale 96">
            <a:extLst>
              <a:ext uri="{FF2B5EF4-FFF2-40B4-BE49-F238E27FC236}">
                <a16:creationId xmlns:a16="http://schemas.microsoft.com/office/drawing/2014/main" id="{C1E6E4DA-9107-8E81-ACE3-824BDA215895}"/>
              </a:ext>
            </a:extLst>
          </p:cNvPr>
          <p:cNvSpPr/>
          <p:nvPr/>
        </p:nvSpPr>
        <p:spPr>
          <a:xfrm>
            <a:off x="1612562" y="4474814"/>
            <a:ext cx="130589" cy="922419"/>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ouble flèche verticale 97">
            <a:extLst>
              <a:ext uri="{FF2B5EF4-FFF2-40B4-BE49-F238E27FC236}">
                <a16:creationId xmlns:a16="http://schemas.microsoft.com/office/drawing/2014/main" id="{28B5C23A-BCF1-E1BD-7A61-3D6159313812}"/>
              </a:ext>
            </a:extLst>
          </p:cNvPr>
          <p:cNvSpPr/>
          <p:nvPr/>
        </p:nvSpPr>
        <p:spPr>
          <a:xfrm>
            <a:off x="1944250" y="5057023"/>
            <a:ext cx="130589" cy="347497"/>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Connecteur droit avec flèche 100">
            <a:extLst>
              <a:ext uri="{FF2B5EF4-FFF2-40B4-BE49-F238E27FC236}">
                <a16:creationId xmlns:a16="http://schemas.microsoft.com/office/drawing/2014/main" id="{615DDAF7-C4FD-FF31-FBC4-29AEF29A90B4}"/>
              </a:ext>
            </a:extLst>
          </p:cNvPr>
          <p:cNvCxnSpPr>
            <a:cxnSpLocks/>
          </p:cNvCxnSpPr>
          <p:nvPr/>
        </p:nvCxnSpPr>
        <p:spPr>
          <a:xfrm>
            <a:off x="2385988" y="4437715"/>
            <a:ext cx="0" cy="60200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2" name="ZoneTexte 101">
                <a:extLst>
                  <a:ext uri="{FF2B5EF4-FFF2-40B4-BE49-F238E27FC236}">
                    <a16:creationId xmlns:a16="http://schemas.microsoft.com/office/drawing/2014/main" id="{CAA7F736-FBEF-0C47-B1B8-625090A94FBA}"/>
                  </a:ext>
                </a:extLst>
              </p:cNvPr>
              <p:cNvSpPr txBox="1"/>
              <p:nvPr/>
            </p:nvSpPr>
            <p:spPr>
              <a:xfrm>
                <a:off x="2432311" y="4648747"/>
                <a:ext cx="446166"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2</m:t>
                          </m:r>
                          <m:r>
                            <a:rPr lang="fr-FR" sz="1400" b="0" i="1" smtClean="0">
                              <a:latin typeface="Cambria Math" panose="02040503050406030204" pitchFamily="18" charset="0"/>
                              <a:ea typeface="Cambria Math" panose="02040503050406030204" pitchFamily="18" charset="0"/>
                            </a:rPr>
                            <m:t>𝛾</m:t>
                          </m:r>
                        </m:e>
                        <m:sub>
                          <m:r>
                            <a:rPr lang="fr-FR" sz="1400" b="0" i="1" smtClean="0">
                              <a:latin typeface="Cambria Math" panose="02040503050406030204" pitchFamily="18" charset="0"/>
                              <a:ea typeface="Cambria Math" panose="02040503050406030204" pitchFamily="18" charset="0"/>
                            </a:rPr>
                            <m:t>𝑒</m:t>
                          </m:r>
                        </m:sub>
                      </m:sSub>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𝐵</m:t>
                          </m:r>
                        </m:e>
                        <m:sub>
                          <m:r>
                            <a:rPr lang="fr-FR" sz="1400" b="0" i="1" smtClean="0">
                              <a:latin typeface="Cambria Math" panose="02040503050406030204" pitchFamily="18" charset="0"/>
                              <a:ea typeface="Cambria Math" panose="02040503050406030204" pitchFamily="18" charset="0"/>
                            </a:rPr>
                            <m:t>𝑧</m:t>
                          </m:r>
                        </m:sub>
                      </m:sSub>
                    </m:oMath>
                  </m:oMathPara>
                </a14:m>
                <a:endParaRPr lang="en-US" sz="1400" dirty="0"/>
              </a:p>
            </p:txBody>
          </p:sp>
        </mc:Choice>
        <mc:Fallback xmlns="">
          <p:sp>
            <p:nvSpPr>
              <p:cNvPr id="102" name="ZoneTexte 101">
                <a:extLst>
                  <a:ext uri="{FF2B5EF4-FFF2-40B4-BE49-F238E27FC236}">
                    <a16:creationId xmlns:a16="http://schemas.microsoft.com/office/drawing/2014/main" id="{CAA7F736-FBEF-0C47-B1B8-625090A94FBA}"/>
                  </a:ext>
                </a:extLst>
              </p:cNvPr>
              <p:cNvSpPr txBox="1">
                <a:spLocks noRot="1" noChangeAspect="1" noMove="1" noResize="1" noEditPoints="1" noAdjustHandles="1" noChangeArrowheads="1" noChangeShapeType="1" noTextEdit="1"/>
              </p:cNvSpPr>
              <p:nvPr/>
            </p:nvSpPr>
            <p:spPr>
              <a:xfrm>
                <a:off x="2432311" y="4648747"/>
                <a:ext cx="446166" cy="215444"/>
              </a:xfrm>
              <a:prstGeom prst="rect">
                <a:avLst/>
              </a:prstGeom>
              <a:blipFill>
                <a:blip r:embed="rId16"/>
                <a:stretch>
                  <a:fillRect l="-16667" r="-5556" b="-27778"/>
                </a:stretch>
              </a:blipFill>
            </p:spPr>
            <p:txBody>
              <a:bodyPr/>
              <a:lstStyle/>
              <a:p>
                <a:r>
                  <a:rPr lang="fr-FR">
                    <a:noFill/>
                  </a:rPr>
                  <a:t> </a:t>
                </a:r>
              </a:p>
            </p:txBody>
          </p:sp>
        </mc:Fallback>
      </mc:AlternateContent>
      <p:cxnSp>
        <p:nvCxnSpPr>
          <p:cNvPr id="114" name="Connecteur droit avec flèche 113">
            <a:extLst>
              <a:ext uri="{FF2B5EF4-FFF2-40B4-BE49-F238E27FC236}">
                <a16:creationId xmlns:a16="http://schemas.microsoft.com/office/drawing/2014/main" id="{E1C66151-0003-1FD4-7496-F318148D6C37}"/>
              </a:ext>
            </a:extLst>
          </p:cNvPr>
          <p:cNvCxnSpPr>
            <a:cxnSpLocks/>
          </p:cNvCxnSpPr>
          <p:nvPr/>
        </p:nvCxnSpPr>
        <p:spPr>
          <a:xfrm flipV="1">
            <a:off x="737636" y="2856285"/>
            <a:ext cx="0" cy="2504996"/>
          </a:xfrm>
          <a:prstGeom prst="straightConnector1">
            <a:avLst/>
          </a:prstGeom>
          <a:ln w="44450">
            <a:solidFill>
              <a:schemeClr val="accent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5578963B-8211-B9B7-B22E-BD3E1DA6A9BC}"/>
              </a:ext>
            </a:extLst>
          </p:cNvPr>
          <p:cNvCxnSpPr>
            <a:cxnSpLocks/>
          </p:cNvCxnSpPr>
          <p:nvPr/>
        </p:nvCxnSpPr>
        <p:spPr>
          <a:xfrm flipV="1">
            <a:off x="854760" y="2378927"/>
            <a:ext cx="0" cy="2311331"/>
          </a:xfrm>
          <a:prstGeom prst="straightConnector1">
            <a:avLst/>
          </a:prstGeom>
          <a:ln w="25400">
            <a:solidFill>
              <a:srgbClr val="C00000">
                <a:alpha val="99000"/>
              </a:srgbClr>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119" name="Image 118">
            <a:extLst>
              <a:ext uri="{FF2B5EF4-FFF2-40B4-BE49-F238E27FC236}">
                <a16:creationId xmlns:a16="http://schemas.microsoft.com/office/drawing/2014/main" id="{E9CF9080-0EA8-D093-9E09-47F8F73D0FDF}"/>
              </a:ext>
            </a:extLst>
          </p:cNvPr>
          <p:cNvPicPr>
            <a:picLocks/>
          </p:cNvPicPr>
          <p:nvPr/>
        </p:nvPicPr>
        <p:blipFill>
          <a:blip r:embed="rId17"/>
          <a:stretch>
            <a:fillRect/>
          </a:stretch>
        </p:blipFill>
        <p:spPr>
          <a:xfrm>
            <a:off x="855543" y="3603762"/>
            <a:ext cx="711487" cy="247275"/>
          </a:xfrm>
          <a:prstGeom prst="rect">
            <a:avLst/>
          </a:prstGeom>
        </p:spPr>
      </p:pic>
      <p:pic>
        <p:nvPicPr>
          <p:cNvPr id="120" name="Image 119">
            <a:extLst>
              <a:ext uri="{FF2B5EF4-FFF2-40B4-BE49-F238E27FC236}">
                <a16:creationId xmlns:a16="http://schemas.microsoft.com/office/drawing/2014/main" id="{1F0180A6-3AAC-897C-0D42-E74EEB3E3614}"/>
              </a:ext>
            </a:extLst>
          </p:cNvPr>
          <p:cNvPicPr>
            <a:picLocks/>
          </p:cNvPicPr>
          <p:nvPr/>
        </p:nvPicPr>
        <p:blipFill>
          <a:blip r:embed="rId17">
            <a:duotone>
              <a:schemeClr val="accent1">
                <a:shade val="45000"/>
                <a:satMod val="135000"/>
              </a:schemeClr>
              <a:prstClr val="white"/>
            </a:duotone>
          </a:blip>
          <a:stretch>
            <a:fillRect/>
          </a:stretch>
        </p:blipFill>
        <p:spPr>
          <a:xfrm>
            <a:off x="876331" y="3903286"/>
            <a:ext cx="711487" cy="247275"/>
          </a:xfrm>
          <a:prstGeom prst="rect">
            <a:avLst/>
          </a:prstGeom>
        </p:spPr>
      </p:pic>
      <p:cxnSp>
        <p:nvCxnSpPr>
          <p:cNvPr id="125" name="Connecteur droit avec flèche 124">
            <a:extLst>
              <a:ext uri="{FF2B5EF4-FFF2-40B4-BE49-F238E27FC236}">
                <a16:creationId xmlns:a16="http://schemas.microsoft.com/office/drawing/2014/main" id="{2B4FCDB0-ACEC-8216-DEC2-E8B964A04869}"/>
              </a:ext>
            </a:extLst>
          </p:cNvPr>
          <p:cNvCxnSpPr>
            <a:cxnSpLocks/>
          </p:cNvCxnSpPr>
          <p:nvPr/>
        </p:nvCxnSpPr>
        <p:spPr>
          <a:xfrm>
            <a:off x="626999" y="1765777"/>
            <a:ext cx="0" cy="3555018"/>
          </a:xfrm>
          <a:prstGeom prst="straightConnector1">
            <a:avLst/>
          </a:prstGeom>
          <a:ln w="47625">
            <a:solidFill>
              <a:schemeClr val="accent6"/>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127" name="Image 126">
            <a:extLst>
              <a:ext uri="{FF2B5EF4-FFF2-40B4-BE49-F238E27FC236}">
                <a16:creationId xmlns:a16="http://schemas.microsoft.com/office/drawing/2014/main" id="{50B156DB-542E-2761-5432-5446779481E2}"/>
              </a:ext>
            </a:extLst>
          </p:cNvPr>
          <p:cNvPicPr>
            <a:picLocks noChangeAspect="1"/>
          </p:cNvPicPr>
          <p:nvPr/>
        </p:nvPicPr>
        <p:blipFill>
          <a:blip r:embed="rId18"/>
          <a:stretch>
            <a:fillRect/>
          </a:stretch>
        </p:blipFill>
        <p:spPr>
          <a:xfrm>
            <a:off x="3859670" y="1415963"/>
            <a:ext cx="4066561" cy="3281351"/>
          </a:xfrm>
          <a:prstGeom prst="rect">
            <a:avLst/>
          </a:prstGeom>
        </p:spPr>
      </p:pic>
      <p:sp>
        <p:nvSpPr>
          <p:cNvPr id="8195" name="ZoneTexte 8194">
            <a:extLst>
              <a:ext uri="{FF2B5EF4-FFF2-40B4-BE49-F238E27FC236}">
                <a16:creationId xmlns:a16="http://schemas.microsoft.com/office/drawing/2014/main" id="{BBFE6CA5-7B53-0736-D5C2-C5F4D2315AD4}"/>
              </a:ext>
            </a:extLst>
          </p:cNvPr>
          <p:cNvSpPr txBox="1"/>
          <p:nvPr/>
        </p:nvSpPr>
        <p:spPr>
          <a:xfrm>
            <a:off x="5166987" y="4732550"/>
            <a:ext cx="2531462" cy="215444"/>
          </a:xfrm>
          <a:prstGeom prst="rect">
            <a:avLst/>
          </a:prstGeom>
          <a:noFill/>
        </p:spPr>
        <p:txBody>
          <a:bodyPr wrap="none" rtlCol="0">
            <a:spAutoFit/>
          </a:bodyPr>
          <a:lstStyle/>
          <a:p>
            <a:r>
              <a:rPr lang="fr-FR" sz="800" dirty="0"/>
              <a:t>Levine et al., </a:t>
            </a:r>
            <a:r>
              <a:rPr lang="fr-FR" sz="800" i="1" dirty="0" err="1"/>
              <a:t>Nanophotonics</a:t>
            </a:r>
            <a:r>
              <a:rPr lang="fr-FR" sz="800" i="1" dirty="0"/>
              <a:t> </a:t>
            </a:r>
            <a:r>
              <a:rPr lang="fr-FR" sz="800" b="1" dirty="0"/>
              <a:t>8</a:t>
            </a:r>
            <a:r>
              <a:rPr lang="fr-FR" sz="800" dirty="0"/>
              <a:t>,11, 1945-19738 (2019)</a:t>
            </a:r>
          </a:p>
        </p:txBody>
      </p:sp>
      <p:sp>
        <p:nvSpPr>
          <p:cNvPr id="8197" name="ZoneTexte 8196">
            <a:extLst>
              <a:ext uri="{FF2B5EF4-FFF2-40B4-BE49-F238E27FC236}">
                <a16:creationId xmlns:a16="http://schemas.microsoft.com/office/drawing/2014/main" id="{DDA18467-1C50-6F91-2E2C-63AAF59C5463}"/>
              </a:ext>
            </a:extLst>
          </p:cNvPr>
          <p:cNvSpPr txBox="1"/>
          <p:nvPr/>
        </p:nvSpPr>
        <p:spPr>
          <a:xfrm>
            <a:off x="4037755" y="5139829"/>
            <a:ext cx="4303294" cy="1384995"/>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High dynamic range (limited by mw source)</a:t>
            </a:r>
          </a:p>
          <a:p>
            <a:pPr marL="285750" indent="-285750">
              <a:buClr>
                <a:srgbClr val="00BEFF"/>
              </a:buClr>
              <a:buFont typeface="Wingdings" pitchFamily="2" charset="2"/>
              <a:buChar char="v"/>
            </a:pPr>
            <a:endParaRPr lang="en-US" sz="1400" dirty="0"/>
          </a:p>
          <a:p>
            <a:pPr marL="285750" indent="-285750">
              <a:buClr>
                <a:srgbClr val="00BEFF"/>
              </a:buClr>
              <a:buFont typeface="Wingdings" pitchFamily="2" charset="2"/>
              <a:buChar char="v"/>
            </a:pPr>
            <a:r>
              <a:rPr lang="en-US" sz="1400" dirty="0"/>
              <a:t>Convenient: Room temperature, simple setup...</a:t>
            </a:r>
          </a:p>
          <a:p>
            <a:pPr>
              <a:buClr>
                <a:srgbClr val="00BEFF"/>
              </a:buClr>
            </a:pPr>
            <a:endParaRPr lang="en-US" sz="1400" dirty="0"/>
          </a:p>
          <a:p>
            <a:pPr marL="285750" indent="-285750">
              <a:buClr>
                <a:srgbClr val="00BEFF"/>
              </a:buClr>
              <a:buFont typeface="Wingdings" pitchFamily="2" charset="2"/>
              <a:buChar char="v"/>
            </a:pPr>
            <a:r>
              <a:rPr lang="fr-FR" sz="1400" dirty="0"/>
              <a:t>For </a:t>
            </a:r>
            <a:r>
              <a:rPr lang="fr-FR" sz="1400" dirty="0" err="1"/>
              <a:t>QuanTEEM</a:t>
            </a:r>
            <a:r>
              <a:rPr lang="fr-FR" sz="1400" dirty="0"/>
              <a:t> </a:t>
            </a:r>
            <a:r>
              <a:rPr lang="fr-FR" sz="1400" dirty="0" err="1"/>
              <a:t>student</a:t>
            </a:r>
            <a:r>
              <a:rPr lang="fr-FR" sz="1400" dirty="0"/>
              <a:t>, </a:t>
            </a:r>
            <a:r>
              <a:rPr lang="fr-FR" sz="1400" dirty="0" err="1"/>
              <a:t>lab</a:t>
            </a:r>
            <a:r>
              <a:rPr lang="fr-FR" sz="1400" dirty="0"/>
              <a:t> </a:t>
            </a:r>
            <a:r>
              <a:rPr lang="fr-FR" sz="1400" dirty="0" err="1"/>
              <a:t>work</a:t>
            </a:r>
            <a:r>
              <a:rPr lang="fr-FR" sz="1400" dirty="0"/>
              <a:t> of </a:t>
            </a:r>
            <a:r>
              <a:rPr lang="fr-FR" sz="1400" dirty="0" err="1"/>
              <a:t>next</a:t>
            </a:r>
            <a:r>
              <a:rPr lang="fr-FR" sz="1400" dirty="0"/>
              <a:t> </a:t>
            </a:r>
            <a:r>
              <a:rPr lang="fr-FR" sz="1400" dirty="0" err="1"/>
              <a:t>semester</a:t>
            </a:r>
            <a:endParaRPr lang="en-US" sz="1400" dirty="0"/>
          </a:p>
          <a:p>
            <a:pPr>
              <a:buClr>
                <a:srgbClr val="00BEFF"/>
              </a:buClr>
            </a:pPr>
            <a:r>
              <a:rPr lang="en-US" sz="1400" dirty="0"/>
              <a:t> </a:t>
            </a:r>
          </a:p>
        </p:txBody>
      </p:sp>
      <p:pic>
        <p:nvPicPr>
          <p:cNvPr id="8199" name="Image 8198">
            <a:extLst>
              <a:ext uri="{FF2B5EF4-FFF2-40B4-BE49-F238E27FC236}">
                <a16:creationId xmlns:a16="http://schemas.microsoft.com/office/drawing/2014/main" id="{932DFC60-01A4-EA20-9D0F-7ED5F273B0A8}"/>
              </a:ext>
            </a:extLst>
          </p:cNvPr>
          <p:cNvPicPr>
            <a:picLocks noChangeAspect="1"/>
          </p:cNvPicPr>
          <p:nvPr/>
        </p:nvPicPr>
        <p:blipFill>
          <a:blip r:embed="rId19"/>
          <a:stretch>
            <a:fillRect/>
          </a:stretch>
        </p:blipFill>
        <p:spPr>
          <a:xfrm>
            <a:off x="8442172" y="1478732"/>
            <a:ext cx="3554018" cy="3444100"/>
          </a:xfrm>
          <a:prstGeom prst="rect">
            <a:avLst/>
          </a:prstGeom>
        </p:spPr>
      </p:pic>
      <p:sp>
        <p:nvSpPr>
          <p:cNvPr id="8200" name="ZoneTexte 8199">
            <a:extLst>
              <a:ext uri="{FF2B5EF4-FFF2-40B4-BE49-F238E27FC236}">
                <a16:creationId xmlns:a16="http://schemas.microsoft.com/office/drawing/2014/main" id="{43F2D8BE-5A60-2FA8-017E-3CBCC987532F}"/>
              </a:ext>
            </a:extLst>
          </p:cNvPr>
          <p:cNvSpPr txBox="1"/>
          <p:nvPr/>
        </p:nvSpPr>
        <p:spPr>
          <a:xfrm>
            <a:off x="9301927" y="1040645"/>
            <a:ext cx="1689694" cy="338554"/>
          </a:xfrm>
          <a:prstGeom prst="rect">
            <a:avLst/>
          </a:prstGeom>
          <a:noFill/>
        </p:spPr>
        <p:txBody>
          <a:bodyPr wrap="none" rtlCol="0">
            <a:spAutoFit/>
          </a:bodyPr>
          <a:lstStyle/>
          <a:p>
            <a:pPr algn="ctr"/>
            <a:r>
              <a:rPr lang="en-US" sz="1600" b="1" dirty="0"/>
              <a:t>Pressure sensor</a:t>
            </a:r>
          </a:p>
        </p:txBody>
      </p:sp>
      <p:sp>
        <p:nvSpPr>
          <p:cNvPr id="8201" name="ZoneTexte 8200">
            <a:extLst>
              <a:ext uri="{FF2B5EF4-FFF2-40B4-BE49-F238E27FC236}">
                <a16:creationId xmlns:a16="http://schemas.microsoft.com/office/drawing/2014/main" id="{357D097B-E874-4980-2A17-9875BCC0338C}"/>
              </a:ext>
            </a:extLst>
          </p:cNvPr>
          <p:cNvSpPr txBox="1"/>
          <p:nvPr/>
        </p:nvSpPr>
        <p:spPr>
          <a:xfrm>
            <a:off x="9301927" y="4957244"/>
            <a:ext cx="2004075" cy="215444"/>
          </a:xfrm>
          <a:prstGeom prst="rect">
            <a:avLst/>
          </a:prstGeom>
          <a:noFill/>
        </p:spPr>
        <p:txBody>
          <a:bodyPr wrap="none" rtlCol="0">
            <a:spAutoFit/>
          </a:bodyPr>
          <a:lstStyle/>
          <a:p>
            <a:r>
              <a:rPr lang="fr-FR" sz="800" dirty="0" err="1"/>
              <a:t>Hilberer</a:t>
            </a:r>
            <a:r>
              <a:rPr lang="fr-FR" sz="800" dirty="0"/>
              <a:t> et al., </a:t>
            </a:r>
            <a:r>
              <a:rPr lang="fr-FR" sz="800" i="1" dirty="0"/>
              <a:t>Phys. </a:t>
            </a:r>
            <a:r>
              <a:rPr lang="fr-FR" sz="800" i="1" dirty="0" err="1"/>
              <a:t>Rev</a:t>
            </a:r>
            <a:r>
              <a:rPr lang="fr-FR" sz="800" i="1" dirty="0"/>
              <a:t>. B</a:t>
            </a:r>
            <a:r>
              <a:rPr lang="fr-FR" sz="800" dirty="0"/>
              <a:t> </a:t>
            </a:r>
            <a:r>
              <a:rPr lang="fr-FR" sz="800" b="1" dirty="0"/>
              <a:t>107</a:t>
            </a:r>
            <a:r>
              <a:rPr lang="fr-FR" sz="800" dirty="0"/>
              <a:t>, L220102 </a:t>
            </a:r>
          </a:p>
        </p:txBody>
      </p:sp>
      <p:cxnSp>
        <p:nvCxnSpPr>
          <p:cNvPr id="8204" name="Connecteur droit 8203">
            <a:extLst>
              <a:ext uri="{FF2B5EF4-FFF2-40B4-BE49-F238E27FC236}">
                <a16:creationId xmlns:a16="http://schemas.microsoft.com/office/drawing/2014/main" id="{CD0DAB5F-8FC6-D199-F08A-1FBDA0386E7F}"/>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205" name="ZoneTexte 8204">
            <a:extLst>
              <a:ext uri="{FF2B5EF4-FFF2-40B4-BE49-F238E27FC236}">
                <a16:creationId xmlns:a16="http://schemas.microsoft.com/office/drawing/2014/main" id="{9BAEA68A-00BD-DD36-EBD3-255CB80922D1}"/>
              </a:ext>
            </a:extLst>
          </p:cNvPr>
          <p:cNvSpPr txBox="1"/>
          <p:nvPr/>
        </p:nvSpPr>
        <p:spPr>
          <a:xfrm>
            <a:off x="8442172" y="5637581"/>
            <a:ext cx="3680559" cy="307777"/>
          </a:xfrm>
          <a:prstGeom prst="rect">
            <a:avLst/>
          </a:prstGeom>
          <a:noFill/>
          <a:ln w="22225">
            <a:solidFill>
              <a:srgbClr val="FF0000"/>
            </a:solidFill>
          </a:ln>
        </p:spPr>
        <p:txBody>
          <a:bodyPr wrap="none" rtlCol="0">
            <a:spAutoFit/>
          </a:bodyPr>
          <a:lstStyle/>
          <a:p>
            <a:r>
              <a:rPr lang="en-US" sz="1400" dirty="0"/>
              <a:t>Versatile, room-temperature quantum sensor</a:t>
            </a:r>
          </a:p>
        </p:txBody>
      </p:sp>
      <p:sp>
        <p:nvSpPr>
          <p:cNvPr id="8208" name="Double flèche verticale 8207">
            <a:extLst>
              <a:ext uri="{FF2B5EF4-FFF2-40B4-BE49-F238E27FC236}">
                <a16:creationId xmlns:a16="http://schemas.microsoft.com/office/drawing/2014/main" id="{5B46EC2A-E8AF-800A-817D-3429423B2C28}"/>
              </a:ext>
            </a:extLst>
          </p:cNvPr>
          <p:cNvSpPr/>
          <p:nvPr/>
        </p:nvSpPr>
        <p:spPr>
          <a:xfrm>
            <a:off x="840958" y="4787220"/>
            <a:ext cx="130589" cy="610013"/>
          </a:xfrm>
          <a:prstGeom prst="upDownArrow">
            <a:avLst>
              <a:gd name="adj1" fmla="val 50000"/>
              <a:gd name="adj2" fmla="val 84277"/>
            </a:avLst>
          </a:prstGeom>
          <a:solidFill>
            <a:srgbClr val="EC0A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209" name="ZoneTexte 8208">
                <a:extLst>
                  <a:ext uri="{FF2B5EF4-FFF2-40B4-BE49-F238E27FC236}">
                    <a16:creationId xmlns:a16="http://schemas.microsoft.com/office/drawing/2014/main" id="{F5818059-BA4F-A9BD-CCDE-242492B5E65D}"/>
                  </a:ext>
                </a:extLst>
              </p:cNvPr>
              <p:cNvSpPr txBox="1"/>
              <p:nvPr/>
            </p:nvSpPr>
            <p:spPr>
              <a:xfrm>
                <a:off x="2016441" y="5089456"/>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8209" name="ZoneTexte 8208">
                <a:extLst>
                  <a:ext uri="{FF2B5EF4-FFF2-40B4-BE49-F238E27FC236}">
                    <a16:creationId xmlns:a16="http://schemas.microsoft.com/office/drawing/2014/main" id="{F5818059-BA4F-A9BD-CCDE-242492B5E65D}"/>
                  </a:ext>
                </a:extLst>
              </p:cNvPr>
              <p:cNvSpPr txBox="1">
                <a:spLocks noRot="1" noChangeAspect="1" noMove="1" noResize="1" noEditPoints="1" noAdjustHandles="1" noChangeArrowheads="1" noChangeShapeType="1" noTextEdit="1"/>
              </p:cNvSpPr>
              <p:nvPr/>
            </p:nvSpPr>
            <p:spPr>
              <a:xfrm>
                <a:off x="2016441" y="5089456"/>
                <a:ext cx="418337" cy="312650"/>
              </a:xfrm>
              <a:prstGeom prst="rect">
                <a:avLst/>
              </a:prstGeom>
              <a:blipFill>
                <a:blip r:embed="rId20"/>
                <a:stretch>
                  <a:fillRect b="-769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210" name="ZoneTexte 8209">
                <a:extLst>
                  <a:ext uri="{FF2B5EF4-FFF2-40B4-BE49-F238E27FC236}">
                    <a16:creationId xmlns:a16="http://schemas.microsoft.com/office/drawing/2014/main" id="{967FAFB2-9FD6-702B-31B2-28ABE32385CD}"/>
                  </a:ext>
                </a:extLst>
              </p:cNvPr>
              <p:cNvSpPr txBox="1"/>
              <p:nvPr/>
            </p:nvSpPr>
            <p:spPr>
              <a:xfrm>
                <a:off x="1273808" y="5002831"/>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8210" name="ZoneTexte 8209">
                <a:extLst>
                  <a:ext uri="{FF2B5EF4-FFF2-40B4-BE49-F238E27FC236}">
                    <a16:creationId xmlns:a16="http://schemas.microsoft.com/office/drawing/2014/main" id="{967FAFB2-9FD6-702B-31B2-28ABE32385CD}"/>
                  </a:ext>
                </a:extLst>
              </p:cNvPr>
              <p:cNvSpPr txBox="1">
                <a:spLocks noRot="1" noChangeAspect="1" noMove="1" noResize="1" noEditPoints="1" noAdjustHandles="1" noChangeArrowheads="1" noChangeShapeType="1" noTextEdit="1"/>
              </p:cNvSpPr>
              <p:nvPr/>
            </p:nvSpPr>
            <p:spPr>
              <a:xfrm>
                <a:off x="1273808" y="5002831"/>
                <a:ext cx="418337" cy="312650"/>
              </a:xfrm>
              <a:prstGeom prst="rect">
                <a:avLst/>
              </a:prstGeom>
              <a:blipFill>
                <a:blip r:embed="rId21"/>
                <a:stretch>
                  <a:fillRect b="-8000"/>
                </a:stretch>
              </a:blipFill>
            </p:spPr>
            <p:txBody>
              <a:bodyPr/>
              <a:lstStyle/>
              <a:p>
                <a:r>
                  <a:rPr lang="fr-FR">
                    <a:noFill/>
                  </a:rPr>
                  <a:t> </a:t>
                </a:r>
              </a:p>
            </p:txBody>
          </p:sp>
        </mc:Fallback>
      </mc:AlternateContent>
      <p:pic>
        <p:nvPicPr>
          <p:cNvPr id="8213" name="Image 8212">
            <a:extLst>
              <a:ext uri="{FF2B5EF4-FFF2-40B4-BE49-F238E27FC236}">
                <a16:creationId xmlns:a16="http://schemas.microsoft.com/office/drawing/2014/main" id="{51275543-C4A3-6D66-5578-E5A59DEEAFA8}"/>
              </a:ext>
            </a:extLst>
          </p:cNvPr>
          <p:cNvPicPr>
            <a:picLocks noChangeAspect="1"/>
          </p:cNvPicPr>
          <p:nvPr/>
        </p:nvPicPr>
        <p:blipFill>
          <a:blip r:embed="rId22"/>
          <a:stretch>
            <a:fillRect/>
          </a:stretch>
        </p:blipFill>
        <p:spPr>
          <a:xfrm>
            <a:off x="149310" y="139477"/>
            <a:ext cx="656033" cy="653612"/>
          </a:xfrm>
          <a:prstGeom prst="rect">
            <a:avLst/>
          </a:prstGeom>
        </p:spPr>
      </p:pic>
      <p:sp>
        <p:nvSpPr>
          <p:cNvPr id="8214" name="Espace réservé de la date 11">
            <a:extLst>
              <a:ext uri="{FF2B5EF4-FFF2-40B4-BE49-F238E27FC236}">
                <a16:creationId xmlns:a16="http://schemas.microsoft.com/office/drawing/2014/main" id="{37CF6439-A1BF-4E5F-7F5D-AEF0708848A0}"/>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81493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9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2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195" grpId="0"/>
      <p:bldP spid="8200" grpId="0"/>
      <p:bldP spid="8201" grpId="0"/>
      <p:bldP spid="820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150AE19B-0CFF-F5D3-69CB-C3785804832F}"/>
              </a:ext>
            </a:extLst>
          </p:cNvPr>
          <p:cNvGrpSpPr/>
          <p:nvPr/>
        </p:nvGrpSpPr>
        <p:grpSpPr>
          <a:xfrm>
            <a:off x="4917496" y="1396204"/>
            <a:ext cx="2248597" cy="1398455"/>
            <a:chOff x="4970560" y="3223201"/>
            <a:chExt cx="2248597" cy="1398455"/>
          </a:xfrm>
        </p:grpSpPr>
        <p:pic>
          <p:nvPicPr>
            <p:cNvPr id="28" name="Image 27">
              <a:extLst>
                <a:ext uri="{FF2B5EF4-FFF2-40B4-BE49-F238E27FC236}">
                  <a16:creationId xmlns:a16="http://schemas.microsoft.com/office/drawing/2014/main" id="{CE9927AE-FDDD-C007-D009-C957A124F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440" y="3223201"/>
              <a:ext cx="2147649" cy="1224230"/>
            </a:xfrm>
            <a:prstGeom prst="rect">
              <a:avLst/>
            </a:prstGeom>
          </p:spPr>
        </p:pic>
        <p:sp>
          <p:nvSpPr>
            <p:cNvPr id="29" name="Rectangle 28">
              <a:extLst>
                <a:ext uri="{FF2B5EF4-FFF2-40B4-BE49-F238E27FC236}">
                  <a16:creationId xmlns:a16="http://schemas.microsoft.com/office/drawing/2014/main" id="{825700B3-A334-5D04-658D-9E9B1A713D35}"/>
                </a:ext>
              </a:extLst>
            </p:cNvPr>
            <p:cNvSpPr/>
            <p:nvPr/>
          </p:nvSpPr>
          <p:spPr>
            <a:xfrm>
              <a:off x="4970560" y="4406212"/>
              <a:ext cx="2248597" cy="215444"/>
            </a:xfrm>
            <a:prstGeom prst="rect">
              <a:avLst/>
            </a:prstGeom>
          </p:spPr>
          <p:txBody>
            <a:bodyPr wrap="square">
              <a:spAutoFit/>
            </a:bodyPr>
            <a:lstStyle/>
            <a:p>
              <a:pPr algn="ctr"/>
              <a:r>
                <a:rPr lang="fr-FR" sz="800" dirty="0">
                  <a:solidFill>
                    <a:srgbClr val="000000"/>
                  </a:solidFill>
                  <a:latin typeface="Arial" panose="020B0604020202020204" pitchFamily="34" charset="0"/>
                  <a:cs typeface="Arial" panose="020B0604020202020204" pitchFamily="34" charset="0"/>
                </a:rPr>
                <a:t>Bradley et al., </a:t>
              </a:r>
              <a:r>
                <a:rPr lang="fr-FR" sz="800" i="1" dirty="0">
                  <a:solidFill>
                    <a:srgbClr val="000000"/>
                  </a:solidFill>
                  <a:latin typeface="Arial" panose="020B0604020202020204" pitchFamily="34" charset="0"/>
                  <a:cs typeface="Arial" panose="020B0604020202020204" pitchFamily="34" charset="0"/>
                </a:rPr>
                <a:t>Phys. </a:t>
              </a:r>
              <a:r>
                <a:rPr lang="fr-FR" sz="800" i="1" dirty="0" err="1">
                  <a:solidFill>
                    <a:srgbClr val="000000"/>
                  </a:solidFill>
                  <a:latin typeface="Arial" panose="020B0604020202020204" pitchFamily="34" charset="0"/>
                  <a:cs typeface="Arial" panose="020B0604020202020204" pitchFamily="34" charset="0"/>
                </a:rPr>
                <a:t>Rev</a:t>
              </a:r>
              <a:r>
                <a:rPr lang="fr-FR" sz="800" i="1" dirty="0">
                  <a:solidFill>
                    <a:srgbClr val="000000"/>
                  </a:solidFill>
                  <a:latin typeface="Arial" panose="020B0604020202020204" pitchFamily="34" charset="0"/>
                  <a:cs typeface="Arial" panose="020B0604020202020204" pitchFamily="34" charset="0"/>
                </a:rPr>
                <a:t>. X </a:t>
              </a:r>
              <a:r>
                <a:rPr lang="fr-FR" sz="800" b="1" dirty="0">
                  <a:solidFill>
                    <a:srgbClr val="000000"/>
                  </a:solidFill>
                  <a:latin typeface="Arial" panose="020B0604020202020204" pitchFamily="34" charset="0"/>
                  <a:cs typeface="Arial" panose="020B0604020202020204" pitchFamily="34" charset="0"/>
                </a:rPr>
                <a:t>9</a:t>
              </a:r>
              <a:r>
                <a:rPr lang="fr-FR" sz="800" dirty="0">
                  <a:solidFill>
                    <a:srgbClr val="000000"/>
                  </a:solidFill>
                  <a:latin typeface="Arial" panose="020B0604020202020204" pitchFamily="34" charset="0"/>
                  <a:cs typeface="Arial" panose="020B0604020202020204" pitchFamily="34" charset="0"/>
                </a:rPr>
                <a:t>, 031045 (2019)</a:t>
              </a:r>
            </a:p>
          </p:txBody>
        </p:sp>
      </p:grpSp>
      <p:sp>
        <p:nvSpPr>
          <p:cNvPr id="26" name="ZoneTexte 25">
            <a:extLst>
              <a:ext uri="{FF2B5EF4-FFF2-40B4-BE49-F238E27FC236}">
                <a16:creationId xmlns:a16="http://schemas.microsoft.com/office/drawing/2014/main" id="{B546C230-C28D-4D71-8BE3-C79959291B5E}"/>
              </a:ext>
            </a:extLst>
          </p:cNvPr>
          <p:cNvSpPr txBox="1"/>
          <p:nvPr/>
        </p:nvSpPr>
        <p:spPr>
          <a:xfrm>
            <a:off x="3034890" y="5135002"/>
            <a:ext cx="370300" cy="307777"/>
          </a:xfrm>
          <a:prstGeom prst="rect">
            <a:avLst/>
          </a:prstGeom>
          <a:noFill/>
        </p:spPr>
        <p:txBody>
          <a:bodyPr wrap="square" rtlCol="0">
            <a:spAutoFit/>
          </a:bodyPr>
          <a:lstStyle/>
          <a:p>
            <a:r>
              <a:rPr lang="en-US" sz="1400" dirty="0">
                <a:solidFill>
                  <a:srgbClr val="7030A0"/>
                </a:solidFill>
              </a:rPr>
              <a:t>f</a:t>
            </a:r>
            <a:r>
              <a:rPr lang="en-US" sz="1400" baseline="-25000" dirty="0">
                <a:solidFill>
                  <a:srgbClr val="7030A0"/>
                </a:solidFill>
              </a:rPr>
              <a:t>1</a:t>
            </a:r>
            <a:r>
              <a:rPr lang="en-US" sz="1400" dirty="0"/>
              <a:t> </a:t>
            </a:r>
          </a:p>
        </p:txBody>
      </p:sp>
      <p:sp>
        <p:nvSpPr>
          <p:cNvPr id="27" name="ZoneTexte 26">
            <a:extLst>
              <a:ext uri="{FF2B5EF4-FFF2-40B4-BE49-F238E27FC236}">
                <a16:creationId xmlns:a16="http://schemas.microsoft.com/office/drawing/2014/main" id="{9632219F-5810-5B3A-B320-7DEB7EB5AD90}"/>
              </a:ext>
            </a:extLst>
          </p:cNvPr>
          <p:cNvSpPr txBox="1"/>
          <p:nvPr/>
        </p:nvSpPr>
        <p:spPr>
          <a:xfrm>
            <a:off x="2461978" y="5121790"/>
            <a:ext cx="352654" cy="306101"/>
          </a:xfrm>
          <a:prstGeom prst="rect">
            <a:avLst/>
          </a:prstGeom>
          <a:noFill/>
        </p:spPr>
        <p:txBody>
          <a:bodyPr wrap="square" rtlCol="0">
            <a:spAutoFit/>
          </a:bodyPr>
          <a:lstStyle/>
          <a:p>
            <a:r>
              <a:rPr lang="en-US" sz="1400" dirty="0">
                <a:solidFill>
                  <a:srgbClr val="EC0AF5"/>
                </a:solidFill>
              </a:rPr>
              <a:t>f</a:t>
            </a:r>
            <a:r>
              <a:rPr lang="en-US" sz="1400" baseline="-25000" dirty="0">
                <a:solidFill>
                  <a:srgbClr val="EC0AF5"/>
                </a:solidFill>
              </a:rPr>
              <a:t>2</a:t>
            </a:r>
            <a:r>
              <a:rPr lang="en-US" sz="1400" dirty="0"/>
              <a:t> </a:t>
            </a:r>
          </a:p>
        </p:txBody>
      </p:sp>
      <p:sp>
        <p:nvSpPr>
          <p:cNvPr id="45" name="ZoneTexte 44">
            <a:extLst>
              <a:ext uri="{FF2B5EF4-FFF2-40B4-BE49-F238E27FC236}">
                <a16:creationId xmlns:a16="http://schemas.microsoft.com/office/drawing/2014/main" id="{6210CC71-0C4B-0142-9AC8-D34BDEF3A92C}"/>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Qubit cluster</a:t>
            </a:r>
          </a:p>
        </p:txBody>
      </p:sp>
      <p:cxnSp>
        <p:nvCxnSpPr>
          <p:cNvPr id="2" name="Connecteur droit 1">
            <a:extLst>
              <a:ext uri="{FF2B5EF4-FFF2-40B4-BE49-F238E27FC236}">
                <a16:creationId xmlns:a16="http://schemas.microsoft.com/office/drawing/2014/main" id="{9900B82E-9090-B245-AC1A-A573854A5A9F}"/>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FE7C264D-2B5C-3EDF-0A50-D12639E4E134}"/>
              </a:ext>
            </a:extLst>
          </p:cNvPr>
          <p:cNvGrpSpPr/>
          <p:nvPr/>
        </p:nvGrpSpPr>
        <p:grpSpPr>
          <a:xfrm>
            <a:off x="195810" y="5980319"/>
            <a:ext cx="3580716" cy="473946"/>
            <a:chOff x="3781245" y="4800023"/>
            <a:chExt cx="4246223" cy="473946"/>
          </a:xfrm>
        </p:grpSpPr>
        <p:sp>
          <p:nvSpPr>
            <p:cNvPr id="8" name="Rectangle 7">
              <a:extLst>
                <a:ext uri="{FF2B5EF4-FFF2-40B4-BE49-F238E27FC236}">
                  <a16:creationId xmlns:a16="http://schemas.microsoft.com/office/drawing/2014/main" id="{AAE283FA-269C-345F-6DFD-5D2C3F26EE32}"/>
                </a:ext>
              </a:extLst>
            </p:cNvPr>
            <p:cNvSpPr/>
            <p:nvPr/>
          </p:nvSpPr>
          <p:spPr>
            <a:xfrm>
              <a:off x="3781245" y="4800023"/>
              <a:ext cx="4246223" cy="473946"/>
            </a:xfrm>
            <a:prstGeom prst="rect">
              <a:avLst/>
            </a:prstGeom>
            <a:gradFill flip="none" rotWithShape="1">
              <a:gsLst>
                <a:gs pos="0">
                  <a:schemeClr val="accent2"/>
                </a:gs>
                <a:gs pos="54000">
                  <a:schemeClr val="accent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Valence Band</a:t>
              </a:r>
            </a:p>
          </p:txBody>
        </p:sp>
        <p:cxnSp>
          <p:nvCxnSpPr>
            <p:cNvPr id="9" name="Connecteur droit 8">
              <a:extLst>
                <a:ext uri="{FF2B5EF4-FFF2-40B4-BE49-F238E27FC236}">
                  <a16:creationId xmlns:a16="http://schemas.microsoft.com/office/drawing/2014/main" id="{A600ADD7-C721-3622-4DA1-C38AFCF201F9}"/>
                </a:ext>
              </a:extLst>
            </p:cNvPr>
            <p:cNvCxnSpPr>
              <a:cxnSpLocks/>
            </p:cNvCxnSpPr>
            <p:nvPr/>
          </p:nvCxnSpPr>
          <p:spPr>
            <a:xfrm>
              <a:off x="3781246" y="4800023"/>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e 32">
            <a:extLst>
              <a:ext uri="{FF2B5EF4-FFF2-40B4-BE49-F238E27FC236}">
                <a16:creationId xmlns:a16="http://schemas.microsoft.com/office/drawing/2014/main" id="{70374F4C-39BF-0E54-8F2D-DBE4A77ECC2C}"/>
              </a:ext>
            </a:extLst>
          </p:cNvPr>
          <p:cNvGrpSpPr/>
          <p:nvPr/>
        </p:nvGrpSpPr>
        <p:grpSpPr>
          <a:xfrm>
            <a:off x="195810" y="1095736"/>
            <a:ext cx="3580716" cy="473946"/>
            <a:chOff x="3781245" y="1526652"/>
            <a:chExt cx="4246223" cy="473946"/>
          </a:xfrm>
        </p:grpSpPr>
        <p:sp>
          <p:nvSpPr>
            <p:cNvPr id="7" name="Rectangle 6">
              <a:extLst>
                <a:ext uri="{FF2B5EF4-FFF2-40B4-BE49-F238E27FC236}">
                  <a16:creationId xmlns:a16="http://schemas.microsoft.com/office/drawing/2014/main" id="{04FF3142-EF01-5792-9793-B4CA0370A91D}"/>
                </a:ext>
              </a:extLst>
            </p:cNvPr>
            <p:cNvSpPr/>
            <p:nvPr/>
          </p:nvSpPr>
          <p:spPr>
            <a:xfrm>
              <a:off x="3781245" y="1526652"/>
              <a:ext cx="4246223" cy="473946"/>
            </a:xfrm>
            <a:prstGeom prst="rect">
              <a:avLst/>
            </a:prstGeom>
            <a:gradFill flip="none" rotWithShape="1">
              <a:gsLst>
                <a:gs pos="0">
                  <a:schemeClr val="bg1">
                    <a:lumMod val="95000"/>
                  </a:schemeClr>
                </a:gs>
                <a:gs pos="46000">
                  <a:schemeClr val="accent1">
                    <a:lumMod val="40000"/>
                    <a:lumOff val="6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Conduction Band</a:t>
              </a:r>
            </a:p>
          </p:txBody>
        </p:sp>
        <p:cxnSp>
          <p:nvCxnSpPr>
            <p:cNvPr id="10" name="Connecteur droit 9">
              <a:extLst>
                <a:ext uri="{FF2B5EF4-FFF2-40B4-BE49-F238E27FC236}">
                  <a16:creationId xmlns:a16="http://schemas.microsoft.com/office/drawing/2014/main" id="{59402606-E20D-B16B-4BE6-0F1B31EC2CBB}"/>
                </a:ext>
              </a:extLst>
            </p:cNvPr>
            <p:cNvCxnSpPr>
              <a:cxnSpLocks/>
            </p:cNvCxnSpPr>
            <p:nvPr/>
          </p:nvCxnSpPr>
          <p:spPr>
            <a:xfrm>
              <a:off x="3781246" y="2000598"/>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ZoneTexte 3">
            <a:extLst>
              <a:ext uri="{FF2B5EF4-FFF2-40B4-BE49-F238E27FC236}">
                <a16:creationId xmlns:a16="http://schemas.microsoft.com/office/drawing/2014/main" id="{609A30EE-6563-2BDA-0F9A-514F4AFF903E}"/>
              </a:ext>
            </a:extLst>
          </p:cNvPr>
          <p:cNvSpPr txBox="1"/>
          <p:nvPr/>
        </p:nvSpPr>
        <p:spPr>
          <a:xfrm>
            <a:off x="8506566" y="5931452"/>
            <a:ext cx="2851972" cy="523220"/>
          </a:xfrm>
          <a:prstGeom prst="rect">
            <a:avLst/>
          </a:prstGeom>
          <a:noFill/>
          <a:ln w="22225">
            <a:solidFill>
              <a:srgbClr val="FF0000"/>
            </a:solidFill>
          </a:ln>
        </p:spPr>
        <p:txBody>
          <a:bodyPr wrap="square" rtlCol="0">
            <a:spAutoFit/>
          </a:bodyPr>
          <a:lstStyle/>
          <a:p>
            <a:pPr algn="ctr"/>
            <a:r>
              <a:rPr lang="en-US" sz="1400" dirty="0"/>
              <a:t>Optically addressable controllable multi-qubit system</a:t>
            </a:r>
          </a:p>
        </p:txBody>
      </p:sp>
      <p:sp>
        <p:nvSpPr>
          <p:cNvPr id="12" name="ZoneTexte 11">
            <a:extLst>
              <a:ext uri="{FF2B5EF4-FFF2-40B4-BE49-F238E27FC236}">
                <a16:creationId xmlns:a16="http://schemas.microsoft.com/office/drawing/2014/main" id="{9E018E55-BF29-B512-9602-BB7BD14A925C}"/>
              </a:ext>
            </a:extLst>
          </p:cNvPr>
          <p:cNvSpPr txBox="1"/>
          <p:nvPr/>
        </p:nvSpPr>
        <p:spPr>
          <a:xfrm>
            <a:off x="4533160" y="1027895"/>
            <a:ext cx="3049441" cy="338554"/>
          </a:xfrm>
          <a:prstGeom prst="rect">
            <a:avLst/>
          </a:prstGeom>
          <a:noFill/>
        </p:spPr>
        <p:txBody>
          <a:bodyPr wrap="square" rtlCol="0">
            <a:spAutoFit/>
          </a:bodyPr>
          <a:lstStyle/>
          <a:p>
            <a:pPr algn="ctr"/>
            <a:r>
              <a:rPr lang="en-US" sz="1600" b="1" dirty="0"/>
              <a:t>Dipole-dipole interaction</a:t>
            </a: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31760C0C-E615-796C-8067-F9B8744D2937}"/>
                  </a:ext>
                </a:extLst>
              </p:cNvPr>
              <p:cNvSpPr txBox="1"/>
              <p:nvPr/>
            </p:nvSpPr>
            <p:spPr>
              <a:xfrm>
                <a:off x="4785710" y="3872499"/>
                <a:ext cx="2735144" cy="81753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m:rPr>
                              <m:sty m:val="p"/>
                            </m:rPr>
                            <a:rPr lang="fr-FR" sz="1400">
                              <a:latin typeface="Cambria Math" panose="02040503050406030204" pitchFamily="18" charset="0"/>
                            </a:rPr>
                            <m:t>H</m:t>
                          </m:r>
                        </m:e>
                        <m:sub>
                          <m:r>
                            <m:rPr>
                              <m:sty m:val="p"/>
                            </m:rPr>
                            <a:rPr lang="fr-FR" sz="1400" b="0" i="0" smtClean="0">
                              <a:latin typeface="Cambria Math" panose="02040503050406030204" pitchFamily="18" charset="0"/>
                            </a:rPr>
                            <m:t>hf</m:t>
                          </m:r>
                        </m:sub>
                      </m:sSub>
                      <m:r>
                        <a:rPr lang="fr-FR" sz="1400" i="1">
                          <a:latin typeface="Cambria Math" panose="02040503050406030204" pitchFamily="18" charset="0"/>
                        </a:rPr>
                        <m:t>=</m:t>
                      </m:r>
                      <m:r>
                        <a:rPr lang="fr-FR" sz="1400" b="0" i="1" smtClean="0">
                          <a:latin typeface="Cambria Math" panose="02040503050406030204" pitchFamily="18" charset="0"/>
                        </a:rPr>
                        <m:t> </m:t>
                      </m:r>
                      <m:acc>
                        <m:accPr>
                          <m:chr m:val="⃗"/>
                          <m:ctrlPr>
                            <a:rPr lang="fr-FR" sz="1400" b="0" i="1" smtClean="0">
                              <a:latin typeface="Cambria Math" panose="02040503050406030204" pitchFamily="18" charset="0"/>
                            </a:rPr>
                          </m:ctrlPr>
                        </m:accPr>
                        <m:e>
                          <m:r>
                            <a:rPr lang="fr-FR" sz="1400" b="0" i="1" smtClean="0">
                              <a:latin typeface="Cambria Math" panose="02040503050406030204" pitchFamily="18" charset="0"/>
                            </a:rPr>
                            <m:t>𝑆</m:t>
                          </m:r>
                          <m:r>
                            <a:rPr lang="fr-FR" sz="1400" b="0" i="1" smtClean="0">
                              <a:latin typeface="Cambria Math" panose="02040503050406030204" pitchFamily="18" charset="0"/>
                            </a:rPr>
                            <m:t> </m:t>
                          </m:r>
                        </m:e>
                      </m:acc>
                      <m:r>
                        <a:rPr lang="fr-FR" sz="1400" b="0" i="1" smtClean="0">
                          <a:latin typeface="Cambria Math" panose="02040503050406030204" pitchFamily="18" charset="0"/>
                        </a:rPr>
                        <m:t>𝐴</m:t>
                      </m:r>
                      <m:r>
                        <a:rPr lang="fr-FR" sz="1400" b="0" i="1" smtClean="0">
                          <a:latin typeface="Cambria Math" panose="02040503050406030204" pitchFamily="18" charset="0"/>
                        </a:rPr>
                        <m:t> </m:t>
                      </m:r>
                      <m:acc>
                        <m:accPr>
                          <m:chr m:val="⃗"/>
                          <m:ctrlPr>
                            <a:rPr lang="fr-FR" sz="1400" i="1">
                              <a:latin typeface="Cambria Math" panose="02040503050406030204" pitchFamily="18" charset="0"/>
                            </a:rPr>
                          </m:ctrlPr>
                        </m:accPr>
                        <m:e>
                          <m:r>
                            <a:rPr lang="fr-FR" sz="1400" b="0" i="1" smtClean="0">
                              <a:latin typeface="Cambria Math" panose="02040503050406030204" pitchFamily="18" charset="0"/>
                            </a:rPr>
                            <m:t>𝐼</m:t>
                          </m:r>
                          <m:r>
                            <a:rPr lang="fr-FR" sz="1400" b="0" i="1" smtClean="0">
                              <a:latin typeface="Cambria Math" panose="02040503050406030204" pitchFamily="18" charset="0"/>
                            </a:rPr>
                            <m:t> </m:t>
                          </m:r>
                        </m:e>
                      </m:acc>
                      <m:r>
                        <a:rPr lang="fr-FR" sz="1400" b="0" i="1" smtClean="0">
                          <a:latin typeface="Cambria Math" panose="02040503050406030204" pitchFamily="18" charset="0"/>
                        </a:rPr>
                        <m:t>=</m:t>
                      </m:r>
                      <m:r>
                        <a:rPr lang="fr-FR" sz="1400" i="1">
                          <a:latin typeface="Cambria Math" panose="02040503050406030204" pitchFamily="18" charset="0"/>
                        </a:rPr>
                        <m:t>𝐴</m:t>
                      </m:r>
                      <m:r>
                        <a:rPr lang="fr-FR" sz="1400" i="1" baseline="-25000">
                          <a:latin typeface="Cambria Math" panose="02040503050406030204" pitchFamily="18" charset="0"/>
                        </a:rPr>
                        <m:t>𝑍𝑍</m:t>
                      </m:r>
                      <m:r>
                        <a:rPr lang="fr-FR" sz="1400" b="0" i="1" baseline="-25000" smtClean="0">
                          <a:latin typeface="Cambria Math" panose="02040503050406030204" pitchFamily="18" charset="0"/>
                        </a:rPr>
                        <m:t> </m:t>
                      </m:r>
                      <m:r>
                        <a:rPr lang="fr-FR" sz="1400" i="1">
                          <a:latin typeface="Cambria Math" panose="02040503050406030204" pitchFamily="18" charset="0"/>
                        </a:rPr>
                        <m:t>𝑆</m:t>
                      </m:r>
                      <m:r>
                        <a:rPr lang="fr-FR" sz="1400" i="1" baseline="-25000">
                          <a:latin typeface="Cambria Math" panose="02040503050406030204" pitchFamily="18" charset="0"/>
                        </a:rPr>
                        <m:t>𝑍</m:t>
                      </m:r>
                      <m:r>
                        <a:rPr lang="fr-FR" sz="1400" b="0" i="1" baseline="-25000" smtClean="0">
                          <a:latin typeface="Cambria Math" panose="02040503050406030204" pitchFamily="18" charset="0"/>
                        </a:rPr>
                        <m:t> </m:t>
                      </m:r>
                      <m:r>
                        <a:rPr lang="fr-FR" sz="1400" b="0" i="1" smtClean="0">
                          <a:latin typeface="Cambria Math" panose="02040503050406030204" pitchFamily="18" charset="0"/>
                        </a:rPr>
                        <m:t>𝐼</m:t>
                      </m:r>
                      <m:r>
                        <a:rPr lang="fr-FR" sz="1400" b="0" i="1" baseline="-25000" smtClean="0">
                          <a:latin typeface="Cambria Math" panose="02040503050406030204" pitchFamily="18" charset="0"/>
                        </a:rPr>
                        <m:t>𝑍</m:t>
                      </m:r>
                    </m:oMath>
                  </m:oMathPara>
                </a14:m>
                <a:endParaRPr lang="fr-FR" sz="1400" i="1" baseline="-25000" dirty="0">
                  <a:latin typeface="Cambria Math" panose="02040503050406030204" pitchFamily="18" charset="0"/>
                  <a:ea typeface="Cambria Math" panose="02040503050406030204" pitchFamily="18" charset="0"/>
                </a:endParaRPr>
              </a:p>
              <a:p>
                <a:pPr algn="ctr"/>
                <a:r>
                  <a:rPr lang="fr-FR" sz="1400" i="1" dirty="0">
                    <a:latin typeface="Cambria Math" panose="02040503050406030204" pitchFamily="18" charset="0"/>
                    <a:ea typeface="Cambria Math" panose="02040503050406030204" pitchFamily="18" charset="0"/>
                  </a:rPr>
                  <a:t>S</a:t>
                </a:r>
                <a:r>
                  <a:rPr lang="fr-FR" sz="1400" dirty="0">
                    <a:latin typeface="Cambria Math" panose="02040503050406030204" pitchFamily="18" charset="0"/>
                    <a:ea typeface="Cambria Math" panose="02040503050406030204" pitchFamily="18" charset="0"/>
                  </a:rPr>
                  <a:t> : Electron spin</a:t>
                </a:r>
              </a:p>
              <a:p>
                <a:pPr algn="ctr"/>
                <a:r>
                  <a:rPr lang="fr-FR" sz="1400" i="1" dirty="0">
                    <a:latin typeface="Cambria Math" panose="02040503050406030204" pitchFamily="18" charset="0"/>
                    <a:ea typeface="Cambria Math" panose="02040503050406030204" pitchFamily="18" charset="0"/>
                  </a:rPr>
                  <a:t>I </a:t>
                </a:r>
                <a:r>
                  <a:rPr lang="fr-FR" sz="1400" dirty="0">
                    <a:latin typeface="Cambria Math" panose="02040503050406030204" pitchFamily="18" charset="0"/>
                    <a:ea typeface="Cambria Math" panose="02040503050406030204" pitchFamily="18" charset="0"/>
                  </a:rPr>
                  <a:t>: </a:t>
                </a:r>
                <a:r>
                  <a:rPr lang="fr-FR" sz="1400" dirty="0" err="1">
                    <a:latin typeface="Cambria Math" panose="02040503050406030204" pitchFamily="18" charset="0"/>
                    <a:ea typeface="Cambria Math" panose="02040503050406030204" pitchFamily="18" charset="0"/>
                  </a:rPr>
                  <a:t>Nuclear</a:t>
                </a:r>
                <a:r>
                  <a:rPr lang="fr-FR" sz="1400" dirty="0">
                    <a:latin typeface="Cambria Math" panose="02040503050406030204" pitchFamily="18" charset="0"/>
                    <a:ea typeface="Cambria Math" panose="02040503050406030204" pitchFamily="18" charset="0"/>
                  </a:rPr>
                  <a:t> spin</a:t>
                </a:r>
              </a:p>
              <a:p>
                <a:pPr algn="ctr"/>
                <a:endParaRPr lang="fr-FR" sz="1400" i="1" baseline="-25000" dirty="0">
                  <a:latin typeface="Cambria Math" panose="02040503050406030204" pitchFamily="18" charset="0"/>
                  <a:ea typeface="Cambria Math" panose="02040503050406030204" pitchFamily="18" charset="0"/>
                </a:endParaRPr>
              </a:p>
            </p:txBody>
          </p:sp>
        </mc:Choice>
        <mc:Fallback xmlns="">
          <p:sp>
            <p:nvSpPr>
              <p:cNvPr id="13" name="ZoneTexte 12">
                <a:extLst>
                  <a:ext uri="{FF2B5EF4-FFF2-40B4-BE49-F238E27FC236}">
                    <a16:creationId xmlns:a16="http://schemas.microsoft.com/office/drawing/2014/main" id="{31760C0C-E615-796C-8067-F9B8744D2937}"/>
                  </a:ext>
                </a:extLst>
              </p:cNvPr>
              <p:cNvSpPr txBox="1">
                <a:spLocks noRot="1" noChangeAspect="1" noMove="1" noResize="1" noEditPoints="1" noAdjustHandles="1" noChangeArrowheads="1" noChangeShapeType="1" noTextEdit="1"/>
              </p:cNvSpPr>
              <p:nvPr/>
            </p:nvSpPr>
            <p:spPr>
              <a:xfrm>
                <a:off x="4785710" y="3872499"/>
                <a:ext cx="2735144" cy="817531"/>
              </a:xfrm>
              <a:prstGeom prst="rect">
                <a:avLst/>
              </a:prstGeom>
              <a:blipFill>
                <a:blip r:embed="rId4"/>
                <a:stretch>
                  <a:fillRect/>
                </a:stretch>
              </a:blipFill>
            </p:spPr>
            <p:txBody>
              <a:bodyPr/>
              <a:lstStyle/>
              <a:p>
                <a:r>
                  <a:rPr lang="fr-FR">
                    <a:noFill/>
                  </a:rPr>
                  <a:t> </a:t>
                </a:r>
              </a:p>
            </p:txBody>
          </p:sp>
        </mc:Fallback>
      </mc:AlternateContent>
      <p:cxnSp>
        <p:nvCxnSpPr>
          <p:cNvPr id="96" name="Connecteur droit avec flèche 95">
            <a:extLst>
              <a:ext uri="{FF2B5EF4-FFF2-40B4-BE49-F238E27FC236}">
                <a16:creationId xmlns:a16="http://schemas.microsoft.com/office/drawing/2014/main" id="{0E97E523-2B94-6327-D61D-DE75E1D33E16}"/>
              </a:ext>
            </a:extLst>
          </p:cNvPr>
          <p:cNvCxnSpPr>
            <a:cxnSpLocks/>
          </p:cNvCxnSpPr>
          <p:nvPr/>
        </p:nvCxnSpPr>
        <p:spPr>
          <a:xfrm>
            <a:off x="2574190" y="187031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necteur droit avec flèche 96">
            <a:extLst>
              <a:ext uri="{FF2B5EF4-FFF2-40B4-BE49-F238E27FC236}">
                <a16:creationId xmlns:a16="http://schemas.microsoft.com/office/drawing/2014/main" id="{4AA904C0-35C2-1414-5462-19DC9FA68DDA}"/>
              </a:ext>
            </a:extLst>
          </p:cNvPr>
          <p:cNvCxnSpPr>
            <a:cxnSpLocks/>
          </p:cNvCxnSpPr>
          <p:nvPr/>
        </p:nvCxnSpPr>
        <p:spPr>
          <a:xfrm>
            <a:off x="2574190" y="205000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Connecteur droit 149">
            <a:extLst>
              <a:ext uri="{FF2B5EF4-FFF2-40B4-BE49-F238E27FC236}">
                <a16:creationId xmlns:a16="http://schemas.microsoft.com/office/drawing/2014/main" id="{84759497-1707-1B3E-EE82-767D8A844ACD}"/>
              </a:ext>
            </a:extLst>
          </p:cNvPr>
          <p:cNvCxnSpPr>
            <a:cxnSpLocks/>
          </p:cNvCxnSpPr>
          <p:nvPr/>
        </p:nvCxnSpPr>
        <p:spPr>
          <a:xfrm flipV="1">
            <a:off x="2338366" y="1868846"/>
            <a:ext cx="213321" cy="69471"/>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1" name="Connecteur droit 150">
            <a:extLst>
              <a:ext uri="{FF2B5EF4-FFF2-40B4-BE49-F238E27FC236}">
                <a16:creationId xmlns:a16="http://schemas.microsoft.com/office/drawing/2014/main" id="{FECD1CA7-3F28-479B-A6EC-5E043F55F6FF}"/>
              </a:ext>
            </a:extLst>
          </p:cNvPr>
          <p:cNvCxnSpPr>
            <a:cxnSpLocks/>
          </p:cNvCxnSpPr>
          <p:nvPr/>
        </p:nvCxnSpPr>
        <p:spPr>
          <a:xfrm>
            <a:off x="2338366" y="1985525"/>
            <a:ext cx="213321" cy="64483"/>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5" name="Connecteur droit avec flèche 154">
            <a:extLst>
              <a:ext uri="{FF2B5EF4-FFF2-40B4-BE49-F238E27FC236}">
                <a16:creationId xmlns:a16="http://schemas.microsoft.com/office/drawing/2014/main" id="{8939B1B4-2A22-D669-BD0F-1D34F24ABDAE}"/>
              </a:ext>
            </a:extLst>
          </p:cNvPr>
          <p:cNvCxnSpPr>
            <a:cxnSpLocks/>
          </p:cNvCxnSpPr>
          <p:nvPr/>
        </p:nvCxnSpPr>
        <p:spPr>
          <a:xfrm>
            <a:off x="2574190" y="247892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Connecteur droit avec flèche 155">
            <a:extLst>
              <a:ext uri="{FF2B5EF4-FFF2-40B4-BE49-F238E27FC236}">
                <a16:creationId xmlns:a16="http://schemas.microsoft.com/office/drawing/2014/main" id="{18BA6823-366D-F17F-5871-9BE5C13FF58C}"/>
              </a:ext>
            </a:extLst>
          </p:cNvPr>
          <p:cNvCxnSpPr>
            <a:cxnSpLocks/>
          </p:cNvCxnSpPr>
          <p:nvPr/>
        </p:nvCxnSpPr>
        <p:spPr>
          <a:xfrm>
            <a:off x="2574190" y="2658614"/>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Connecteur droit 159">
            <a:extLst>
              <a:ext uri="{FF2B5EF4-FFF2-40B4-BE49-F238E27FC236}">
                <a16:creationId xmlns:a16="http://schemas.microsoft.com/office/drawing/2014/main" id="{A9EA1BD2-F48B-537E-720D-94201A91089E}"/>
              </a:ext>
            </a:extLst>
          </p:cNvPr>
          <p:cNvCxnSpPr>
            <a:cxnSpLocks/>
          </p:cNvCxnSpPr>
          <p:nvPr/>
        </p:nvCxnSpPr>
        <p:spPr>
          <a:xfrm flipV="1">
            <a:off x="2338366" y="2477452"/>
            <a:ext cx="213321" cy="69471"/>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61" name="Connecteur droit 160">
            <a:extLst>
              <a:ext uri="{FF2B5EF4-FFF2-40B4-BE49-F238E27FC236}">
                <a16:creationId xmlns:a16="http://schemas.microsoft.com/office/drawing/2014/main" id="{750D8FFE-9AC6-4CC5-1DF9-CACD0AF00506}"/>
              </a:ext>
            </a:extLst>
          </p:cNvPr>
          <p:cNvCxnSpPr>
            <a:cxnSpLocks/>
          </p:cNvCxnSpPr>
          <p:nvPr/>
        </p:nvCxnSpPr>
        <p:spPr>
          <a:xfrm>
            <a:off x="2338366" y="2594131"/>
            <a:ext cx="213321" cy="64483"/>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64" name="Connecteur droit avec flèche 163">
            <a:extLst>
              <a:ext uri="{FF2B5EF4-FFF2-40B4-BE49-F238E27FC236}">
                <a16:creationId xmlns:a16="http://schemas.microsoft.com/office/drawing/2014/main" id="{D1AFB4B2-816F-765E-8839-F89B4EF00E9D}"/>
              </a:ext>
            </a:extLst>
          </p:cNvPr>
          <p:cNvCxnSpPr>
            <a:cxnSpLocks/>
          </p:cNvCxnSpPr>
          <p:nvPr/>
        </p:nvCxnSpPr>
        <p:spPr>
          <a:xfrm>
            <a:off x="2574190" y="281842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5EC47F07-3911-3455-268C-FA392830D722}"/>
              </a:ext>
            </a:extLst>
          </p:cNvPr>
          <p:cNvCxnSpPr>
            <a:cxnSpLocks/>
          </p:cNvCxnSpPr>
          <p:nvPr/>
        </p:nvCxnSpPr>
        <p:spPr>
          <a:xfrm>
            <a:off x="2338366" y="2830282"/>
            <a:ext cx="205466"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7" name="ZoneTexte 166">
                <a:extLst>
                  <a:ext uri="{FF2B5EF4-FFF2-40B4-BE49-F238E27FC236}">
                    <a16:creationId xmlns:a16="http://schemas.microsoft.com/office/drawing/2014/main" id="{F27CED3C-9231-ED6C-601E-DA0AD76467F2}"/>
                  </a:ext>
                </a:extLst>
              </p:cNvPr>
              <p:cNvSpPr txBox="1"/>
              <p:nvPr/>
            </p:nvSpPr>
            <p:spPr>
              <a:xfrm>
                <a:off x="3260879" y="174446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167" name="ZoneTexte 166">
                <a:extLst>
                  <a:ext uri="{FF2B5EF4-FFF2-40B4-BE49-F238E27FC236}">
                    <a16:creationId xmlns:a16="http://schemas.microsoft.com/office/drawing/2014/main" id="{F27CED3C-9231-ED6C-601E-DA0AD76467F2}"/>
                  </a:ext>
                </a:extLst>
              </p:cNvPr>
              <p:cNvSpPr txBox="1">
                <a:spLocks noRot="1" noChangeAspect="1" noMove="1" noResize="1" noEditPoints="1" noAdjustHandles="1" noChangeArrowheads="1" noChangeShapeType="1" noTextEdit="1"/>
              </p:cNvSpPr>
              <p:nvPr/>
            </p:nvSpPr>
            <p:spPr>
              <a:xfrm>
                <a:off x="3260879" y="1744464"/>
                <a:ext cx="391517" cy="215444"/>
              </a:xfrm>
              <a:prstGeom prst="rect">
                <a:avLst/>
              </a:prstGeom>
              <a:blipFill>
                <a:blip r:embed="rId5"/>
                <a:stretch>
                  <a:fillRect l="-31250" t="-166667" r="-34375"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8" name="ZoneTexte 167">
                <a:extLst>
                  <a:ext uri="{FF2B5EF4-FFF2-40B4-BE49-F238E27FC236}">
                    <a16:creationId xmlns:a16="http://schemas.microsoft.com/office/drawing/2014/main" id="{DA38B007-DD60-5817-76E4-6AF728D5AE5D}"/>
                  </a:ext>
                </a:extLst>
              </p:cNvPr>
              <p:cNvSpPr txBox="1"/>
              <p:nvPr/>
            </p:nvSpPr>
            <p:spPr>
              <a:xfrm>
                <a:off x="3260879" y="195585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smtClean="0">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168" name="ZoneTexte 167">
                <a:extLst>
                  <a:ext uri="{FF2B5EF4-FFF2-40B4-BE49-F238E27FC236}">
                    <a16:creationId xmlns:a16="http://schemas.microsoft.com/office/drawing/2014/main" id="{DA38B007-DD60-5817-76E4-6AF728D5AE5D}"/>
                  </a:ext>
                </a:extLst>
              </p:cNvPr>
              <p:cNvSpPr txBox="1">
                <a:spLocks noRot="1" noChangeAspect="1" noMove="1" noResize="1" noEditPoints="1" noAdjustHandles="1" noChangeArrowheads="1" noChangeShapeType="1" noTextEdit="1"/>
              </p:cNvSpPr>
              <p:nvPr/>
            </p:nvSpPr>
            <p:spPr>
              <a:xfrm>
                <a:off x="3260879" y="1955851"/>
                <a:ext cx="391517" cy="215444"/>
              </a:xfrm>
              <a:prstGeom prst="rect">
                <a:avLst/>
              </a:prstGeom>
              <a:blipFill>
                <a:blip r:embed="rId6"/>
                <a:stretch>
                  <a:fillRect l="-31250" t="-176471" r="-34375" b="-26470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9" name="ZoneTexte 168">
                <a:extLst>
                  <a:ext uri="{FF2B5EF4-FFF2-40B4-BE49-F238E27FC236}">
                    <a16:creationId xmlns:a16="http://schemas.microsoft.com/office/drawing/2014/main" id="{E0BE3F09-C00E-1778-EDE6-31412B340D55}"/>
                  </a:ext>
                </a:extLst>
              </p:cNvPr>
              <p:cNvSpPr txBox="1"/>
              <p:nvPr/>
            </p:nvSpPr>
            <p:spPr>
              <a:xfrm>
                <a:off x="3260879" y="252444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169" name="ZoneTexte 168">
                <a:extLst>
                  <a:ext uri="{FF2B5EF4-FFF2-40B4-BE49-F238E27FC236}">
                    <a16:creationId xmlns:a16="http://schemas.microsoft.com/office/drawing/2014/main" id="{E0BE3F09-C00E-1778-EDE6-31412B340D55}"/>
                  </a:ext>
                </a:extLst>
              </p:cNvPr>
              <p:cNvSpPr txBox="1">
                <a:spLocks noRot="1" noChangeAspect="1" noMove="1" noResize="1" noEditPoints="1" noAdjustHandles="1" noChangeArrowheads="1" noChangeShapeType="1" noTextEdit="1"/>
              </p:cNvSpPr>
              <p:nvPr/>
            </p:nvSpPr>
            <p:spPr>
              <a:xfrm>
                <a:off x="3260879" y="2524444"/>
                <a:ext cx="391517" cy="215444"/>
              </a:xfrm>
              <a:prstGeom prst="rect">
                <a:avLst/>
              </a:prstGeom>
              <a:blipFill>
                <a:blip r:embed="rId7"/>
                <a:stretch>
                  <a:fillRect l="-31250" t="-166667" r="-34375"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0" name="ZoneTexte 169">
                <a:extLst>
                  <a:ext uri="{FF2B5EF4-FFF2-40B4-BE49-F238E27FC236}">
                    <a16:creationId xmlns:a16="http://schemas.microsoft.com/office/drawing/2014/main" id="{8F40776E-710E-C89C-03E5-66D6A5FDC7D8}"/>
                  </a:ext>
                </a:extLst>
              </p:cNvPr>
              <p:cNvSpPr txBox="1"/>
              <p:nvPr/>
            </p:nvSpPr>
            <p:spPr>
              <a:xfrm>
                <a:off x="3267387" y="2730578"/>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170" name="ZoneTexte 169">
                <a:extLst>
                  <a:ext uri="{FF2B5EF4-FFF2-40B4-BE49-F238E27FC236}">
                    <a16:creationId xmlns:a16="http://schemas.microsoft.com/office/drawing/2014/main" id="{8F40776E-710E-C89C-03E5-66D6A5FDC7D8}"/>
                  </a:ext>
                </a:extLst>
              </p:cNvPr>
              <p:cNvSpPr txBox="1">
                <a:spLocks noRot="1" noChangeAspect="1" noMove="1" noResize="1" noEditPoints="1" noAdjustHandles="1" noChangeArrowheads="1" noChangeShapeType="1" noTextEdit="1"/>
              </p:cNvSpPr>
              <p:nvPr/>
            </p:nvSpPr>
            <p:spPr>
              <a:xfrm>
                <a:off x="3267387" y="2730578"/>
                <a:ext cx="391517" cy="215444"/>
              </a:xfrm>
              <a:prstGeom prst="rect">
                <a:avLst/>
              </a:prstGeom>
              <a:blipFill>
                <a:blip r:embed="rId8"/>
                <a:stretch>
                  <a:fillRect l="-35484" t="-176471" r="-38710" b="-26470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1" name="ZoneTexte 170">
                <a:extLst>
                  <a:ext uri="{FF2B5EF4-FFF2-40B4-BE49-F238E27FC236}">
                    <a16:creationId xmlns:a16="http://schemas.microsoft.com/office/drawing/2014/main" id="{CC85482F-F1F1-A0ED-29BD-A652E91B00D4}"/>
                  </a:ext>
                </a:extLst>
              </p:cNvPr>
              <p:cNvSpPr txBox="1"/>
              <p:nvPr/>
            </p:nvSpPr>
            <p:spPr>
              <a:xfrm>
                <a:off x="3260879" y="2312689"/>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smtClean="0">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171" name="ZoneTexte 170">
                <a:extLst>
                  <a:ext uri="{FF2B5EF4-FFF2-40B4-BE49-F238E27FC236}">
                    <a16:creationId xmlns:a16="http://schemas.microsoft.com/office/drawing/2014/main" id="{CC85482F-F1F1-A0ED-29BD-A652E91B00D4}"/>
                  </a:ext>
                </a:extLst>
              </p:cNvPr>
              <p:cNvSpPr txBox="1">
                <a:spLocks noRot="1" noChangeAspect="1" noMove="1" noResize="1" noEditPoints="1" noAdjustHandles="1" noChangeArrowheads="1" noChangeShapeType="1" noTextEdit="1"/>
              </p:cNvSpPr>
              <p:nvPr/>
            </p:nvSpPr>
            <p:spPr>
              <a:xfrm>
                <a:off x="3260879" y="2312689"/>
                <a:ext cx="391517" cy="215444"/>
              </a:xfrm>
              <a:prstGeom prst="rect">
                <a:avLst/>
              </a:prstGeom>
              <a:blipFill>
                <a:blip r:embed="rId9"/>
                <a:stretch>
                  <a:fillRect l="-31250" t="-152632" r="-34375" b="-231579"/>
                </a:stretch>
              </a:blipFill>
            </p:spPr>
            <p:txBody>
              <a:bodyPr/>
              <a:lstStyle/>
              <a:p>
                <a:r>
                  <a:rPr lang="fr-FR">
                    <a:noFill/>
                  </a:rPr>
                  <a:t> </a:t>
                </a:r>
              </a:p>
            </p:txBody>
          </p:sp>
        </mc:Fallback>
      </mc:AlternateContent>
      <p:cxnSp>
        <p:nvCxnSpPr>
          <p:cNvPr id="173" name="Connecteur droit avec flèche 172">
            <a:extLst>
              <a:ext uri="{FF2B5EF4-FFF2-40B4-BE49-F238E27FC236}">
                <a16:creationId xmlns:a16="http://schemas.microsoft.com/office/drawing/2014/main" id="{05FFD507-F582-6BC0-1F04-E49E6E64575A}"/>
              </a:ext>
            </a:extLst>
          </p:cNvPr>
          <p:cNvCxnSpPr>
            <a:cxnSpLocks/>
          </p:cNvCxnSpPr>
          <p:nvPr/>
        </p:nvCxnSpPr>
        <p:spPr>
          <a:xfrm>
            <a:off x="2574190" y="285628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Connecteur droit avec flèche 211">
            <a:extLst>
              <a:ext uri="{FF2B5EF4-FFF2-40B4-BE49-F238E27FC236}">
                <a16:creationId xmlns:a16="http://schemas.microsoft.com/office/drawing/2014/main" id="{D86508B8-1345-1307-5A66-2F3E9038F966}"/>
              </a:ext>
            </a:extLst>
          </p:cNvPr>
          <p:cNvCxnSpPr>
            <a:cxnSpLocks/>
          </p:cNvCxnSpPr>
          <p:nvPr/>
        </p:nvCxnSpPr>
        <p:spPr>
          <a:xfrm>
            <a:off x="2574190" y="433656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Connecteur droit avec flèche 212">
            <a:extLst>
              <a:ext uri="{FF2B5EF4-FFF2-40B4-BE49-F238E27FC236}">
                <a16:creationId xmlns:a16="http://schemas.microsoft.com/office/drawing/2014/main" id="{16EC646C-3235-6D35-03D6-4380D7F26BEE}"/>
              </a:ext>
            </a:extLst>
          </p:cNvPr>
          <p:cNvCxnSpPr>
            <a:cxnSpLocks/>
          </p:cNvCxnSpPr>
          <p:nvPr/>
        </p:nvCxnSpPr>
        <p:spPr>
          <a:xfrm>
            <a:off x="2574190" y="451625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Connecteur droit 219">
            <a:extLst>
              <a:ext uri="{FF2B5EF4-FFF2-40B4-BE49-F238E27FC236}">
                <a16:creationId xmlns:a16="http://schemas.microsoft.com/office/drawing/2014/main" id="{BA589DAD-2C56-BE5B-AF32-1E616FA0B191}"/>
              </a:ext>
            </a:extLst>
          </p:cNvPr>
          <p:cNvCxnSpPr>
            <a:cxnSpLocks/>
          </p:cNvCxnSpPr>
          <p:nvPr/>
        </p:nvCxnSpPr>
        <p:spPr>
          <a:xfrm flipV="1">
            <a:off x="2338366" y="4335093"/>
            <a:ext cx="213321" cy="69471"/>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1" name="Connecteur droit 220">
            <a:extLst>
              <a:ext uri="{FF2B5EF4-FFF2-40B4-BE49-F238E27FC236}">
                <a16:creationId xmlns:a16="http://schemas.microsoft.com/office/drawing/2014/main" id="{79F1AA8C-18D5-A872-25BB-E5E7F3D3624C}"/>
              </a:ext>
            </a:extLst>
          </p:cNvPr>
          <p:cNvCxnSpPr>
            <a:cxnSpLocks/>
          </p:cNvCxnSpPr>
          <p:nvPr/>
        </p:nvCxnSpPr>
        <p:spPr>
          <a:xfrm>
            <a:off x="2338366" y="4451772"/>
            <a:ext cx="213321" cy="64483"/>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2" name="Connecteur droit avec flèche 221">
            <a:extLst>
              <a:ext uri="{FF2B5EF4-FFF2-40B4-BE49-F238E27FC236}">
                <a16:creationId xmlns:a16="http://schemas.microsoft.com/office/drawing/2014/main" id="{E113C503-B428-8F81-1F99-C6913A8F2A60}"/>
              </a:ext>
            </a:extLst>
          </p:cNvPr>
          <p:cNvCxnSpPr>
            <a:cxnSpLocks/>
          </p:cNvCxnSpPr>
          <p:nvPr/>
        </p:nvCxnSpPr>
        <p:spPr>
          <a:xfrm>
            <a:off x="2574190" y="494517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Connecteur droit avec flèche 222">
            <a:extLst>
              <a:ext uri="{FF2B5EF4-FFF2-40B4-BE49-F238E27FC236}">
                <a16:creationId xmlns:a16="http://schemas.microsoft.com/office/drawing/2014/main" id="{C2C21594-3783-B812-896E-52EEAD2CCBBC}"/>
              </a:ext>
            </a:extLst>
          </p:cNvPr>
          <p:cNvCxnSpPr>
            <a:cxnSpLocks/>
          </p:cNvCxnSpPr>
          <p:nvPr/>
        </p:nvCxnSpPr>
        <p:spPr>
          <a:xfrm>
            <a:off x="2574190" y="512486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Connecteur droit 223">
            <a:extLst>
              <a:ext uri="{FF2B5EF4-FFF2-40B4-BE49-F238E27FC236}">
                <a16:creationId xmlns:a16="http://schemas.microsoft.com/office/drawing/2014/main" id="{A0A73E65-AF9B-6B32-D6F3-E3B0F0B7BFFD}"/>
              </a:ext>
            </a:extLst>
          </p:cNvPr>
          <p:cNvCxnSpPr>
            <a:cxnSpLocks/>
          </p:cNvCxnSpPr>
          <p:nvPr/>
        </p:nvCxnSpPr>
        <p:spPr>
          <a:xfrm flipV="1">
            <a:off x="2338366" y="4943699"/>
            <a:ext cx="213321" cy="69471"/>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5" name="Connecteur droit 224">
            <a:extLst>
              <a:ext uri="{FF2B5EF4-FFF2-40B4-BE49-F238E27FC236}">
                <a16:creationId xmlns:a16="http://schemas.microsoft.com/office/drawing/2014/main" id="{F817D781-177A-8A9C-E639-81B8AEA28B64}"/>
              </a:ext>
            </a:extLst>
          </p:cNvPr>
          <p:cNvCxnSpPr>
            <a:cxnSpLocks/>
          </p:cNvCxnSpPr>
          <p:nvPr/>
        </p:nvCxnSpPr>
        <p:spPr>
          <a:xfrm>
            <a:off x="2338366" y="5060378"/>
            <a:ext cx="213321" cy="64483"/>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7" name="Connecteur droit 226">
            <a:extLst>
              <a:ext uri="{FF2B5EF4-FFF2-40B4-BE49-F238E27FC236}">
                <a16:creationId xmlns:a16="http://schemas.microsoft.com/office/drawing/2014/main" id="{E9C38A90-2674-7B14-AFB3-A6C3C525F6E3}"/>
              </a:ext>
            </a:extLst>
          </p:cNvPr>
          <p:cNvCxnSpPr>
            <a:cxnSpLocks/>
          </p:cNvCxnSpPr>
          <p:nvPr/>
        </p:nvCxnSpPr>
        <p:spPr>
          <a:xfrm>
            <a:off x="2338366" y="5442307"/>
            <a:ext cx="205466"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8" name="ZoneTexte 227">
                <a:extLst>
                  <a:ext uri="{FF2B5EF4-FFF2-40B4-BE49-F238E27FC236}">
                    <a16:creationId xmlns:a16="http://schemas.microsoft.com/office/drawing/2014/main" id="{968B6294-4966-90A4-2855-246D8ED058EE}"/>
                  </a:ext>
                </a:extLst>
              </p:cNvPr>
              <p:cNvSpPr txBox="1"/>
              <p:nvPr/>
            </p:nvSpPr>
            <p:spPr>
              <a:xfrm>
                <a:off x="3260879" y="421071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228" name="ZoneTexte 227">
                <a:extLst>
                  <a:ext uri="{FF2B5EF4-FFF2-40B4-BE49-F238E27FC236}">
                    <a16:creationId xmlns:a16="http://schemas.microsoft.com/office/drawing/2014/main" id="{968B6294-4966-90A4-2855-246D8ED058EE}"/>
                  </a:ext>
                </a:extLst>
              </p:cNvPr>
              <p:cNvSpPr txBox="1">
                <a:spLocks noRot="1" noChangeAspect="1" noMove="1" noResize="1" noEditPoints="1" noAdjustHandles="1" noChangeArrowheads="1" noChangeShapeType="1" noTextEdit="1"/>
              </p:cNvSpPr>
              <p:nvPr/>
            </p:nvSpPr>
            <p:spPr>
              <a:xfrm>
                <a:off x="3260879" y="4210711"/>
                <a:ext cx="391517" cy="215444"/>
              </a:xfrm>
              <a:prstGeom prst="rect">
                <a:avLst/>
              </a:prstGeom>
              <a:blipFill>
                <a:blip r:embed="rId7"/>
                <a:stretch>
                  <a:fillRect l="-31250" t="-166667" r="-34375"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9" name="ZoneTexte 228">
                <a:extLst>
                  <a:ext uri="{FF2B5EF4-FFF2-40B4-BE49-F238E27FC236}">
                    <a16:creationId xmlns:a16="http://schemas.microsoft.com/office/drawing/2014/main" id="{03AE0D03-91DD-04CC-BE0D-E321579518FF}"/>
                  </a:ext>
                </a:extLst>
              </p:cNvPr>
              <p:cNvSpPr txBox="1"/>
              <p:nvPr/>
            </p:nvSpPr>
            <p:spPr>
              <a:xfrm>
                <a:off x="3260879" y="4422098"/>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smtClean="0">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229" name="ZoneTexte 228">
                <a:extLst>
                  <a:ext uri="{FF2B5EF4-FFF2-40B4-BE49-F238E27FC236}">
                    <a16:creationId xmlns:a16="http://schemas.microsoft.com/office/drawing/2014/main" id="{03AE0D03-91DD-04CC-BE0D-E321579518FF}"/>
                  </a:ext>
                </a:extLst>
              </p:cNvPr>
              <p:cNvSpPr txBox="1">
                <a:spLocks noRot="1" noChangeAspect="1" noMove="1" noResize="1" noEditPoints="1" noAdjustHandles="1" noChangeArrowheads="1" noChangeShapeType="1" noTextEdit="1"/>
              </p:cNvSpPr>
              <p:nvPr/>
            </p:nvSpPr>
            <p:spPr>
              <a:xfrm>
                <a:off x="3260879" y="4422098"/>
                <a:ext cx="391517" cy="215444"/>
              </a:xfrm>
              <a:prstGeom prst="rect">
                <a:avLst/>
              </a:prstGeom>
              <a:blipFill>
                <a:blip r:embed="rId9"/>
                <a:stretch>
                  <a:fillRect l="-31250" t="-166667" r="-34375" b="-24444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0" name="ZoneTexte 229">
                <a:extLst>
                  <a:ext uri="{FF2B5EF4-FFF2-40B4-BE49-F238E27FC236}">
                    <a16:creationId xmlns:a16="http://schemas.microsoft.com/office/drawing/2014/main" id="{5C311EC0-A721-5A93-D866-520DD8DE660C}"/>
                  </a:ext>
                </a:extLst>
              </p:cNvPr>
              <p:cNvSpPr txBox="1"/>
              <p:nvPr/>
            </p:nvSpPr>
            <p:spPr>
              <a:xfrm>
                <a:off x="3260879" y="499069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230" name="ZoneTexte 229">
                <a:extLst>
                  <a:ext uri="{FF2B5EF4-FFF2-40B4-BE49-F238E27FC236}">
                    <a16:creationId xmlns:a16="http://schemas.microsoft.com/office/drawing/2014/main" id="{5C311EC0-A721-5A93-D866-520DD8DE660C}"/>
                  </a:ext>
                </a:extLst>
              </p:cNvPr>
              <p:cNvSpPr txBox="1">
                <a:spLocks noRot="1" noChangeAspect="1" noMove="1" noResize="1" noEditPoints="1" noAdjustHandles="1" noChangeArrowheads="1" noChangeShapeType="1" noTextEdit="1"/>
              </p:cNvSpPr>
              <p:nvPr/>
            </p:nvSpPr>
            <p:spPr>
              <a:xfrm>
                <a:off x="3260879" y="4990691"/>
                <a:ext cx="391517" cy="215444"/>
              </a:xfrm>
              <a:prstGeom prst="rect">
                <a:avLst/>
              </a:prstGeom>
              <a:blipFill>
                <a:blip r:embed="rId10"/>
                <a:stretch>
                  <a:fillRect l="-31250" t="-176471" r="-34375" b="-26470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2" name="ZoneTexte 231">
                <a:extLst>
                  <a:ext uri="{FF2B5EF4-FFF2-40B4-BE49-F238E27FC236}">
                    <a16:creationId xmlns:a16="http://schemas.microsoft.com/office/drawing/2014/main" id="{79E789CD-254D-0A6A-5AB2-2E2238E8DC4B}"/>
                  </a:ext>
                </a:extLst>
              </p:cNvPr>
              <p:cNvSpPr txBox="1"/>
              <p:nvPr/>
            </p:nvSpPr>
            <p:spPr>
              <a:xfrm>
                <a:off x="3260879" y="4778936"/>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smtClean="0">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232" name="ZoneTexte 231">
                <a:extLst>
                  <a:ext uri="{FF2B5EF4-FFF2-40B4-BE49-F238E27FC236}">
                    <a16:creationId xmlns:a16="http://schemas.microsoft.com/office/drawing/2014/main" id="{79E789CD-254D-0A6A-5AB2-2E2238E8DC4B}"/>
                  </a:ext>
                </a:extLst>
              </p:cNvPr>
              <p:cNvSpPr txBox="1">
                <a:spLocks noRot="1" noChangeAspect="1" noMove="1" noResize="1" noEditPoints="1" noAdjustHandles="1" noChangeArrowheads="1" noChangeShapeType="1" noTextEdit="1"/>
              </p:cNvSpPr>
              <p:nvPr/>
            </p:nvSpPr>
            <p:spPr>
              <a:xfrm>
                <a:off x="3260879" y="4778936"/>
                <a:ext cx="391517" cy="215444"/>
              </a:xfrm>
              <a:prstGeom prst="rect">
                <a:avLst/>
              </a:prstGeom>
              <a:blipFill>
                <a:blip r:embed="rId9"/>
                <a:stretch>
                  <a:fillRect l="-31250" t="-166667" r="-34375" b="-244444"/>
                </a:stretch>
              </a:blipFill>
            </p:spPr>
            <p:txBody>
              <a:bodyPr/>
              <a:lstStyle/>
              <a:p>
                <a:r>
                  <a:rPr lang="fr-FR">
                    <a:noFill/>
                  </a:rPr>
                  <a:t> </a:t>
                </a:r>
              </a:p>
            </p:txBody>
          </p:sp>
        </mc:Fallback>
      </mc:AlternateContent>
      <p:cxnSp>
        <p:nvCxnSpPr>
          <p:cNvPr id="236" name="Connecteur droit avec flèche 235">
            <a:extLst>
              <a:ext uri="{FF2B5EF4-FFF2-40B4-BE49-F238E27FC236}">
                <a16:creationId xmlns:a16="http://schemas.microsoft.com/office/drawing/2014/main" id="{47A81FD0-005E-3988-776C-EBD8756F126D}"/>
              </a:ext>
            </a:extLst>
          </p:cNvPr>
          <p:cNvCxnSpPr>
            <a:cxnSpLocks/>
          </p:cNvCxnSpPr>
          <p:nvPr/>
        </p:nvCxnSpPr>
        <p:spPr>
          <a:xfrm>
            <a:off x="2574190" y="541857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7" name="ZoneTexte 236">
                <a:extLst>
                  <a:ext uri="{FF2B5EF4-FFF2-40B4-BE49-F238E27FC236}">
                    <a16:creationId xmlns:a16="http://schemas.microsoft.com/office/drawing/2014/main" id="{8A922682-A742-977A-B3A0-CD557DC7D244}"/>
                  </a:ext>
                </a:extLst>
              </p:cNvPr>
              <p:cNvSpPr txBox="1"/>
              <p:nvPr/>
            </p:nvSpPr>
            <p:spPr>
              <a:xfrm>
                <a:off x="3267387" y="5289798"/>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baseline="-25000" dirty="0"/>
              </a:p>
            </p:txBody>
          </p:sp>
        </mc:Choice>
        <mc:Fallback xmlns="">
          <p:sp>
            <p:nvSpPr>
              <p:cNvPr id="237" name="ZoneTexte 236">
                <a:extLst>
                  <a:ext uri="{FF2B5EF4-FFF2-40B4-BE49-F238E27FC236}">
                    <a16:creationId xmlns:a16="http://schemas.microsoft.com/office/drawing/2014/main" id="{8A922682-A742-977A-B3A0-CD557DC7D244}"/>
                  </a:ext>
                </a:extLst>
              </p:cNvPr>
              <p:cNvSpPr txBox="1">
                <a:spLocks noRot="1" noChangeAspect="1" noMove="1" noResize="1" noEditPoints="1" noAdjustHandles="1" noChangeArrowheads="1" noChangeShapeType="1" noTextEdit="1"/>
              </p:cNvSpPr>
              <p:nvPr/>
            </p:nvSpPr>
            <p:spPr>
              <a:xfrm>
                <a:off x="3267387" y="5289798"/>
                <a:ext cx="391517" cy="215444"/>
              </a:xfrm>
              <a:prstGeom prst="rect">
                <a:avLst/>
              </a:prstGeom>
              <a:blipFill>
                <a:blip r:embed="rId11"/>
                <a:stretch>
                  <a:fillRect l="-35484" t="-166667" r="-38710" b="-250000"/>
                </a:stretch>
              </a:blipFill>
            </p:spPr>
            <p:txBody>
              <a:bodyPr/>
              <a:lstStyle/>
              <a:p>
                <a:r>
                  <a:rPr lang="fr-FR">
                    <a:noFill/>
                  </a:rPr>
                  <a:t> </a:t>
                </a:r>
              </a:p>
            </p:txBody>
          </p:sp>
        </mc:Fallback>
      </mc:AlternateContent>
      <p:cxnSp>
        <p:nvCxnSpPr>
          <p:cNvPr id="238" name="Connecteur droit avec flèche 237">
            <a:extLst>
              <a:ext uri="{FF2B5EF4-FFF2-40B4-BE49-F238E27FC236}">
                <a16:creationId xmlns:a16="http://schemas.microsoft.com/office/drawing/2014/main" id="{5A3DB341-461D-6BC1-428F-AD6E07AF6E22}"/>
              </a:ext>
            </a:extLst>
          </p:cNvPr>
          <p:cNvCxnSpPr>
            <a:cxnSpLocks/>
          </p:cNvCxnSpPr>
          <p:nvPr/>
        </p:nvCxnSpPr>
        <p:spPr>
          <a:xfrm>
            <a:off x="2574190" y="545642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Double flèche verticale 251">
            <a:extLst>
              <a:ext uri="{FF2B5EF4-FFF2-40B4-BE49-F238E27FC236}">
                <a16:creationId xmlns:a16="http://schemas.microsoft.com/office/drawing/2014/main" id="{C5C33084-0C1D-1685-5508-931336D02874}"/>
              </a:ext>
            </a:extLst>
          </p:cNvPr>
          <p:cNvSpPr/>
          <p:nvPr/>
        </p:nvSpPr>
        <p:spPr>
          <a:xfrm>
            <a:off x="734719" y="4811791"/>
            <a:ext cx="130589" cy="585442"/>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ouble flèche verticale 255">
            <a:extLst>
              <a:ext uri="{FF2B5EF4-FFF2-40B4-BE49-F238E27FC236}">
                <a16:creationId xmlns:a16="http://schemas.microsoft.com/office/drawing/2014/main" id="{91729DAA-6250-74A3-FDCF-5F6F2825C426}"/>
              </a:ext>
            </a:extLst>
          </p:cNvPr>
          <p:cNvSpPr/>
          <p:nvPr/>
        </p:nvSpPr>
        <p:spPr>
          <a:xfrm>
            <a:off x="2951740" y="5157610"/>
            <a:ext cx="130589" cy="246910"/>
          </a:xfrm>
          <a:prstGeom prst="upDownArrow">
            <a:avLst>
              <a:gd name="adj1" fmla="val 50000"/>
              <a:gd name="adj2" fmla="val 59794"/>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ouble flèche verticale 256">
            <a:extLst>
              <a:ext uri="{FF2B5EF4-FFF2-40B4-BE49-F238E27FC236}">
                <a16:creationId xmlns:a16="http://schemas.microsoft.com/office/drawing/2014/main" id="{3826043C-1EB4-DAD7-9ACD-60B9E83C1DA5}"/>
              </a:ext>
            </a:extLst>
          </p:cNvPr>
          <p:cNvSpPr/>
          <p:nvPr/>
        </p:nvSpPr>
        <p:spPr>
          <a:xfrm>
            <a:off x="2687609" y="4968551"/>
            <a:ext cx="130589" cy="435969"/>
          </a:xfrm>
          <a:prstGeom prst="upDownArrow">
            <a:avLst>
              <a:gd name="adj1" fmla="val 50000"/>
              <a:gd name="adj2" fmla="val 59794"/>
            </a:avLst>
          </a:prstGeom>
          <a:solidFill>
            <a:srgbClr val="EC0A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9" name="Image 268">
            <a:extLst>
              <a:ext uri="{FF2B5EF4-FFF2-40B4-BE49-F238E27FC236}">
                <a16:creationId xmlns:a16="http://schemas.microsoft.com/office/drawing/2014/main" id="{3612C734-B482-44C1-5781-1922DBA790A6}"/>
              </a:ext>
            </a:extLst>
          </p:cNvPr>
          <p:cNvPicPr>
            <a:picLocks noChangeAspect="1"/>
          </p:cNvPicPr>
          <p:nvPr/>
        </p:nvPicPr>
        <p:blipFill>
          <a:blip r:embed="rId12"/>
          <a:stretch>
            <a:fillRect/>
          </a:stretch>
        </p:blipFill>
        <p:spPr>
          <a:xfrm>
            <a:off x="4813099" y="4687330"/>
            <a:ext cx="2563257" cy="1746088"/>
          </a:xfrm>
          <a:prstGeom prst="rect">
            <a:avLst/>
          </a:prstGeom>
        </p:spPr>
      </p:pic>
      <p:sp>
        <p:nvSpPr>
          <p:cNvPr id="307" name="ZoneTexte 306">
            <a:extLst>
              <a:ext uri="{FF2B5EF4-FFF2-40B4-BE49-F238E27FC236}">
                <a16:creationId xmlns:a16="http://schemas.microsoft.com/office/drawing/2014/main" id="{3A9FE17E-4140-963C-900C-9F288EB79B93}"/>
              </a:ext>
            </a:extLst>
          </p:cNvPr>
          <p:cNvSpPr txBox="1"/>
          <p:nvPr/>
        </p:nvSpPr>
        <p:spPr>
          <a:xfrm>
            <a:off x="5521815" y="5706917"/>
            <a:ext cx="501353" cy="435170"/>
          </a:xfrm>
          <a:prstGeom prst="rect">
            <a:avLst/>
          </a:prstGeom>
          <a:noFill/>
        </p:spPr>
        <p:txBody>
          <a:bodyPr wrap="square" rtlCol="0">
            <a:spAutoFit/>
          </a:bodyPr>
          <a:lstStyle/>
          <a:p>
            <a:r>
              <a:rPr lang="en-US" sz="1400" dirty="0">
                <a:solidFill>
                  <a:srgbClr val="7030A0"/>
                </a:solidFill>
              </a:rPr>
              <a:t>f</a:t>
            </a:r>
            <a:r>
              <a:rPr lang="en-US" sz="1400" baseline="-25000" dirty="0">
                <a:solidFill>
                  <a:srgbClr val="7030A0"/>
                </a:solidFill>
              </a:rPr>
              <a:t>1</a:t>
            </a:r>
            <a:r>
              <a:rPr lang="en-US" sz="1400" dirty="0"/>
              <a:t> </a:t>
            </a:r>
          </a:p>
        </p:txBody>
      </p:sp>
      <p:sp>
        <p:nvSpPr>
          <p:cNvPr id="308" name="ZoneTexte 307">
            <a:extLst>
              <a:ext uri="{FF2B5EF4-FFF2-40B4-BE49-F238E27FC236}">
                <a16:creationId xmlns:a16="http://schemas.microsoft.com/office/drawing/2014/main" id="{F3A7846D-3579-C975-22CE-8949CAC82416}"/>
              </a:ext>
            </a:extLst>
          </p:cNvPr>
          <p:cNvSpPr txBox="1"/>
          <p:nvPr/>
        </p:nvSpPr>
        <p:spPr>
          <a:xfrm>
            <a:off x="6262677" y="5717516"/>
            <a:ext cx="501353" cy="435170"/>
          </a:xfrm>
          <a:prstGeom prst="rect">
            <a:avLst/>
          </a:prstGeom>
          <a:noFill/>
        </p:spPr>
        <p:txBody>
          <a:bodyPr wrap="square" rtlCol="0">
            <a:spAutoFit/>
          </a:bodyPr>
          <a:lstStyle/>
          <a:p>
            <a:r>
              <a:rPr lang="en-US" sz="1400" dirty="0">
                <a:solidFill>
                  <a:srgbClr val="EC0AF5"/>
                </a:solidFill>
              </a:rPr>
              <a:t>f</a:t>
            </a:r>
            <a:r>
              <a:rPr lang="en-US" sz="1400" baseline="-25000" dirty="0">
                <a:solidFill>
                  <a:srgbClr val="EC0AF5"/>
                </a:solidFill>
              </a:rPr>
              <a:t>2</a:t>
            </a:r>
            <a:r>
              <a:rPr lang="en-US" sz="1400" dirty="0"/>
              <a:t> </a:t>
            </a:r>
          </a:p>
        </p:txBody>
      </p:sp>
      <p:sp>
        <p:nvSpPr>
          <p:cNvPr id="312" name="ZoneTexte 311">
            <a:extLst>
              <a:ext uri="{FF2B5EF4-FFF2-40B4-BE49-F238E27FC236}">
                <a16:creationId xmlns:a16="http://schemas.microsoft.com/office/drawing/2014/main" id="{ED6641A9-8FCD-A18D-FECE-F907DFDC4B7C}"/>
              </a:ext>
            </a:extLst>
          </p:cNvPr>
          <p:cNvSpPr txBox="1"/>
          <p:nvPr/>
        </p:nvSpPr>
        <p:spPr>
          <a:xfrm>
            <a:off x="5975739" y="4910447"/>
            <a:ext cx="501353" cy="307777"/>
          </a:xfrm>
          <a:prstGeom prst="rect">
            <a:avLst/>
          </a:prstGeom>
          <a:noFill/>
        </p:spPr>
        <p:txBody>
          <a:bodyPr wrap="square" rtlCol="0">
            <a:spAutoFit/>
          </a:bodyPr>
          <a:lstStyle/>
          <a:p>
            <a:r>
              <a:rPr lang="en-US" sz="1400" dirty="0">
                <a:solidFill>
                  <a:schemeClr val="accent1"/>
                </a:solidFill>
              </a:rPr>
              <a:t> </a:t>
            </a:r>
          </a:p>
        </p:txBody>
      </p:sp>
      <p:cxnSp>
        <p:nvCxnSpPr>
          <p:cNvPr id="311" name="Connecteur droit 310">
            <a:extLst>
              <a:ext uri="{FF2B5EF4-FFF2-40B4-BE49-F238E27FC236}">
                <a16:creationId xmlns:a16="http://schemas.microsoft.com/office/drawing/2014/main" id="{F6062664-DEE2-575B-04A9-B66E64C960E0}"/>
              </a:ext>
            </a:extLst>
          </p:cNvPr>
          <p:cNvCxnSpPr/>
          <p:nvPr/>
        </p:nvCxnSpPr>
        <p:spPr>
          <a:xfrm>
            <a:off x="6039086" y="5003452"/>
            <a:ext cx="0" cy="105868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2" name="ZoneTexte 321">
                <a:extLst>
                  <a:ext uri="{FF2B5EF4-FFF2-40B4-BE49-F238E27FC236}">
                    <a16:creationId xmlns:a16="http://schemas.microsoft.com/office/drawing/2014/main" id="{6C0591BA-6504-682B-BB1A-16515C7544A7}"/>
                  </a:ext>
                </a:extLst>
              </p:cNvPr>
              <p:cNvSpPr txBox="1"/>
              <p:nvPr/>
            </p:nvSpPr>
            <p:spPr>
              <a:xfrm>
                <a:off x="6262677" y="5492187"/>
                <a:ext cx="576178" cy="3688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𝐴</m:t>
                      </m:r>
                      <m:r>
                        <a:rPr lang="fr-FR" sz="1400" b="0" i="1" baseline="-25000" smtClean="0">
                          <a:latin typeface="Cambria Math" panose="02040503050406030204" pitchFamily="18" charset="0"/>
                        </a:rPr>
                        <m:t>𝑍𝑍</m:t>
                      </m:r>
                    </m:oMath>
                  </m:oMathPara>
                </a14:m>
                <a:endParaRPr lang="en-US" sz="1400" dirty="0"/>
              </a:p>
            </p:txBody>
          </p:sp>
        </mc:Choice>
        <mc:Fallback xmlns="">
          <p:sp>
            <p:nvSpPr>
              <p:cNvPr id="322" name="ZoneTexte 321">
                <a:extLst>
                  <a:ext uri="{FF2B5EF4-FFF2-40B4-BE49-F238E27FC236}">
                    <a16:creationId xmlns:a16="http://schemas.microsoft.com/office/drawing/2014/main" id="{6C0591BA-6504-682B-BB1A-16515C7544A7}"/>
                  </a:ext>
                </a:extLst>
              </p:cNvPr>
              <p:cNvSpPr txBox="1">
                <a:spLocks noRot="1" noChangeAspect="1" noMove="1" noResize="1" noEditPoints="1" noAdjustHandles="1" noChangeArrowheads="1" noChangeShapeType="1" noTextEdit="1"/>
              </p:cNvSpPr>
              <p:nvPr/>
            </p:nvSpPr>
            <p:spPr>
              <a:xfrm>
                <a:off x="6262677" y="5492187"/>
                <a:ext cx="576178" cy="368853"/>
              </a:xfrm>
              <a:prstGeom prst="rect">
                <a:avLst/>
              </a:prstGeom>
              <a:blipFill>
                <a:blip r:embed="rId13"/>
                <a:stretch>
                  <a:fillRect/>
                </a:stretch>
              </a:blipFill>
            </p:spPr>
            <p:txBody>
              <a:bodyPr/>
              <a:lstStyle/>
              <a:p>
                <a:r>
                  <a:rPr lang="fr-FR">
                    <a:noFill/>
                  </a:rPr>
                  <a:t> </a:t>
                </a:r>
              </a:p>
            </p:txBody>
          </p:sp>
        </mc:Fallback>
      </mc:AlternateContent>
      <p:sp>
        <p:nvSpPr>
          <p:cNvPr id="30" name="Rectangle 29">
            <a:extLst>
              <a:ext uri="{FF2B5EF4-FFF2-40B4-BE49-F238E27FC236}">
                <a16:creationId xmlns:a16="http://schemas.microsoft.com/office/drawing/2014/main" id="{0437A620-F084-E6F8-7559-6FE093F31728}"/>
              </a:ext>
            </a:extLst>
          </p:cNvPr>
          <p:cNvSpPr/>
          <p:nvPr/>
        </p:nvSpPr>
        <p:spPr>
          <a:xfrm>
            <a:off x="4815640" y="4705626"/>
            <a:ext cx="173582" cy="1229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ZoneTexte 270">
            <a:extLst>
              <a:ext uri="{FF2B5EF4-FFF2-40B4-BE49-F238E27FC236}">
                <a16:creationId xmlns:a16="http://schemas.microsoft.com/office/drawing/2014/main" id="{CA5FB531-B74D-2589-FE43-D2B47BE96B30}"/>
              </a:ext>
            </a:extLst>
          </p:cNvPr>
          <p:cNvSpPr txBox="1"/>
          <p:nvPr/>
        </p:nvSpPr>
        <p:spPr>
          <a:xfrm>
            <a:off x="4782871" y="6349719"/>
            <a:ext cx="1937204" cy="215444"/>
          </a:xfrm>
          <a:prstGeom prst="rect">
            <a:avLst/>
          </a:prstGeom>
          <a:noFill/>
        </p:spPr>
        <p:txBody>
          <a:bodyPr wrap="square">
            <a:spAutoFit/>
          </a:bodyPr>
          <a:lstStyle/>
          <a:p>
            <a:r>
              <a:rPr lang="fr-FR" sz="800" dirty="0">
                <a:effectLst/>
                <a:latin typeface="+mj-lt"/>
              </a:rPr>
              <a:t>X.-D. Chen et al., </a:t>
            </a:r>
            <a:r>
              <a:rPr lang="fr-FR" sz="800" i="1" dirty="0">
                <a:effectLst/>
                <a:latin typeface="+mj-lt"/>
              </a:rPr>
              <a:t>EPL</a:t>
            </a:r>
            <a:r>
              <a:rPr lang="fr-FR" sz="800" dirty="0">
                <a:effectLst/>
                <a:latin typeface="+mj-lt"/>
              </a:rPr>
              <a:t> </a:t>
            </a:r>
            <a:r>
              <a:rPr lang="fr-FR" sz="800" b="1" dirty="0">
                <a:effectLst/>
                <a:latin typeface="+mj-lt"/>
              </a:rPr>
              <a:t>101</a:t>
            </a:r>
            <a:r>
              <a:rPr lang="fr-FR" sz="800" b="1" dirty="0">
                <a:latin typeface="+mj-lt"/>
              </a:rPr>
              <a:t>, </a:t>
            </a:r>
            <a:r>
              <a:rPr lang="fr-FR" sz="800" dirty="0">
                <a:effectLst/>
                <a:latin typeface="+mj-lt"/>
              </a:rPr>
              <a:t>67003 (2013) </a:t>
            </a:r>
            <a:endParaRPr lang="fr-FR" sz="800" dirty="0">
              <a:latin typeface="+mj-lt"/>
            </a:endParaRPr>
          </a:p>
        </p:txBody>
      </p:sp>
      <p:cxnSp>
        <p:nvCxnSpPr>
          <p:cNvPr id="326" name="Connecteur droit avec flèche 325">
            <a:extLst>
              <a:ext uri="{FF2B5EF4-FFF2-40B4-BE49-F238E27FC236}">
                <a16:creationId xmlns:a16="http://schemas.microsoft.com/office/drawing/2014/main" id="{36139A4D-58F5-A429-EDCB-2D465339A9B9}"/>
              </a:ext>
            </a:extLst>
          </p:cNvPr>
          <p:cNvCxnSpPr>
            <a:cxnSpLocks/>
          </p:cNvCxnSpPr>
          <p:nvPr/>
        </p:nvCxnSpPr>
        <p:spPr>
          <a:xfrm>
            <a:off x="3658904" y="4923961"/>
            <a:ext cx="0" cy="26243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7" name="ZoneTexte 326">
                <a:extLst>
                  <a:ext uri="{FF2B5EF4-FFF2-40B4-BE49-F238E27FC236}">
                    <a16:creationId xmlns:a16="http://schemas.microsoft.com/office/drawing/2014/main" id="{E8334981-794F-FA73-217A-77FBF0A71A6E}"/>
                  </a:ext>
                </a:extLst>
              </p:cNvPr>
              <p:cNvSpPr txBox="1"/>
              <p:nvPr/>
            </p:nvSpPr>
            <p:spPr>
              <a:xfrm>
                <a:off x="3621691" y="4885339"/>
                <a:ext cx="48077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𝐴</m:t>
                      </m:r>
                      <m:r>
                        <a:rPr lang="fr-FR" sz="1400" b="0" i="1" baseline="-25000" smtClean="0">
                          <a:latin typeface="Cambria Math" panose="02040503050406030204" pitchFamily="18" charset="0"/>
                        </a:rPr>
                        <m:t>𝑍𝑍</m:t>
                      </m:r>
                    </m:oMath>
                  </m:oMathPara>
                </a14:m>
                <a:endParaRPr lang="en-US" sz="1400" dirty="0"/>
              </a:p>
            </p:txBody>
          </p:sp>
        </mc:Choice>
        <mc:Fallback xmlns="">
          <p:sp>
            <p:nvSpPr>
              <p:cNvPr id="327" name="ZoneTexte 326">
                <a:extLst>
                  <a:ext uri="{FF2B5EF4-FFF2-40B4-BE49-F238E27FC236}">
                    <a16:creationId xmlns:a16="http://schemas.microsoft.com/office/drawing/2014/main" id="{E8334981-794F-FA73-217A-77FBF0A71A6E}"/>
                  </a:ext>
                </a:extLst>
              </p:cNvPr>
              <p:cNvSpPr txBox="1">
                <a:spLocks noRot="1" noChangeAspect="1" noMove="1" noResize="1" noEditPoints="1" noAdjustHandles="1" noChangeArrowheads="1" noChangeShapeType="1" noTextEdit="1"/>
              </p:cNvSpPr>
              <p:nvPr/>
            </p:nvSpPr>
            <p:spPr>
              <a:xfrm>
                <a:off x="3621691" y="4885339"/>
                <a:ext cx="480773" cy="307777"/>
              </a:xfrm>
              <a:prstGeom prst="rect">
                <a:avLst/>
              </a:prstGeom>
              <a:blipFill>
                <a:blip r:embed="rId14"/>
                <a:stretch>
                  <a:fillRect/>
                </a:stretch>
              </a:blipFill>
            </p:spPr>
            <p:txBody>
              <a:bodyPr/>
              <a:lstStyle/>
              <a:p>
                <a:r>
                  <a:rPr lang="fr-FR">
                    <a:noFill/>
                  </a:rPr>
                  <a:t> </a:t>
                </a:r>
              </a:p>
            </p:txBody>
          </p:sp>
        </mc:Fallback>
      </mc:AlternateContent>
      <p:cxnSp>
        <p:nvCxnSpPr>
          <p:cNvPr id="329" name="Connecteur droit avec flèche 328">
            <a:extLst>
              <a:ext uri="{FF2B5EF4-FFF2-40B4-BE49-F238E27FC236}">
                <a16:creationId xmlns:a16="http://schemas.microsoft.com/office/drawing/2014/main" id="{77142841-3093-5E3A-F9A9-8243310FF7F2}"/>
              </a:ext>
            </a:extLst>
          </p:cNvPr>
          <p:cNvCxnSpPr>
            <a:cxnSpLocks/>
          </p:cNvCxnSpPr>
          <p:nvPr/>
        </p:nvCxnSpPr>
        <p:spPr>
          <a:xfrm>
            <a:off x="3658904" y="4317906"/>
            <a:ext cx="0" cy="26243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0" name="ZoneTexte 329">
                <a:extLst>
                  <a:ext uri="{FF2B5EF4-FFF2-40B4-BE49-F238E27FC236}">
                    <a16:creationId xmlns:a16="http://schemas.microsoft.com/office/drawing/2014/main" id="{39D1813C-B813-DF09-8C52-6B67C794A092}"/>
                  </a:ext>
                </a:extLst>
              </p:cNvPr>
              <p:cNvSpPr txBox="1"/>
              <p:nvPr/>
            </p:nvSpPr>
            <p:spPr>
              <a:xfrm>
                <a:off x="3621691" y="4279284"/>
                <a:ext cx="48077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𝐴</m:t>
                      </m:r>
                      <m:r>
                        <a:rPr lang="fr-FR" sz="1400" b="0" i="1" baseline="-25000" smtClean="0">
                          <a:latin typeface="Cambria Math" panose="02040503050406030204" pitchFamily="18" charset="0"/>
                        </a:rPr>
                        <m:t>𝑍𝑍</m:t>
                      </m:r>
                    </m:oMath>
                  </m:oMathPara>
                </a14:m>
                <a:endParaRPr lang="en-US" sz="1400" dirty="0"/>
              </a:p>
            </p:txBody>
          </p:sp>
        </mc:Choice>
        <mc:Fallback xmlns="">
          <p:sp>
            <p:nvSpPr>
              <p:cNvPr id="330" name="ZoneTexte 329">
                <a:extLst>
                  <a:ext uri="{FF2B5EF4-FFF2-40B4-BE49-F238E27FC236}">
                    <a16:creationId xmlns:a16="http://schemas.microsoft.com/office/drawing/2014/main" id="{39D1813C-B813-DF09-8C52-6B67C794A092}"/>
                  </a:ext>
                </a:extLst>
              </p:cNvPr>
              <p:cNvSpPr txBox="1">
                <a:spLocks noRot="1" noChangeAspect="1" noMove="1" noResize="1" noEditPoints="1" noAdjustHandles="1" noChangeArrowheads="1" noChangeShapeType="1" noTextEdit="1"/>
              </p:cNvSpPr>
              <p:nvPr/>
            </p:nvSpPr>
            <p:spPr>
              <a:xfrm>
                <a:off x="3621691" y="4279284"/>
                <a:ext cx="480773" cy="307777"/>
              </a:xfrm>
              <a:prstGeom prst="rect">
                <a:avLst/>
              </a:prstGeom>
              <a:blipFill>
                <a:blip r:embed="rId15"/>
                <a:stretch>
                  <a:fillRect/>
                </a:stretch>
              </a:blipFill>
            </p:spPr>
            <p:txBody>
              <a:bodyPr/>
              <a:lstStyle/>
              <a:p>
                <a:r>
                  <a:rPr lang="fr-FR">
                    <a:noFill/>
                  </a:rPr>
                  <a:t> </a:t>
                </a:r>
              </a:p>
            </p:txBody>
          </p:sp>
        </mc:Fallback>
      </mc:AlternateContent>
      <p:sp>
        <p:nvSpPr>
          <p:cNvPr id="18" name="Espace réservé du pied de page 17">
            <a:extLst>
              <a:ext uri="{FF2B5EF4-FFF2-40B4-BE49-F238E27FC236}">
                <a16:creationId xmlns:a16="http://schemas.microsoft.com/office/drawing/2014/main" id="{5A87C798-3EC4-0481-1290-9EEE50AC2C8E}"/>
              </a:ext>
            </a:extLst>
          </p:cNvPr>
          <p:cNvSpPr>
            <a:spLocks noGrp="1"/>
          </p:cNvSpPr>
          <p:nvPr>
            <p:ph type="ftr" sz="quarter" idx="11"/>
          </p:nvPr>
        </p:nvSpPr>
        <p:spPr/>
        <p:txBody>
          <a:bodyPr/>
          <a:lstStyle/>
          <a:p>
            <a:r>
              <a:rPr lang="fr-FR"/>
              <a:t>Charles Babin</a:t>
            </a:r>
          </a:p>
        </p:txBody>
      </p:sp>
      <p:sp>
        <p:nvSpPr>
          <p:cNvPr id="20" name="Espace réservé du numéro de diapositive 19">
            <a:extLst>
              <a:ext uri="{FF2B5EF4-FFF2-40B4-BE49-F238E27FC236}">
                <a16:creationId xmlns:a16="http://schemas.microsoft.com/office/drawing/2014/main" id="{E89029A4-1888-ED60-8124-9771A6049F81}"/>
              </a:ext>
            </a:extLst>
          </p:cNvPr>
          <p:cNvSpPr>
            <a:spLocks noGrp="1"/>
          </p:cNvSpPr>
          <p:nvPr>
            <p:ph type="sldNum" sz="quarter" idx="12"/>
          </p:nvPr>
        </p:nvSpPr>
        <p:spPr/>
        <p:txBody>
          <a:bodyPr/>
          <a:lstStyle/>
          <a:p>
            <a:fld id="{BC52D411-5A3D-D14A-AF34-D9B1C8ECD583}" type="slidenum">
              <a:rPr lang="fr-FR" smtClean="0"/>
              <a:pPr/>
              <a:t>33</a:t>
            </a:fld>
            <a:endParaRPr lang="fr-FR"/>
          </a:p>
        </p:txBody>
      </p:sp>
      <p:sp>
        <p:nvSpPr>
          <p:cNvPr id="21" name="ZoneTexte 20">
            <a:extLst>
              <a:ext uri="{FF2B5EF4-FFF2-40B4-BE49-F238E27FC236}">
                <a16:creationId xmlns:a16="http://schemas.microsoft.com/office/drawing/2014/main" id="{DF4849B5-165B-4DE1-0E15-CB6664444ED4}"/>
              </a:ext>
            </a:extLst>
          </p:cNvPr>
          <p:cNvSpPr txBox="1"/>
          <p:nvPr/>
        </p:nvSpPr>
        <p:spPr>
          <a:xfrm>
            <a:off x="5071996" y="3525111"/>
            <a:ext cx="1948675" cy="338554"/>
          </a:xfrm>
          <a:prstGeom prst="rect">
            <a:avLst/>
          </a:prstGeom>
          <a:noFill/>
        </p:spPr>
        <p:txBody>
          <a:bodyPr wrap="none" rtlCol="0">
            <a:spAutoFit/>
          </a:bodyPr>
          <a:lstStyle/>
          <a:p>
            <a:r>
              <a:rPr lang="en-US" sz="1600" b="1" dirty="0"/>
              <a:t>Hyperfine coupling</a:t>
            </a:r>
          </a:p>
        </p:txBody>
      </p:sp>
      <p:pic>
        <p:nvPicPr>
          <p:cNvPr id="25" name="Image 24">
            <a:extLst>
              <a:ext uri="{FF2B5EF4-FFF2-40B4-BE49-F238E27FC236}">
                <a16:creationId xmlns:a16="http://schemas.microsoft.com/office/drawing/2014/main" id="{C7B0106F-C38A-B533-A1F3-D04B640050D5}"/>
              </a:ext>
            </a:extLst>
          </p:cNvPr>
          <p:cNvPicPr>
            <a:picLocks noChangeAspect="1"/>
          </p:cNvPicPr>
          <p:nvPr/>
        </p:nvPicPr>
        <p:blipFill rotWithShape="1">
          <a:blip r:embed="rId16"/>
          <a:srcRect l="75808"/>
          <a:stretch/>
        </p:blipFill>
        <p:spPr>
          <a:xfrm>
            <a:off x="8779971" y="1477692"/>
            <a:ext cx="833658" cy="1031147"/>
          </a:xfrm>
          <a:prstGeom prst="rect">
            <a:avLst/>
          </a:prstGeom>
        </p:spPr>
      </p:pic>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5742B783-1977-D0F4-F91E-20F5213C80BE}"/>
                  </a:ext>
                </a:extLst>
              </p:cNvPr>
              <p:cNvSpPr txBox="1"/>
              <p:nvPr/>
            </p:nvSpPr>
            <p:spPr>
              <a:xfrm>
                <a:off x="8489970" y="1606470"/>
                <a:ext cx="335220" cy="215444"/>
              </a:xfrm>
              <a:prstGeom prst="rect">
                <a:avLst/>
              </a:prstGeom>
              <a:noFill/>
            </p:spPr>
            <p:txBody>
              <a:bodyPr wrap="squar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𝜙</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32" name="ZoneTexte 31">
                <a:extLst>
                  <a:ext uri="{FF2B5EF4-FFF2-40B4-BE49-F238E27FC236}">
                    <a16:creationId xmlns:a16="http://schemas.microsoft.com/office/drawing/2014/main" id="{5742B783-1977-D0F4-F91E-20F5213C80BE}"/>
                  </a:ext>
                </a:extLst>
              </p:cNvPr>
              <p:cNvSpPr txBox="1">
                <a:spLocks noRot="1" noChangeAspect="1" noMove="1" noResize="1" noEditPoints="1" noAdjustHandles="1" noChangeArrowheads="1" noChangeShapeType="1" noTextEdit="1"/>
              </p:cNvSpPr>
              <p:nvPr/>
            </p:nvSpPr>
            <p:spPr>
              <a:xfrm>
                <a:off x="8489970" y="1606470"/>
                <a:ext cx="335220" cy="215444"/>
              </a:xfrm>
              <a:prstGeom prst="rect">
                <a:avLst/>
              </a:prstGeom>
              <a:blipFill>
                <a:blip r:embed="rId17"/>
                <a:stretch>
                  <a:fillRect l="-42857" t="-166667" r="-46429"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875FB3E3-5A6C-B5FE-29AB-E4D4DE87E779}"/>
                  </a:ext>
                </a:extLst>
              </p:cNvPr>
              <p:cNvSpPr txBox="1"/>
              <p:nvPr/>
            </p:nvSpPr>
            <p:spPr>
              <a:xfrm>
                <a:off x="8484751" y="2170816"/>
                <a:ext cx="358752"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𝜓</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dirty="0"/>
              </a:p>
            </p:txBody>
          </p:sp>
        </mc:Choice>
        <mc:Fallback xmlns="">
          <p:sp>
            <p:nvSpPr>
              <p:cNvPr id="36" name="ZoneTexte 35">
                <a:extLst>
                  <a:ext uri="{FF2B5EF4-FFF2-40B4-BE49-F238E27FC236}">
                    <a16:creationId xmlns:a16="http://schemas.microsoft.com/office/drawing/2014/main" id="{875FB3E3-5A6C-B5FE-29AB-E4D4DE87E779}"/>
                  </a:ext>
                </a:extLst>
              </p:cNvPr>
              <p:cNvSpPr txBox="1">
                <a:spLocks noRot="1" noChangeAspect="1" noMove="1" noResize="1" noEditPoints="1" noAdjustHandles="1" noChangeArrowheads="1" noChangeShapeType="1" noTextEdit="1"/>
              </p:cNvSpPr>
              <p:nvPr/>
            </p:nvSpPr>
            <p:spPr>
              <a:xfrm>
                <a:off x="8484751" y="2170816"/>
                <a:ext cx="358752" cy="215444"/>
              </a:xfrm>
              <a:prstGeom prst="rect">
                <a:avLst/>
              </a:prstGeom>
              <a:blipFill>
                <a:blip r:embed="rId18"/>
                <a:stretch>
                  <a:fillRect l="-37931" t="-161111" r="-48276" b="-250000"/>
                </a:stretch>
              </a:blipFill>
            </p:spPr>
            <p:txBody>
              <a:bodyPr/>
              <a:lstStyle/>
              <a:p>
                <a:r>
                  <a:rPr lang="fr-FR">
                    <a:noFill/>
                  </a:rPr>
                  <a:t> </a:t>
                </a:r>
              </a:p>
            </p:txBody>
          </p:sp>
        </mc:Fallback>
      </mc:AlternateContent>
      <p:sp>
        <p:nvSpPr>
          <p:cNvPr id="37" name="ZoneTexte 36">
            <a:extLst>
              <a:ext uri="{FF2B5EF4-FFF2-40B4-BE49-F238E27FC236}">
                <a16:creationId xmlns:a16="http://schemas.microsoft.com/office/drawing/2014/main" id="{D9894414-137E-D3D0-4FB5-8A906FB04DDF}"/>
              </a:ext>
            </a:extLst>
          </p:cNvPr>
          <p:cNvSpPr txBox="1"/>
          <p:nvPr/>
        </p:nvSpPr>
        <p:spPr>
          <a:xfrm>
            <a:off x="9563740" y="1899192"/>
            <a:ext cx="354584" cy="369332"/>
          </a:xfrm>
          <a:prstGeom prst="rect">
            <a:avLst/>
          </a:prstGeom>
          <a:noFill/>
        </p:spPr>
        <p:txBody>
          <a:bodyPr wrap="square" rtlCol="0">
            <a:spAutoFit/>
          </a:bodyPr>
          <a:lstStyle/>
          <a:p>
            <a:r>
              <a:rPr lang="en-US" dirty="0"/>
              <a:t>= </a:t>
            </a: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94E355A3-0A4E-39DA-1FA7-93317296E882}"/>
                  </a:ext>
                </a:extLst>
              </p:cNvPr>
              <p:cNvSpPr/>
              <p:nvPr/>
            </p:nvSpPr>
            <p:spPr>
              <a:xfrm>
                <a:off x="10519632" y="1856556"/>
                <a:ext cx="621517" cy="310591"/>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400" i="1" smtClean="0">
                          <a:latin typeface="Cambria Math" panose="02040503050406030204" pitchFamily="18" charset="0"/>
                        </a:rPr>
                        <m:t>𝜋</m:t>
                      </m:r>
                    </m:oMath>
                  </m:oMathPara>
                </a14:m>
                <a:endParaRPr lang="en-US" dirty="0"/>
              </a:p>
            </p:txBody>
          </p:sp>
        </mc:Choice>
        <mc:Fallback xmlns="">
          <p:sp>
            <p:nvSpPr>
              <p:cNvPr id="38" name="Rectangle 37">
                <a:extLst>
                  <a:ext uri="{FF2B5EF4-FFF2-40B4-BE49-F238E27FC236}">
                    <a16:creationId xmlns:a16="http://schemas.microsoft.com/office/drawing/2014/main" id="{94E355A3-0A4E-39DA-1FA7-93317296E882}"/>
                  </a:ext>
                </a:extLst>
              </p:cNvPr>
              <p:cNvSpPr>
                <a:spLocks noRot="1" noChangeAspect="1" noMove="1" noResize="1" noEditPoints="1" noAdjustHandles="1" noChangeArrowheads="1" noChangeShapeType="1" noTextEdit="1"/>
              </p:cNvSpPr>
              <p:nvPr/>
            </p:nvSpPr>
            <p:spPr>
              <a:xfrm>
                <a:off x="10519632" y="1856556"/>
                <a:ext cx="621517" cy="310591"/>
              </a:xfrm>
              <a:prstGeom prst="rect">
                <a:avLst/>
              </a:prstGeom>
              <a:blipFill>
                <a:blip r:embed="rId19"/>
                <a:stretch>
                  <a:fillRect/>
                </a:stretch>
              </a:blipFill>
              <a:ln>
                <a:solidFill>
                  <a:schemeClr val="tx1"/>
                </a:solidFill>
              </a:ln>
            </p:spPr>
            <p:txBody>
              <a:bodyPr/>
              <a:lstStyle/>
              <a:p>
                <a:r>
                  <a:rPr lang="fr-FR">
                    <a:noFill/>
                  </a:rPr>
                  <a:t> </a:t>
                </a:r>
              </a:p>
            </p:txBody>
          </p:sp>
        </mc:Fallback>
      </mc:AlternateContent>
      <p:cxnSp>
        <p:nvCxnSpPr>
          <p:cNvPr id="39" name="Connecteur droit 38">
            <a:extLst>
              <a:ext uri="{FF2B5EF4-FFF2-40B4-BE49-F238E27FC236}">
                <a16:creationId xmlns:a16="http://schemas.microsoft.com/office/drawing/2014/main" id="{0F245FD2-E9DE-8A59-C0B7-5831B01B8ECA}"/>
              </a:ext>
            </a:extLst>
          </p:cNvPr>
          <p:cNvCxnSpPr>
            <a:cxnSpLocks/>
          </p:cNvCxnSpPr>
          <p:nvPr/>
        </p:nvCxnSpPr>
        <p:spPr>
          <a:xfrm>
            <a:off x="10267649" y="2167148"/>
            <a:ext cx="106692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3" name="ZoneTexte 42">
            <a:extLst>
              <a:ext uri="{FF2B5EF4-FFF2-40B4-BE49-F238E27FC236}">
                <a16:creationId xmlns:a16="http://schemas.microsoft.com/office/drawing/2014/main" id="{65F6C909-CA23-E27B-70C0-CEDA6FCEAFEC}"/>
              </a:ext>
            </a:extLst>
          </p:cNvPr>
          <p:cNvSpPr txBox="1"/>
          <p:nvPr/>
        </p:nvSpPr>
        <p:spPr>
          <a:xfrm>
            <a:off x="9879880" y="1994671"/>
            <a:ext cx="354585" cy="307777"/>
          </a:xfrm>
          <a:prstGeom prst="rect">
            <a:avLst/>
          </a:prstGeom>
          <a:noFill/>
        </p:spPr>
        <p:txBody>
          <a:bodyPr wrap="square" rtlCol="0">
            <a:spAutoFit/>
          </a:bodyPr>
          <a:lstStyle/>
          <a:p>
            <a:r>
              <a:rPr lang="en-US" sz="1400" dirty="0">
                <a:solidFill>
                  <a:srgbClr val="7030A0"/>
                </a:solidFill>
              </a:rPr>
              <a:t>f</a:t>
            </a:r>
            <a:r>
              <a:rPr lang="en-US" sz="1400" baseline="-25000" dirty="0">
                <a:solidFill>
                  <a:srgbClr val="7030A0"/>
                </a:solidFill>
              </a:rPr>
              <a:t>1</a:t>
            </a:r>
            <a:r>
              <a:rPr lang="en-US" sz="1400" dirty="0"/>
              <a:t> </a:t>
            </a:r>
          </a:p>
        </p:txBody>
      </p:sp>
      <p:sp>
        <p:nvSpPr>
          <p:cNvPr id="44" name="ZoneTexte 43">
            <a:extLst>
              <a:ext uri="{FF2B5EF4-FFF2-40B4-BE49-F238E27FC236}">
                <a16:creationId xmlns:a16="http://schemas.microsoft.com/office/drawing/2014/main" id="{F071C546-0CA6-3E03-E385-31B203C25804}"/>
              </a:ext>
            </a:extLst>
          </p:cNvPr>
          <p:cNvSpPr txBox="1"/>
          <p:nvPr/>
        </p:nvSpPr>
        <p:spPr>
          <a:xfrm>
            <a:off x="10512796" y="1486281"/>
            <a:ext cx="813654" cy="307777"/>
          </a:xfrm>
          <a:prstGeom prst="rect">
            <a:avLst/>
          </a:prstGeom>
          <a:noFill/>
        </p:spPr>
        <p:txBody>
          <a:bodyPr wrap="square">
            <a:spAutoFit/>
          </a:bodyPr>
          <a:lstStyle/>
          <a:p>
            <a:r>
              <a:rPr lang="en-US" sz="1400" dirty="0"/>
              <a:t>MW.</a:t>
            </a:r>
          </a:p>
        </p:txBody>
      </p:sp>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59F55223-D35E-A7EB-F7AB-204530C9174A}"/>
                  </a:ext>
                </a:extLst>
              </p:cNvPr>
              <p:cNvSpPr txBox="1"/>
              <p:nvPr/>
            </p:nvSpPr>
            <p:spPr>
              <a:xfrm>
                <a:off x="9761608" y="3306992"/>
                <a:ext cx="3418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𝜏</m:t>
                      </m:r>
                    </m:oMath>
                  </m:oMathPara>
                </a14:m>
                <a:endParaRPr lang="en-US" dirty="0"/>
              </a:p>
            </p:txBody>
          </p:sp>
        </mc:Choice>
        <mc:Fallback xmlns="">
          <p:sp>
            <p:nvSpPr>
              <p:cNvPr id="47" name="ZoneTexte 46">
                <a:extLst>
                  <a:ext uri="{FF2B5EF4-FFF2-40B4-BE49-F238E27FC236}">
                    <a16:creationId xmlns:a16="http://schemas.microsoft.com/office/drawing/2014/main" id="{59F55223-D35E-A7EB-F7AB-204530C9174A}"/>
                  </a:ext>
                </a:extLst>
              </p:cNvPr>
              <p:cNvSpPr txBox="1">
                <a:spLocks noRot="1" noChangeAspect="1" noMove="1" noResize="1" noEditPoints="1" noAdjustHandles="1" noChangeArrowheads="1" noChangeShapeType="1" noTextEdit="1"/>
              </p:cNvSpPr>
              <p:nvPr/>
            </p:nvSpPr>
            <p:spPr>
              <a:xfrm>
                <a:off x="9761608" y="3306992"/>
                <a:ext cx="341888" cy="369332"/>
              </a:xfrm>
              <a:prstGeom prst="rect">
                <a:avLst/>
              </a:prstGeom>
              <a:blipFill>
                <a:blip r:embed="rId20"/>
                <a:stretch>
                  <a:fillRect/>
                </a:stretch>
              </a:blipFill>
            </p:spPr>
            <p:txBody>
              <a:bodyPr/>
              <a:lstStyle/>
              <a:p>
                <a:r>
                  <a:rPr lang="fr-FR">
                    <a:noFill/>
                  </a:rPr>
                  <a:t> </a:t>
                </a:r>
              </a:p>
            </p:txBody>
          </p:sp>
        </mc:Fallback>
      </mc:AlternateContent>
      <p:grpSp>
        <p:nvGrpSpPr>
          <p:cNvPr id="49" name="Groupe 48">
            <a:extLst>
              <a:ext uri="{FF2B5EF4-FFF2-40B4-BE49-F238E27FC236}">
                <a16:creationId xmlns:a16="http://schemas.microsoft.com/office/drawing/2014/main" id="{3EAAFFF6-D885-B865-DF5E-B4340CE92314}"/>
              </a:ext>
            </a:extLst>
          </p:cNvPr>
          <p:cNvGrpSpPr/>
          <p:nvPr/>
        </p:nvGrpSpPr>
        <p:grpSpPr>
          <a:xfrm>
            <a:off x="8832706" y="3689988"/>
            <a:ext cx="2171076" cy="300817"/>
            <a:chOff x="9627079" y="3183841"/>
            <a:chExt cx="2513163" cy="348215"/>
          </a:xfrm>
        </p:grpSpPr>
        <p:sp>
          <p:nvSpPr>
            <p:cNvPr id="58" name="Rectangle 57">
              <a:extLst>
                <a:ext uri="{FF2B5EF4-FFF2-40B4-BE49-F238E27FC236}">
                  <a16:creationId xmlns:a16="http://schemas.microsoft.com/office/drawing/2014/main" id="{BB3639FC-7CD7-6018-6645-AF534F4E7FD9}"/>
                </a:ext>
              </a:extLst>
            </p:cNvPr>
            <p:cNvSpPr/>
            <p:nvPr/>
          </p:nvSpPr>
          <p:spPr>
            <a:xfrm>
              <a:off x="10609352" y="3187102"/>
              <a:ext cx="621517" cy="34495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Rabi</a:t>
              </a:r>
            </a:p>
          </p:txBody>
        </p:sp>
        <p:cxnSp>
          <p:nvCxnSpPr>
            <p:cNvPr id="59" name="Connecteur droit 58">
              <a:extLst>
                <a:ext uri="{FF2B5EF4-FFF2-40B4-BE49-F238E27FC236}">
                  <a16:creationId xmlns:a16="http://schemas.microsoft.com/office/drawing/2014/main" id="{8C6FF833-5E99-BE10-1562-E43BB3C1E965}"/>
                </a:ext>
              </a:extLst>
            </p:cNvPr>
            <p:cNvCxnSpPr>
              <a:cxnSpLocks/>
            </p:cNvCxnSpPr>
            <p:nvPr/>
          </p:nvCxnSpPr>
          <p:spPr>
            <a:xfrm>
              <a:off x="9627079" y="3532056"/>
              <a:ext cx="251316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0" name="Rectangle 59">
              <a:extLst>
                <a:ext uri="{FF2B5EF4-FFF2-40B4-BE49-F238E27FC236}">
                  <a16:creationId xmlns:a16="http://schemas.microsoft.com/office/drawing/2014/main" id="{4DE18BB0-A1FD-E231-6562-4D2700CD7413}"/>
                </a:ext>
              </a:extLst>
            </p:cNvPr>
            <p:cNvSpPr/>
            <p:nvPr/>
          </p:nvSpPr>
          <p:spPr>
            <a:xfrm>
              <a:off x="9762244" y="3183841"/>
              <a:ext cx="621516" cy="3449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Init</a:t>
              </a:r>
            </a:p>
          </p:txBody>
        </p:sp>
        <p:sp>
          <p:nvSpPr>
            <p:cNvPr id="63" name="Rectangle 62">
              <a:extLst>
                <a:ext uri="{FF2B5EF4-FFF2-40B4-BE49-F238E27FC236}">
                  <a16:creationId xmlns:a16="http://schemas.microsoft.com/office/drawing/2014/main" id="{4E49E82F-6865-3E6D-83A1-38C69AB4315F}"/>
                </a:ext>
              </a:extLst>
            </p:cNvPr>
            <p:cNvSpPr/>
            <p:nvPr/>
          </p:nvSpPr>
          <p:spPr>
            <a:xfrm>
              <a:off x="11407993" y="3183841"/>
              <a:ext cx="621516" cy="3449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Read</a:t>
              </a:r>
            </a:p>
          </p:txBody>
        </p:sp>
      </p:grpSp>
      <p:cxnSp>
        <p:nvCxnSpPr>
          <p:cNvPr id="50" name="Connecteur droit avec flèche 49">
            <a:extLst>
              <a:ext uri="{FF2B5EF4-FFF2-40B4-BE49-F238E27FC236}">
                <a16:creationId xmlns:a16="http://schemas.microsoft.com/office/drawing/2014/main" id="{F67EEA7C-1DD7-0968-A0CF-BD6AAAA01FBE}"/>
              </a:ext>
            </a:extLst>
          </p:cNvPr>
          <p:cNvCxnSpPr>
            <a:cxnSpLocks/>
          </p:cNvCxnSpPr>
          <p:nvPr/>
        </p:nvCxnSpPr>
        <p:spPr>
          <a:xfrm>
            <a:off x="9673198" y="3619301"/>
            <a:ext cx="518708"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51" name="Image 50">
            <a:extLst>
              <a:ext uri="{FF2B5EF4-FFF2-40B4-BE49-F238E27FC236}">
                <a16:creationId xmlns:a16="http://schemas.microsoft.com/office/drawing/2014/main" id="{96913CC0-2788-5B77-CFFC-4C316DE57BAF}"/>
              </a:ext>
            </a:extLst>
          </p:cNvPr>
          <p:cNvPicPr>
            <a:picLocks noChangeAspect="1"/>
          </p:cNvPicPr>
          <p:nvPr/>
        </p:nvPicPr>
        <p:blipFill rotWithShape="1">
          <a:blip r:embed="rId21"/>
          <a:srcRect l="1" r="1146" b="-648"/>
          <a:stretch/>
        </p:blipFill>
        <p:spPr>
          <a:xfrm>
            <a:off x="8102239" y="4093791"/>
            <a:ext cx="3361416" cy="1533905"/>
          </a:xfrm>
          <a:prstGeom prst="rect">
            <a:avLst/>
          </a:prstGeom>
        </p:spPr>
      </p:pic>
      <mc:AlternateContent xmlns:mc="http://schemas.openxmlformats.org/markup-compatibility/2006" xmlns:a14="http://schemas.microsoft.com/office/drawing/2010/main">
        <mc:Choice Requires="a14">
          <p:sp>
            <p:nvSpPr>
              <p:cNvPr id="52" name="ZoneTexte 51">
                <a:extLst>
                  <a:ext uri="{FF2B5EF4-FFF2-40B4-BE49-F238E27FC236}">
                    <a16:creationId xmlns:a16="http://schemas.microsoft.com/office/drawing/2014/main" id="{5C0BB449-45BE-E993-A196-D00E59A8F231}"/>
                  </a:ext>
                </a:extLst>
              </p:cNvPr>
              <p:cNvSpPr txBox="1"/>
              <p:nvPr/>
            </p:nvSpPr>
            <p:spPr>
              <a:xfrm>
                <a:off x="9256897" y="4184719"/>
                <a:ext cx="335216" cy="27699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200" i="1" smtClean="0">
                          <a:solidFill>
                            <a:schemeClr val="tx1"/>
                          </a:solidFill>
                          <a:latin typeface="Cambria Math" panose="02040503050406030204" pitchFamily="18" charset="0"/>
                        </a:rPr>
                        <m:t>𝜋</m:t>
                      </m:r>
                    </m:oMath>
                  </m:oMathPara>
                </a14:m>
                <a:endParaRPr lang="en-US" sz="1200" dirty="0">
                  <a:solidFill>
                    <a:schemeClr val="tx1"/>
                  </a:solidFill>
                </a:endParaRPr>
              </a:p>
            </p:txBody>
          </p:sp>
        </mc:Choice>
        <mc:Fallback xmlns="">
          <p:sp>
            <p:nvSpPr>
              <p:cNvPr id="52" name="ZoneTexte 51">
                <a:extLst>
                  <a:ext uri="{FF2B5EF4-FFF2-40B4-BE49-F238E27FC236}">
                    <a16:creationId xmlns:a16="http://schemas.microsoft.com/office/drawing/2014/main" id="{5C0BB449-45BE-E993-A196-D00E59A8F231}"/>
                  </a:ext>
                </a:extLst>
              </p:cNvPr>
              <p:cNvSpPr txBox="1">
                <a:spLocks noRot="1" noChangeAspect="1" noMove="1" noResize="1" noEditPoints="1" noAdjustHandles="1" noChangeArrowheads="1" noChangeShapeType="1" noTextEdit="1"/>
              </p:cNvSpPr>
              <p:nvPr/>
            </p:nvSpPr>
            <p:spPr>
              <a:xfrm>
                <a:off x="9256897" y="4184719"/>
                <a:ext cx="335216" cy="276999"/>
              </a:xfrm>
              <a:prstGeom prst="rect">
                <a:avLst/>
              </a:prstGeom>
              <a:blipFill>
                <a:blip r:embed="rId22"/>
                <a:stretch>
                  <a:fillRect/>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3" name="ZoneTexte 52">
                <a:extLst>
                  <a:ext uri="{FF2B5EF4-FFF2-40B4-BE49-F238E27FC236}">
                    <a16:creationId xmlns:a16="http://schemas.microsoft.com/office/drawing/2014/main" id="{D5A11A49-A078-4A6E-E770-F3E5825E163E}"/>
                  </a:ext>
                </a:extLst>
              </p:cNvPr>
              <p:cNvSpPr txBox="1"/>
              <p:nvPr/>
            </p:nvSpPr>
            <p:spPr>
              <a:xfrm>
                <a:off x="8861109" y="4906692"/>
                <a:ext cx="453783" cy="276999"/>
              </a:xfrm>
              <a:prstGeom prst="rect">
                <a:avLst/>
              </a:prstGeom>
              <a:noFill/>
              <a:ln>
                <a:noFill/>
              </a:ln>
            </p:spPr>
            <p:txBody>
              <a:bodyPr wrap="square" rtlCol="0">
                <a:spAutoFit/>
              </a:bodyPr>
              <a:lstStyle/>
              <a:p>
                <a14:m>
                  <m:oMath xmlns:m="http://schemas.openxmlformats.org/officeDocument/2006/math">
                    <m:r>
                      <a:rPr lang="el-GR" sz="1200" i="1" smtClean="0">
                        <a:solidFill>
                          <a:schemeClr val="tx1"/>
                        </a:solidFill>
                        <a:latin typeface="Cambria Math" panose="02040503050406030204" pitchFamily="18" charset="0"/>
                      </a:rPr>
                      <m:t>𝜋</m:t>
                    </m:r>
                  </m:oMath>
                </a14:m>
                <a:r>
                  <a:rPr lang="en-US" sz="1200" dirty="0">
                    <a:solidFill>
                      <a:schemeClr val="tx1"/>
                    </a:solidFill>
                  </a:rPr>
                  <a:t>/2</a:t>
                </a:r>
              </a:p>
            </p:txBody>
          </p:sp>
        </mc:Choice>
        <mc:Fallback xmlns="">
          <p:sp>
            <p:nvSpPr>
              <p:cNvPr id="53" name="ZoneTexte 52">
                <a:extLst>
                  <a:ext uri="{FF2B5EF4-FFF2-40B4-BE49-F238E27FC236}">
                    <a16:creationId xmlns:a16="http://schemas.microsoft.com/office/drawing/2014/main" id="{D5A11A49-A078-4A6E-E770-F3E5825E163E}"/>
                  </a:ext>
                </a:extLst>
              </p:cNvPr>
              <p:cNvSpPr txBox="1">
                <a:spLocks noRot="1" noChangeAspect="1" noMove="1" noResize="1" noEditPoints="1" noAdjustHandles="1" noChangeArrowheads="1" noChangeShapeType="1" noTextEdit="1"/>
              </p:cNvSpPr>
              <p:nvPr/>
            </p:nvSpPr>
            <p:spPr>
              <a:xfrm>
                <a:off x="8861109" y="4906692"/>
                <a:ext cx="453783" cy="276999"/>
              </a:xfrm>
              <a:prstGeom prst="rect">
                <a:avLst/>
              </a:prstGeom>
              <a:blipFill>
                <a:blip r:embed="rId23"/>
                <a:stretch>
                  <a:fillRect b="-13043"/>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073634AD-8EE1-1863-D6B3-0A096D03B8DB}"/>
                  </a:ext>
                </a:extLst>
              </p:cNvPr>
              <p:cNvSpPr txBox="1"/>
              <p:nvPr/>
            </p:nvSpPr>
            <p:spPr>
              <a:xfrm>
                <a:off x="9751741" y="4960443"/>
                <a:ext cx="335216" cy="27699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1200" b="0" i="1" smtClean="0">
                          <a:solidFill>
                            <a:schemeClr val="tx1"/>
                          </a:solidFill>
                          <a:latin typeface="Cambria Math" panose="02040503050406030204" pitchFamily="18" charset="0"/>
                        </a:rPr>
                        <m:t>2</m:t>
                      </m:r>
                      <m:r>
                        <a:rPr lang="el-GR" sz="1200" i="1" smtClean="0">
                          <a:solidFill>
                            <a:schemeClr val="tx1"/>
                          </a:solidFill>
                          <a:latin typeface="Cambria Math" panose="02040503050406030204" pitchFamily="18" charset="0"/>
                        </a:rPr>
                        <m:t>𝜋</m:t>
                      </m:r>
                    </m:oMath>
                  </m:oMathPara>
                </a14:m>
                <a:endParaRPr lang="en-US" sz="1200" dirty="0">
                  <a:solidFill>
                    <a:schemeClr val="tx1"/>
                  </a:solidFill>
                </a:endParaRPr>
              </a:p>
            </p:txBody>
          </p:sp>
        </mc:Choice>
        <mc:Fallback xmlns="">
          <p:sp>
            <p:nvSpPr>
              <p:cNvPr id="54" name="ZoneTexte 53">
                <a:extLst>
                  <a:ext uri="{FF2B5EF4-FFF2-40B4-BE49-F238E27FC236}">
                    <a16:creationId xmlns:a16="http://schemas.microsoft.com/office/drawing/2014/main" id="{073634AD-8EE1-1863-D6B3-0A096D03B8DB}"/>
                  </a:ext>
                </a:extLst>
              </p:cNvPr>
              <p:cNvSpPr txBox="1">
                <a:spLocks noRot="1" noChangeAspect="1" noMove="1" noResize="1" noEditPoints="1" noAdjustHandles="1" noChangeArrowheads="1" noChangeShapeType="1" noTextEdit="1"/>
              </p:cNvSpPr>
              <p:nvPr/>
            </p:nvSpPr>
            <p:spPr>
              <a:xfrm>
                <a:off x="9751741" y="4960443"/>
                <a:ext cx="335216" cy="276999"/>
              </a:xfrm>
              <a:prstGeom prst="rect">
                <a:avLst/>
              </a:prstGeom>
              <a:blipFill>
                <a:blip r:embed="rId24"/>
                <a:stretch>
                  <a:fillRect/>
                </a:stretch>
              </a:blipFill>
              <a:ln>
                <a:noFill/>
              </a:ln>
            </p:spPr>
            <p:txBody>
              <a:bodyPr/>
              <a:lstStyle/>
              <a:p>
                <a:r>
                  <a:rPr lang="fr-FR">
                    <a:noFill/>
                  </a:rPr>
                  <a:t> </a:t>
                </a:r>
              </a:p>
            </p:txBody>
          </p:sp>
        </mc:Fallback>
      </mc:AlternateContent>
      <p:cxnSp>
        <p:nvCxnSpPr>
          <p:cNvPr id="55" name="Connecteur droit avec flèche 54">
            <a:extLst>
              <a:ext uri="{FF2B5EF4-FFF2-40B4-BE49-F238E27FC236}">
                <a16:creationId xmlns:a16="http://schemas.microsoft.com/office/drawing/2014/main" id="{5B01981B-3444-B872-3295-60F2C2671E92}"/>
              </a:ext>
            </a:extLst>
          </p:cNvPr>
          <p:cNvCxnSpPr>
            <a:cxnSpLocks/>
          </p:cNvCxnSpPr>
          <p:nvPr/>
        </p:nvCxnSpPr>
        <p:spPr>
          <a:xfrm flipH="1" flipV="1">
            <a:off x="8913759" y="4818378"/>
            <a:ext cx="90897" cy="1696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Connecteur droit avec flèche 55">
            <a:extLst>
              <a:ext uri="{FF2B5EF4-FFF2-40B4-BE49-F238E27FC236}">
                <a16:creationId xmlns:a16="http://schemas.microsoft.com/office/drawing/2014/main" id="{A66322DA-7881-60F1-35DD-9BEEBF930FCF}"/>
              </a:ext>
            </a:extLst>
          </p:cNvPr>
          <p:cNvCxnSpPr>
            <a:cxnSpLocks/>
          </p:cNvCxnSpPr>
          <p:nvPr/>
        </p:nvCxnSpPr>
        <p:spPr>
          <a:xfrm flipH="1" flipV="1">
            <a:off x="9127034" y="4266485"/>
            <a:ext cx="215710" cy="429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7" name="Connecteur droit avec flèche 56">
            <a:extLst>
              <a:ext uri="{FF2B5EF4-FFF2-40B4-BE49-F238E27FC236}">
                <a16:creationId xmlns:a16="http://schemas.microsoft.com/office/drawing/2014/main" id="{E0A1FAE4-0EF3-43B3-CF90-17D49A7877B0}"/>
              </a:ext>
            </a:extLst>
          </p:cNvPr>
          <p:cNvCxnSpPr>
            <a:cxnSpLocks/>
          </p:cNvCxnSpPr>
          <p:nvPr/>
        </p:nvCxnSpPr>
        <p:spPr>
          <a:xfrm flipH="1">
            <a:off x="9569025" y="5127841"/>
            <a:ext cx="254168" cy="1310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6" name="ZoneTexte 65">
            <a:extLst>
              <a:ext uri="{FF2B5EF4-FFF2-40B4-BE49-F238E27FC236}">
                <a16:creationId xmlns:a16="http://schemas.microsoft.com/office/drawing/2014/main" id="{D6368692-6C0D-670B-1734-3D839A90F8D9}"/>
              </a:ext>
            </a:extLst>
          </p:cNvPr>
          <p:cNvSpPr txBox="1"/>
          <p:nvPr/>
        </p:nvSpPr>
        <p:spPr>
          <a:xfrm>
            <a:off x="9159401" y="1064740"/>
            <a:ext cx="1503938" cy="338554"/>
          </a:xfrm>
          <a:prstGeom prst="rect">
            <a:avLst/>
          </a:prstGeom>
          <a:noFill/>
        </p:spPr>
        <p:txBody>
          <a:bodyPr wrap="none" rtlCol="0">
            <a:spAutoFit/>
          </a:bodyPr>
          <a:lstStyle/>
          <a:p>
            <a:pPr algn="ctr"/>
            <a:r>
              <a:rPr lang="en-US" sz="1600" b="1" dirty="0"/>
              <a:t>Quantum gate</a:t>
            </a:r>
          </a:p>
        </p:txBody>
      </p:sp>
      <p:sp>
        <p:nvSpPr>
          <p:cNvPr id="67" name="ZoneTexte 66">
            <a:extLst>
              <a:ext uri="{FF2B5EF4-FFF2-40B4-BE49-F238E27FC236}">
                <a16:creationId xmlns:a16="http://schemas.microsoft.com/office/drawing/2014/main" id="{CEF5E1DB-C0BC-E39B-8ABD-5E26357C97EA}"/>
              </a:ext>
            </a:extLst>
          </p:cNvPr>
          <p:cNvSpPr txBox="1"/>
          <p:nvPr/>
        </p:nvSpPr>
        <p:spPr>
          <a:xfrm>
            <a:off x="8384941" y="3103119"/>
            <a:ext cx="3049440" cy="307777"/>
          </a:xfrm>
          <a:prstGeom prst="rect">
            <a:avLst/>
          </a:prstGeom>
          <a:noFill/>
        </p:spPr>
        <p:txBody>
          <a:bodyPr wrap="square" rtlCol="0">
            <a:spAutoFit/>
          </a:bodyPr>
          <a:lstStyle/>
          <a:p>
            <a:pPr algn="ctr"/>
            <a:r>
              <a:rPr lang="en-US" sz="1400" u="sng" dirty="0"/>
              <a:t>Rabi oscillation</a:t>
            </a:r>
          </a:p>
        </p:txBody>
      </p:sp>
      <p:grpSp>
        <p:nvGrpSpPr>
          <p:cNvPr id="3" name="Groupe 2">
            <a:extLst>
              <a:ext uri="{FF2B5EF4-FFF2-40B4-BE49-F238E27FC236}">
                <a16:creationId xmlns:a16="http://schemas.microsoft.com/office/drawing/2014/main" id="{16275E81-9D45-1397-1DAE-8B91D8666F8C}"/>
              </a:ext>
            </a:extLst>
          </p:cNvPr>
          <p:cNvGrpSpPr/>
          <p:nvPr/>
        </p:nvGrpSpPr>
        <p:grpSpPr>
          <a:xfrm>
            <a:off x="11195053" y="147318"/>
            <a:ext cx="873037" cy="664352"/>
            <a:chOff x="10937240" y="138967"/>
            <a:chExt cx="873037" cy="664352"/>
          </a:xfrm>
        </p:grpSpPr>
        <p:pic>
          <p:nvPicPr>
            <p:cNvPr id="5" name="Picture 2" descr="ICB – Laboratoire Interdisciplinaire Carnot de Bourgogne - Université de  Bourgogne">
              <a:extLst>
                <a:ext uri="{FF2B5EF4-FFF2-40B4-BE49-F238E27FC236}">
                  <a16:creationId xmlns:a16="http://schemas.microsoft.com/office/drawing/2014/main" id="{83418F0F-6548-D8FE-5F13-6337DDB9D5C4}"/>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439AC2F-6303-1133-C5CA-737257953CA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34" name="Connecteur droit avec flèche 233">
            <a:extLst>
              <a:ext uri="{FF2B5EF4-FFF2-40B4-BE49-F238E27FC236}">
                <a16:creationId xmlns:a16="http://schemas.microsoft.com/office/drawing/2014/main" id="{D9971233-FE32-6E51-299A-F798A13B62DA}"/>
              </a:ext>
            </a:extLst>
          </p:cNvPr>
          <p:cNvCxnSpPr>
            <a:cxnSpLocks/>
          </p:cNvCxnSpPr>
          <p:nvPr/>
        </p:nvCxnSpPr>
        <p:spPr>
          <a:xfrm>
            <a:off x="544921" y="281079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Connecteur droit avec flèche 234">
            <a:extLst>
              <a:ext uri="{FF2B5EF4-FFF2-40B4-BE49-F238E27FC236}">
                <a16:creationId xmlns:a16="http://schemas.microsoft.com/office/drawing/2014/main" id="{54A447B7-E70B-75C5-69B7-AD0399BAB874}"/>
              </a:ext>
            </a:extLst>
          </p:cNvPr>
          <p:cNvCxnSpPr>
            <a:cxnSpLocks/>
          </p:cNvCxnSpPr>
          <p:nvPr/>
        </p:nvCxnSpPr>
        <p:spPr>
          <a:xfrm>
            <a:off x="544921" y="223610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Connecteur droit avec flèche 242">
            <a:extLst>
              <a:ext uri="{FF2B5EF4-FFF2-40B4-BE49-F238E27FC236}">
                <a16:creationId xmlns:a16="http://schemas.microsoft.com/office/drawing/2014/main" id="{825D4EC9-A908-0D27-5DBE-DABEE3E2E9E9}"/>
              </a:ext>
            </a:extLst>
          </p:cNvPr>
          <p:cNvCxnSpPr>
            <a:cxnSpLocks/>
          </p:cNvCxnSpPr>
          <p:nvPr/>
        </p:nvCxnSpPr>
        <p:spPr>
          <a:xfrm>
            <a:off x="544921" y="230250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4" name="ZoneTexte 243">
                <a:extLst>
                  <a:ext uri="{FF2B5EF4-FFF2-40B4-BE49-F238E27FC236}">
                    <a16:creationId xmlns:a16="http://schemas.microsoft.com/office/drawing/2014/main" id="{95A6AAA2-C2AB-3C2D-05BB-2CA4A18BE6B9}"/>
                  </a:ext>
                </a:extLst>
              </p:cNvPr>
              <p:cNvSpPr txBox="1"/>
              <p:nvPr/>
            </p:nvSpPr>
            <p:spPr>
              <a:xfrm>
                <a:off x="887889" y="2008689"/>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244" name="ZoneTexte 243">
                <a:extLst>
                  <a:ext uri="{FF2B5EF4-FFF2-40B4-BE49-F238E27FC236}">
                    <a16:creationId xmlns:a16="http://schemas.microsoft.com/office/drawing/2014/main" id="{95A6AAA2-C2AB-3C2D-05BB-2CA4A18BE6B9}"/>
                  </a:ext>
                </a:extLst>
              </p:cNvPr>
              <p:cNvSpPr txBox="1">
                <a:spLocks noRot="1" noChangeAspect="1" noMove="1" noResize="1" noEditPoints="1" noAdjustHandles="1" noChangeArrowheads="1" noChangeShapeType="1" noTextEdit="1"/>
              </p:cNvSpPr>
              <p:nvPr/>
            </p:nvSpPr>
            <p:spPr>
              <a:xfrm>
                <a:off x="887889" y="2008689"/>
                <a:ext cx="391517" cy="236988"/>
              </a:xfrm>
              <a:prstGeom prst="rect">
                <a:avLst/>
              </a:prstGeom>
              <a:blipFill>
                <a:blip r:embed="rId26"/>
                <a:stretch>
                  <a:fillRect l="-19355" t="-157895" r="-64516"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5" name="ZoneTexte 244">
                <a:extLst>
                  <a:ext uri="{FF2B5EF4-FFF2-40B4-BE49-F238E27FC236}">
                    <a16:creationId xmlns:a16="http://schemas.microsoft.com/office/drawing/2014/main" id="{9F66FBFE-57BA-A52F-5657-3790D4BA4D04}"/>
                  </a:ext>
                </a:extLst>
              </p:cNvPr>
              <p:cNvSpPr txBox="1"/>
              <p:nvPr/>
            </p:nvSpPr>
            <p:spPr>
              <a:xfrm>
                <a:off x="1021109" y="2832394"/>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245" name="ZoneTexte 244">
                <a:extLst>
                  <a:ext uri="{FF2B5EF4-FFF2-40B4-BE49-F238E27FC236}">
                    <a16:creationId xmlns:a16="http://schemas.microsoft.com/office/drawing/2014/main" id="{9F66FBFE-57BA-A52F-5657-3790D4BA4D04}"/>
                  </a:ext>
                </a:extLst>
              </p:cNvPr>
              <p:cNvSpPr txBox="1">
                <a:spLocks noRot="1" noChangeAspect="1" noMove="1" noResize="1" noEditPoints="1" noAdjustHandles="1" noChangeArrowheads="1" noChangeShapeType="1" noTextEdit="1"/>
              </p:cNvSpPr>
              <p:nvPr/>
            </p:nvSpPr>
            <p:spPr>
              <a:xfrm>
                <a:off x="1021109" y="2832394"/>
                <a:ext cx="256865" cy="236988"/>
              </a:xfrm>
              <a:prstGeom prst="rect">
                <a:avLst/>
              </a:prstGeom>
              <a:blipFill>
                <a:blip r:embed="rId27"/>
                <a:stretch>
                  <a:fillRect l="-61905" t="-157895" r="-95238" b="-226316"/>
                </a:stretch>
              </a:blipFill>
            </p:spPr>
            <p:txBody>
              <a:bodyPr/>
              <a:lstStyle/>
              <a:p>
                <a:r>
                  <a:rPr lang="fr-FR">
                    <a:noFill/>
                  </a:rPr>
                  <a:t> </a:t>
                </a:r>
              </a:p>
            </p:txBody>
          </p:sp>
        </mc:Fallback>
      </mc:AlternateContent>
      <p:cxnSp>
        <p:nvCxnSpPr>
          <p:cNvPr id="246" name="Connecteur droit avec flèche 245">
            <a:extLst>
              <a:ext uri="{FF2B5EF4-FFF2-40B4-BE49-F238E27FC236}">
                <a16:creationId xmlns:a16="http://schemas.microsoft.com/office/drawing/2014/main" id="{CECC0EBF-9971-D652-090D-A522DD2163E8}"/>
              </a:ext>
            </a:extLst>
          </p:cNvPr>
          <p:cNvCxnSpPr>
            <a:cxnSpLocks/>
          </p:cNvCxnSpPr>
          <p:nvPr/>
        </p:nvCxnSpPr>
        <p:spPr>
          <a:xfrm>
            <a:off x="525876" y="2316580"/>
            <a:ext cx="0" cy="441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7" name="ZoneTexte 246">
                <a:extLst>
                  <a:ext uri="{FF2B5EF4-FFF2-40B4-BE49-F238E27FC236}">
                    <a16:creationId xmlns:a16="http://schemas.microsoft.com/office/drawing/2014/main" id="{A097727D-E0D0-27E7-95D7-02E8FA2C9921}"/>
                  </a:ext>
                </a:extLst>
              </p:cNvPr>
              <p:cNvSpPr txBox="1"/>
              <p:nvPr/>
            </p:nvSpPr>
            <p:spPr>
              <a:xfrm>
                <a:off x="195810" y="2405452"/>
                <a:ext cx="2961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𝑒𝑠</m:t>
                          </m:r>
                        </m:sub>
                      </m:sSub>
                    </m:oMath>
                  </m:oMathPara>
                </a14:m>
                <a:endParaRPr lang="en-US" sz="1400" dirty="0"/>
              </a:p>
            </p:txBody>
          </p:sp>
        </mc:Choice>
        <mc:Fallback xmlns="">
          <p:sp>
            <p:nvSpPr>
              <p:cNvPr id="247" name="ZoneTexte 246">
                <a:extLst>
                  <a:ext uri="{FF2B5EF4-FFF2-40B4-BE49-F238E27FC236}">
                    <a16:creationId xmlns:a16="http://schemas.microsoft.com/office/drawing/2014/main" id="{A097727D-E0D0-27E7-95D7-02E8FA2C9921}"/>
                  </a:ext>
                </a:extLst>
              </p:cNvPr>
              <p:cNvSpPr txBox="1">
                <a:spLocks noRot="1" noChangeAspect="1" noMove="1" noResize="1" noEditPoints="1" noAdjustHandles="1" noChangeArrowheads="1" noChangeShapeType="1" noTextEdit="1"/>
              </p:cNvSpPr>
              <p:nvPr/>
            </p:nvSpPr>
            <p:spPr>
              <a:xfrm>
                <a:off x="195810" y="2405452"/>
                <a:ext cx="296170" cy="215444"/>
              </a:xfrm>
              <a:prstGeom prst="rect">
                <a:avLst/>
              </a:prstGeom>
              <a:blipFill>
                <a:blip r:embed="rId28"/>
                <a:stretch>
                  <a:fillRect l="-12500" b="-5556"/>
                </a:stretch>
              </a:blipFill>
            </p:spPr>
            <p:txBody>
              <a:bodyPr/>
              <a:lstStyle/>
              <a:p>
                <a:r>
                  <a:rPr lang="fr-FR">
                    <a:noFill/>
                  </a:rPr>
                  <a:t> </a:t>
                </a:r>
              </a:p>
            </p:txBody>
          </p:sp>
        </mc:Fallback>
      </mc:AlternateContent>
      <p:cxnSp>
        <p:nvCxnSpPr>
          <p:cNvPr id="248" name="Connecteur droit avec flèche 247">
            <a:extLst>
              <a:ext uri="{FF2B5EF4-FFF2-40B4-BE49-F238E27FC236}">
                <a16:creationId xmlns:a16="http://schemas.microsoft.com/office/drawing/2014/main" id="{6BA48C7B-CFA1-0849-2DAC-607735AF326B}"/>
              </a:ext>
            </a:extLst>
          </p:cNvPr>
          <p:cNvCxnSpPr>
            <a:cxnSpLocks/>
          </p:cNvCxnSpPr>
          <p:nvPr/>
        </p:nvCxnSpPr>
        <p:spPr>
          <a:xfrm>
            <a:off x="544921" y="5422817"/>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Connecteur droit avec flèche 248">
            <a:extLst>
              <a:ext uri="{FF2B5EF4-FFF2-40B4-BE49-F238E27FC236}">
                <a16:creationId xmlns:a16="http://schemas.microsoft.com/office/drawing/2014/main" id="{A22E0109-B167-A4CA-F65E-04FFACF7ECEF}"/>
              </a:ext>
            </a:extLst>
          </p:cNvPr>
          <p:cNvCxnSpPr>
            <a:cxnSpLocks/>
          </p:cNvCxnSpPr>
          <p:nvPr/>
        </p:nvCxnSpPr>
        <p:spPr>
          <a:xfrm>
            <a:off x="544921" y="470235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Connecteur droit avec flèche 249">
            <a:extLst>
              <a:ext uri="{FF2B5EF4-FFF2-40B4-BE49-F238E27FC236}">
                <a16:creationId xmlns:a16="http://schemas.microsoft.com/office/drawing/2014/main" id="{506E39BA-3E8C-054D-B5F7-A7B3C47C2AB6}"/>
              </a:ext>
            </a:extLst>
          </p:cNvPr>
          <p:cNvCxnSpPr>
            <a:cxnSpLocks/>
          </p:cNvCxnSpPr>
          <p:nvPr/>
        </p:nvCxnSpPr>
        <p:spPr>
          <a:xfrm>
            <a:off x="544921" y="476874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1" name="ZoneTexte 250">
                <a:extLst>
                  <a:ext uri="{FF2B5EF4-FFF2-40B4-BE49-F238E27FC236}">
                    <a16:creationId xmlns:a16="http://schemas.microsoft.com/office/drawing/2014/main" id="{22D259EC-E9C5-EE4F-A035-26F7CF6951DC}"/>
                  </a:ext>
                </a:extLst>
              </p:cNvPr>
              <p:cNvSpPr txBox="1"/>
              <p:nvPr/>
            </p:nvSpPr>
            <p:spPr>
              <a:xfrm>
                <a:off x="927257" y="4437715"/>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251" name="ZoneTexte 250">
                <a:extLst>
                  <a:ext uri="{FF2B5EF4-FFF2-40B4-BE49-F238E27FC236}">
                    <a16:creationId xmlns:a16="http://schemas.microsoft.com/office/drawing/2014/main" id="{22D259EC-E9C5-EE4F-A035-26F7CF6951DC}"/>
                  </a:ext>
                </a:extLst>
              </p:cNvPr>
              <p:cNvSpPr txBox="1">
                <a:spLocks noRot="1" noChangeAspect="1" noMove="1" noResize="1" noEditPoints="1" noAdjustHandles="1" noChangeArrowheads="1" noChangeShapeType="1" noTextEdit="1"/>
              </p:cNvSpPr>
              <p:nvPr/>
            </p:nvSpPr>
            <p:spPr>
              <a:xfrm>
                <a:off x="927257" y="4437715"/>
                <a:ext cx="391517" cy="236988"/>
              </a:xfrm>
              <a:prstGeom prst="rect">
                <a:avLst/>
              </a:prstGeom>
              <a:blipFill>
                <a:blip r:embed="rId26"/>
                <a:stretch>
                  <a:fillRect l="-15625" t="-150000" r="-62500" b="-2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3" name="ZoneTexte 252">
                <a:extLst>
                  <a:ext uri="{FF2B5EF4-FFF2-40B4-BE49-F238E27FC236}">
                    <a16:creationId xmlns:a16="http://schemas.microsoft.com/office/drawing/2014/main" id="{DE9530DF-F4AD-27BD-EB73-799187A3D600}"/>
                  </a:ext>
                </a:extLst>
              </p:cNvPr>
              <p:cNvSpPr txBox="1"/>
              <p:nvPr/>
            </p:nvSpPr>
            <p:spPr>
              <a:xfrm>
                <a:off x="993825" y="5167358"/>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253" name="ZoneTexte 252">
                <a:extLst>
                  <a:ext uri="{FF2B5EF4-FFF2-40B4-BE49-F238E27FC236}">
                    <a16:creationId xmlns:a16="http://schemas.microsoft.com/office/drawing/2014/main" id="{DE9530DF-F4AD-27BD-EB73-799187A3D600}"/>
                  </a:ext>
                </a:extLst>
              </p:cNvPr>
              <p:cNvSpPr txBox="1">
                <a:spLocks noRot="1" noChangeAspect="1" noMove="1" noResize="1" noEditPoints="1" noAdjustHandles="1" noChangeArrowheads="1" noChangeShapeType="1" noTextEdit="1"/>
              </p:cNvSpPr>
              <p:nvPr/>
            </p:nvSpPr>
            <p:spPr>
              <a:xfrm>
                <a:off x="993825" y="5167358"/>
                <a:ext cx="256865" cy="236988"/>
              </a:xfrm>
              <a:prstGeom prst="rect">
                <a:avLst/>
              </a:prstGeom>
              <a:blipFill>
                <a:blip r:embed="rId29"/>
                <a:stretch>
                  <a:fillRect l="-61905" t="-157895" r="-95238"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8" name="ZoneTexte 257">
                <a:extLst>
                  <a:ext uri="{FF2B5EF4-FFF2-40B4-BE49-F238E27FC236}">
                    <a16:creationId xmlns:a16="http://schemas.microsoft.com/office/drawing/2014/main" id="{42288A3F-D74E-F37E-78CA-ECC31931C2DB}"/>
                  </a:ext>
                </a:extLst>
              </p:cNvPr>
              <p:cNvSpPr txBox="1"/>
              <p:nvPr/>
            </p:nvSpPr>
            <p:spPr>
              <a:xfrm>
                <a:off x="205954" y="4971438"/>
                <a:ext cx="304506"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𝑔𝑠</m:t>
                          </m:r>
                        </m:sub>
                      </m:sSub>
                    </m:oMath>
                  </m:oMathPara>
                </a14:m>
                <a:endParaRPr lang="en-US" sz="1400" dirty="0"/>
              </a:p>
            </p:txBody>
          </p:sp>
        </mc:Choice>
        <mc:Fallback xmlns="">
          <p:sp>
            <p:nvSpPr>
              <p:cNvPr id="258" name="ZoneTexte 257">
                <a:extLst>
                  <a:ext uri="{FF2B5EF4-FFF2-40B4-BE49-F238E27FC236}">
                    <a16:creationId xmlns:a16="http://schemas.microsoft.com/office/drawing/2014/main" id="{42288A3F-D74E-F37E-78CA-ECC31931C2DB}"/>
                  </a:ext>
                </a:extLst>
              </p:cNvPr>
              <p:cNvSpPr txBox="1">
                <a:spLocks noRot="1" noChangeAspect="1" noMove="1" noResize="1" noEditPoints="1" noAdjustHandles="1" noChangeArrowheads="1" noChangeShapeType="1" noTextEdit="1"/>
              </p:cNvSpPr>
              <p:nvPr/>
            </p:nvSpPr>
            <p:spPr>
              <a:xfrm>
                <a:off x="205954" y="4971438"/>
                <a:ext cx="304506" cy="232949"/>
              </a:xfrm>
              <a:prstGeom prst="rect">
                <a:avLst/>
              </a:prstGeom>
              <a:blipFill>
                <a:blip r:embed="rId30"/>
                <a:stretch>
                  <a:fillRect l="-16000" r="-4000" b="-21053"/>
                </a:stretch>
              </a:blipFill>
            </p:spPr>
            <p:txBody>
              <a:bodyPr/>
              <a:lstStyle/>
              <a:p>
                <a:r>
                  <a:rPr lang="fr-FR">
                    <a:noFill/>
                  </a:rPr>
                  <a:t> </a:t>
                </a:r>
              </a:p>
            </p:txBody>
          </p:sp>
        </mc:Fallback>
      </mc:AlternateContent>
      <p:cxnSp>
        <p:nvCxnSpPr>
          <p:cNvPr id="259" name="Connecteur droit avec flèche 258">
            <a:extLst>
              <a:ext uri="{FF2B5EF4-FFF2-40B4-BE49-F238E27FC236}">
                <a16:creationId xmlns:a16="http://schemas.microsoft.com/office/drawing/2014/main" id="{2F5995B8-70F3-D4DF-7EF0-96555B5B7609}"/>
              </a:ext>
            </a:extLst>
          </p:cNvPr>
          <p:cNvCxnSpPr>
            <a:cxnSpLocks/>
          </p:cNvCxnSpPr>
          <p:nvPr/>
        </p:nvCxnSpPr>
        <p:spPr>
          <a:xfrm>
            <a:off x="1576154" y="282195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0" name="ZoneTexte 259">
                <a:extLst>
                  <a:ext uri="{FF2B5EF4-FFF2-40B4-BE49-F238E27FC236}">
                    <a16:creationId xmlns:a16="http://schemas.microsoft.com/office/drawing/2014/main" id="{016FDAE0-4B9D-A21F-1E8B-A057E0BAAB04}"/>
                  </a:ext>
                </a:extLst>
              </p:cNvPr>
              <p:cNvSpPr txBox="1"/>
              <p:nvPr/>
            </p:nvSpPr>
            <p:spPr>
              <a:xfrm>
                <a:off x="1895239" y="2856285"/>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260" name="ZoneTexte 259">
                <a:extLst>
                  <a:ext uri="{FF2B5EF4-FFF2-40B4-BE49-F238E27FC236}">
                    <a16:creationId xmlns:a16="http://schemas.microsoft.com/office/drawing/2014/main" id="{016FDAE0-4B9D-A21F-1E8B-A057E0BAAB04}"/>
                  </a:ext>
                </a:extLst>
              </p:cNvPr>
              <p:cNvSpPr txBox="1">
                <a:spLocks noRot="1" noChangeAspect="1" noMove="1" noResize="1" noEditPoints="1" noAdjustHandles="1" noChangeArrowheads="1" noChangeShapeType="1" noTextEdit="1"/>
              </p:cNvSpPr>
              <p:nvPr/>
            </p:nvSpPr>
            <p:spPr>
              <a:xfrm>
                <a:off x="1895239" y="2856285"/>
                <a:ext cx="307328" cy="215444"/>
              </a:xfrm>
              <a:prstGeom prst="rect">
                <a:avLst/>
              </a:prstGeom>
              <a:blipFill>
                <a:blip r:embed="rId31"/>
                <a:stretch>
                  <a:fillRect l="-60000" t="-182353" r="-56000" b="-264706"/>
                </a:stretch>
              </a:blipFill>
            </p:spPr>
            <p:txBody>
              <a:bodyPr/>
              <a:lstStyle/>
              <a:p>
                <a:r>
                  <a:rPr lang="fr-FR">
                    <a:noFill/>
                  </a:rPr>
                  <a:t> </a:t>
                </a:r>
              </a:p>
            </p:txBody>
          </p:sp>
        </mc:Fallback>
      </mc:AlternateContent>
      <p:cxnSp>
        <p:nvCxnSpPr>
          <p:cNvPr id="261" name="Connecteur droit avec flèche 260">
            <a:extLst>
              <a:ext uri="{FF2B5EF4-FFF2-40B4-BE49-F238E27FC236}">
                <a16:creationId xmlns:a16="http://schemas.microsoft.com/office/drawing/2014/main" id="{D9F7048E-566F-EFBB-A11C-A4793FF7C517}"/>
              </a:ext>
            </a:extLst>
          </p:cNvPr>
          <p:cNvCxnSpPr>
            <a:cxnSpLocks/>
          </p:cNvCxnSpPr>
          <p:nvPr/>
        </p:nvCxnSpPr>
        <p:spPr>
          <a:xfrm>
            <a:off x="1576154" y="197416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Connecteur droit avec flèche 261">
            <a:extLst>
              <a:ext uri="{FF2B5EF4-FFF2-40B4-BE49-F238E27FC236}">
                <a16:creationId xmlns:a16="http://schemas.microsoft.com/office/drawing/2014/main" id="{C46D53B8-FE53-4BD4-1577-E833D5FCD27A}"/>
              </a:ext>
            </a:extLst>
          </p:cNvPr>
          <p:cNvCxnSpPr>
            <a:cxnSpLocks/>
          </p:cNvCxnSpPr>
          <p:nvPr/>
        </p:nvCxnSpPr>
        <p:spPr>
          <a:xfrm>
            <a:off x="1576154" y="257347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3" name="ZoneTexte 262">
                <a:extLst>
                  <a:ext uri="{FF2B5EF4-FFF2-40B4-BE49-F238E27FC236}">
                    <a16:creationId xmlns:a16="http://schemas.microsoft.com/office/drawing/2014/main" id="{0F40DE25-D7E4-F417-4D31-1AB3886A1F93}"/>
                  </a:ext>
                </a:extLst>
              </p:cNvPr>
              <p:cNvSpPr txBox="1"/>
              <p:nvPr/>
            </p:nvSpPr>
            <p:spPr>
              <a:xfrm>
                <a:off x="1839847" y="2008567"/>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263" name="ZoneTexte 262">
                <a:extLst>
                  <a:ext uri="{FF2B5EF4-FFF2-40B4-BE49-F238E27FC236}">
                    <a16:creationId xmlns:a16="http://schemas.microsoft.com/office/drawing/2014/main" id="{0F40DE25-D7E4-F417-4D31-1AB3886A1F93}"/>
                  </a:ext>
                </a:extLst>
              </p:cNvPr>
              <p:cNvSpPr txBox="1">
                <a:spLocks noRot="1" noChangeAspect="1" noMove="1" noResize="1" noEditPoints="1" noAdjustHandles="1" noChangeArrowheads="1" noChangeShapeType="1" noTextEdit="1"/>
              </p:cNvSpPr>
              <p:nvPr/>
            </p:nvSpPr>
            <p:spPr>
              <a:xfrm>
                <a:off x="1839847" y="2008567"/>
                <a:ext cx="391517" cy="215444"/>
              </a:xfrm>
              <a:prstGeom prst="rect">
                <a:avLst/>
              </a:prstGeom>
              <a:blipFill>
                <a:blip r:embed="rId32"/>
                <a:stretch>
                  <a:fillRect l="-18750" t="-152632" r="-56250" b="-2315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4" name="ZoneTexte 263">
                <a:extLst>
                  <a:ext uri="{FF2B5EF4-FFF2-40B4-BE49-F238E27FC236}">
                    <a16:creationId xmlns:a16="http://schemas.microsoft.com/office/drawing/2014/main" id="{E9E773F8-C17B-50E8-25F5-C49CF32F9894}"/>
                  </a:ext>
                </a:extLst>
              </p:cNvPr>
              <p:cNvSpPr txBox="1"/>
              <p:nvPr/>
            </p:nvSpPr>
            <p:spPr>
              <a:xfrm>
                <a:off x="1858879" y="232180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264" name="ZoneTexte 263">
                <a:extLst>
                  <a:ext uri="{FF2B5EF4-FFF2-40B4-BE49-F238E27FC236}">
                    <a16:creationId xmlns:a16="http://schemas.microsoft.com/office/drawing/2014/main" id="{E9E773F8-C17B-50E8-25F5-C49CF32F9894}"/>
                  </a:ext>
                </a:extLst>
              </p:cNvPr>
              <p:cNvSpPr txBox="1">
                <a:spLocks noRot="1" noChangeAspect="1" noMove="1" noResize="1" noEditPoints="1" noAdjustHandles="1" noChangeArrowheads="1" noChangeShapeType="1" noTextEdit="1"/>
              </p:cNvSpPr>
              <p:nvPr/>
            </p:nvSpPr>
            <p:spPr>
              <a:xfrm>
                <a:off x="1858879" y="2321804"/>
                <a:ext cx="391517" cy="215444"/>
              </a:xfrm>
              <a:prstGeom prst="rect">
                <a:avLst/>
              </a:prstGeom>
              <a:blipFill>
                <a:blip r:embed="rId33"/>
                <a:stretch>
                  <a:fillRect l="-21875" t="-161111" r="-56250" b="-250000"/>
                </a:stretch>
              </a:blipFill>
            </p:spPr>
            <p:txBody>
              <a:bodyPr/>
              <a:lstStyle/>
              <a:p>
                <a:r>
                  <a:rPr lang="fr-FR">
                    <a:noFill/>
                  </a:rPr>
                  <a:t> </a:t>
                </a:r>
              </a:p>
            </p:txBody>
          </p:sp>
        </mc:Fallback>
      </mc:AlternateContent>
      <p:cxnSp>
        <p:nvCxnSpPr>
          <p:cNvPr id="265" name="Connecteur droit 264">
            <a:extLst>
              <a:ext uri="{FF2B5EF4-FFF2-40B4-BE49-F238E27FC236}">
                <a16:creationId xmlns:a16="http://schemas.microsoft.com/office/drawing/2014/main" id="{5C605152-1ADB-1001-EC33-892B5698EDC2}"/>
              </a:ext>
            </a:extLst>
          </p:cNvPr>
          <p:cNvCxnSpPr>
            <a:cxnSpLocks/>
          </p:cNvCxnSpPr>
          <p:nvPr/>
        </p:nvCxnSpPr>
        <p:spPr>
          <a:xfrm>
            <a:off x="1313824" y="2269356"/>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6" name="Connecteur droit 265">
            <a:extLst>
              <a:ext uri="{FF2B5EF4-FFF2-40B4-BE49-F238E27FC236}">
                <a16:creationId xmlns:a16="http://schemas.microsoft.com/office/drawing/2014/main" id="{6584FD7E-3BEB-A319-7325-3F5FD054C280}"/>
              </a:ext>
            </a:extLst>
          </p:cNvPr>
          <p:cNvCxnSpPr>
            <a:cxnSpLocks/>
          </p:cNvCxnSpPr>
          <p:nvPr/>
        </p:nvCxnSpPr>
        <p:spPr>
          <a:xfrm>
            <a:off x="1346470" y="2821956"/>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7" name="Connecteur droit 266">
            <a:extLst>
              <a:ext uri="{FF2B5EF4-FFF2-40B4-BE49-F238E27FC236}">
                <a16:creationId xmlns:a16="http://schemas.microsoft.com/office/drawing/2014/main" id="{4D5D68B7-1924-66B1-8B80-79B975486EA2}"/>
              </a:ext>
            </a:extLst>
          </p:cNvPr>
          <p:cNvCxnSpPr>
            <a:cxnSpLocks/>
          </p:cNvCxnSpPr>
          <p:nvPr/>
        </p:nvCxnSpPr>
        <p:spPr>
          <a:xfrm flipV="1">
            <a:off x="1323917" y="1982240"/>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8" name="Connecteur droit avec flèche 267">
            <a:extLst>
              <a:ext uri="{FF2B5EF4-FFF2-40B4-BE49-F238E27FC236}">
                <a16:creationId xmlns:a16="http://schemas.microsoft.com/office/drawing/2014/main" id="{D51A2BBF-BA1F-D3E7-512A-DC7E0D0693B8}"/>
              </a:ext>
            </a:extLst>
          </p:cNvPr>
          <p:cNvCxnSpPr>
            <a:cxnSpLocks/>
          </p:cNvCxnSpPr>
          <p:nvPr/>
        </p:nvCxnSpPr>
        <p:spPr>
          <a:xfrm>
            <a:off x="1576154" y="543398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0" name="ZoneTexte 269">
                <a:extLst>
                  <a:ext uri="{FF2B5EF4-FFF2-40B4-BE49-F238E27FC236}">
                    <a16:creationId xmlns:a16="http://schemas.microsoft.com/office/drawing/2014/main" id="{37492090-08D3-AD40-6F5A-7534475E0F7E}"/>
                  </a:ext>
                </a:extLst>
              </p:cNvPr>
              <p:cNvSpPr txBox="1"/>
              <p:nvPr/>
            </p:nvSpPr>
            <p:spPr>
              <a:xfrm>
                <a:off x="1895239" y="5468310"/>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270" name="ZoneTexte 269">
                <a:extLst>
                  <a:ext uri="{FF2B5EF4-FFF2-40B4-BE49-F238E27FC236}">
                    <a16:creationId xmlns:a16="http://schemas.microsoft.com/office/drawing/2014/main" id="{37492090-08D3-AD40-6F5A-7534475E0F7E}"/>
                  </a:ext>
                </a:extLst>
              </p:cNvPr>
              <p:cNvSpPr txBox="1">
                <a:spLocks noRot="1" noChangeAspect="1" noMove="1" noResize="1" noEditPoints="1" noAdjustHandles="1" noChangeArrowheads="1" noChangeShapeType="1" noTextEdit="1"/>
              </p:cNvSpPr>
              <p:nvPr/>
            </p:nvSpPr>
            <p:spPr>
              <a:xfrm>
                <a:off x="1895239" y="5468310"/>
                <a:ext cx="307328" cy="215444"/>
              </a:xfrm>
              <a:prstGeom prst="rect">
                <a:avLst/>
              </a:prstGeom>
              <a:blipFill>
                <a:blip r:embed="rId34"/>
                <a:stretch>
                  <a:fillRect l="-60000" t="-166667" r="-56000" b="-250000"/>
                </a:stretch>
              </a:blipFill>
            </p:spPr>
            <p:txBody>
              <a:bodyPr/>
              <a:lstStyle/>
              <a:p>
                <a:r>
                  <a:rPr lang="fr-FR">
                    <a:noFill/>
                  </a:rPr>
                  <a:t> </a:t>
                </a:r>
              </a:p>
            </p:txBody>
          </p:sp>
        </mc:Fallback>
      </mc:AlternateContent>
      <p:cxnSp>
        <p:nvCxnSpPr>
          <p:cNvPr id="272" name="Connecteur droit avec flèche 271">
            <a:extLst>
              <a:ext uri="{FF2B5EF4-FFF2-40B4-BE49-F238E27FC236}">
                <a16:creationId xmlns:a16="http://schemas.microsoft.com/office/drawing/2014/main" id="{865827AE-3A36-30E2-0A52-60315F97717A}"/>
              </a:ext>
            </a:extLst>
          </p:cNvPr>
          <p:cNvCxnSpPr>
            <a:cxnSpLocks/>
          </p:cNvCxnSpPr>
          <p:nvPr/>
        </p:nvCxnSpPr>
        <p:spPr>
          <a:xfrm>
            <a:off x="1576154" y="444041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Connecteur droit avec flèche 272">
            <a:extLst>
              <a:ext uri="{FF2B5EF4-FFF2-40B4-BE49-F238E27FC236}">
                <a16:creationId xmlns:a16="http://schemas.microsoft.com/office/drawing/2014/main" id="{D6A0B5E2-A3C4-F4E2-7893-5579068EE1D9}"/>
              </a:ext>
            </a:extLst>
          </p:cNvPr>
          <p:cNvCxnSpPr>
            <a:cxnSpLocks/>
          </p:cNvCxnSpPr>
          <p:nvPr/>
        </p:nvCxnSpPr>
        <p:spPr>
          <a:xfrm>
            <a:off x="1576154" y="503971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4" name="ZoneTexte 273">
                <a:extLst>
                  <a:ext uri="{FF2B5EF4-FFF2-40B4-BE49-F238E27FC236}">
                    <a16:creationId xmlns:a16="http://schemas.microsoft.com/office/drawing/2014/main" id="{E3D3B229-B627-052F-B16E-B7088EAB8C49}"/>
                  </a:ext>
                </a:extLst>
              </p:cNvPr>
              <p:cNvSpPr txBox="1"/>
              <p:nvPr/>
            </p:nvSpPr>
            <p:spPr>
              <a:xfrm>
                <a:off x="1839847" y="447481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274" name="ZoneTexte 273">
                <a:extLst>
                  <a:ext uri="{FF2B5EF4-FFF2-40B4-BE49-F238E27FC236}">
                    <a16:creationId xmlns:a16="http://schemas.microsoft.com/office/drawing/2014/main" id="{E3D3B229-B627-052F-B16E-B7088EAB8C49}"/>
                  </a:ext>
                </a:extLst>
              </p:cNvPr>
              <p:cNvSpPr txBox="1">
                <a:spLocks noRot="1" noChangeAspect="1" noMove="1" noResize="1" noEditPoints="1" noAdjustHandles="1" noChangeArrowheads="1" noChangeShapeType="1" noTextEdit="1"/>
              </p:cNvSpPr>
              <p:nvPr/>
            </p:nvSpPr>
            <p:spPr>
              <a:xfrm>
                <a:off x="1839847" y="4474814"/>
                <a:ext cx="391517" cy="215444"/>
              </a:xfrm>
              <a:prstGeom prst="rect">
                <a:avLst/>
              </a:prstGeom>
              <a:blipFill>
                <a:blip r:embed="rId35"/>
                <a:stretch>
                  <a:fillRect l="-18750" t="-166667" r="-56250"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5" name="ZoneTexte 274">
                <a:extLst>
                  <a:ext uri="{FF2B5EF4-FFF2-40B4-BE49-F238E27FC236}">
                    <a16:creationId xmlns:a16="http://schemas.microsoft.com/office/drawing/2014/main" id="{EB17DFE3-0524-089A-C640-1D6C9078BAC1}"/>
                  </a:ext>
                </a:extLst>
              </p:cNvPr>
              <p:cNvSpPr txBox="1"/>
              <p:nvPr/>
            </p:nvSpPr>
            <p:spPr>
              <a:xfrm>
                <a:off x="1858879" y="478805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275" name="ZoneTexte 274">
                <a:extLst>
                  <a:ext uri="{FF2B5EF4-FFF2-40B4-BE49-F238E27FC236}">
                    <a16:creationId xmlns:a16="http://schemas.microsoft.com/office/drawing/2014/main" id="{EB17DFE3-0524-089A-C640-1D6C9078BAC1}"/>
                  </a:ext>
                </a:extLst>
              </p:cNvPr>
              <p:cNvSpPr txBox="1">
                <a:spLocks noRot="1" noChangeAspect="1" noMove="1" noResize="1" noEditPoints="1" noAdjustHandles="1" noChangeArrowheads="1" noChangeShapeType="1" noTextEdit="1"/>
              </p:cNvSpPr>
              <p:nvPr/>
            </p:nvSpPr>
            <p:spPr>
              <a:xfrm>
                <a:off x="1858879" y="4788051"/>
                <a:ext cx="391517" cy="215444"/>
              </a:xfrm>
              <a:prstGeom prst="rect">
                <a:avLst/>
              </a:prstGeom>
              <a:blipFill>
                <a:blip r:embed="rId36"/>
                <a:stretch>
                  <a:fillRect l="-21875" t="-152632" r="-56250" b="-231579"/>
                </a:stretch>
              </a:blipFill>
            </p:spPr>
            <p:txBody>
              <a:bodyPr/>
              <a:lstStyle/>
              <a:p>
                <a:r>
                  <a:rPr lang="fr-FR">
                    <a:noFill/>
                  </a:rPr>
                  <a:t> </a:t>
                </a:r>
              </a:p>
            </p:txBody>
          </p:sp>
        </mc:Fallback>
      </mc:AlternateContent>
      <p:cxnSp>
        <p:nvCxnSpPr>
          <p:cNvPr id="276" name="Connecteur droit 275">
            <a:extLst>
              <a:ext uri="{FF2B5EF4-FFF2-40B4-BE49-F238E27FC236}">
                <a16:creationId xmlns:a16="http://schemas.microsoft.com/office/drawing/2014/main" id="{D85FD087-4761-4D2E-0995-E0616974A57D}"/>
              </a:ext>
            </a:extLst>
          </p:cNvPr>
          <p:cNvCxnSpPr>
            <a:cxnSpLocks/>
          </p:cNvCxnSpPr>
          <p:nvPr/>
        </p:nvCxnSpPr>
        <p:spPr>
          <a:xfrm>
            <a:off x="1313824" y="4735603"/>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77" name="Connecteur droit 276">
            <a:extLst>
              <a:ext uri="{FF2B5EF4-FFF2-40B4-BE49-F238E27FC236}">
                <a16:creationId xmlns:a16="http://schemas.microsoft.com/office/drawing/2014/main" id="{09B2082D-F98B-973D-7A21-110E877D9D5B}"/>
              </a:ext>
            </a:extLst>
          </p:cNvPr>
          <p:cNvCxnSpPr>
            <a:cxnSpLocks/>
          </p:cNvCxnSpPr>
          <p:nvPr/>
        </p:nvCxnSpPr>
        <p:spPr>
          <a:xfrm>
            <a:off x="1346470" y="5433981"/>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78" name="Connecteur droit 277">
            <a:extLst>
              <a:ext uri="{FF2B5EF4-FFF2-40B4-BE49-F238E27FC236}">
                <a16:creationId xmlns:a16="http://schemas.microsoft.com/office/drawing/2014/main" id="{F70C0B52-DCC5-F703-9DE9-6E6E21E661F8}"/>
              </a:ext>
            </a:extLst>
          </p:cNvPr>
          <p:cNvCxnSpPr>
            <a:cxnSpLocks/>
          </p:cNvCxnSpPr>
          <p:nvPr/>
        </p:nvCxnSpPr>
        <p:spPr>
          <a:xfrm flipV="1">
            <a:off x="1323917" y="4448487"/>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79" name="Double flèche verticale 278">
            <a:extLst>
              <a:ext uri="{FF2B5EF4-FFF2-40B4-BE49-F238E27FC236}">
                <a16:creationId xmlns:a16="http://schemas.microsoft.com/office/drawing/2014/main" id="{E8C35B64-B69D-4B1E-7720-E2F5031E1896}"/>
              </a:ext>
            </a:extLst>
          </p:cNvPr>
          <p:cNvSpPr/>
          <p:nvPr/>
        </p:nvSpPr>
        <p:spPr>
          <a:xfrm>
            <a:off x="1612562" y="4474814"/>
            <a:ext cx="130589" cy="922419"/>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ouble flèche verticale 279">
            <a:extLst>
              <a:ext uri="{FF2B5EF4-FFF2-40B4-BE49-F238E27FC236}">
                <a16:creationId xmlns:a16="http://schemas.microsoft.com/office/drawing/2014/main" id="{3A03A134-7F3D-1AE5-A3E2-6B95FD793CE1}"/>
              </a:ext>
            </a:extLst>
          </p:cNvPr>
          <p:cNvSpPr/>
          <p:nvPr/>
        </p:nvSpPr>
        <p:spPr>
          <a:xfrm>
            <a:off x="1944250" y="5057023"/>
            <a:ext cx="130589" cy="347497"/>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2" name="Connecteur droit avec flèche 281">
            <a:extLst>
              <a:ext uri="{FF2B5EF4-FFF2-40B4-BE49-F238E27FC236}">
                <a16:creationId xmlns:a16="http://schemas.microsoft.com/office/drawing/2014/main" id="{A488DE4C-06ED-7D7E-D3B8-C618D25E158B}"/>
              </a:ext>
            </a:extLst>
          </p:cNvPr>
          <p:cNvCxnSpPr>
            <a:cxnSpLocks/>
          </p:cNvCxnSpPr>
          <p:nvPr/>
        </p:nvCxnSpPr>
        <p:spPr>
          <a:xfrm>
            <a:off x="2489748" y="4437715"/>
            <a:ext cx="0" cy="60200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3" name="ZoneTexte 282">
                <a:extLst>
                  <a:ext uri="{FF2B5EF4-FFF2-40B4-BE49-F238E27FC236}">
                    <a16:creationId xmlns:a16="http://schemas.microsoft.com/office/drawing/2014/main" id="{36102DAE-20A1-24DF-C097-C9EAA89DBDD7}"/>
                  </a:ext>
                </a:extLst>
              </p:cNvPr>
              <p:cNvSpPr txBox="1"/>
              <p:nvPr/>
            </p:nvSpPr>
            <p:spPr>
              <a:xfrm>
                <a:off x="2536071" y="4648747"/>
                <a:ext cx="446166"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2</m:t>
                          </m:r>
                          <m:r>
                            <a:rPr lang="fr-FR" sz="1400" b="0" i="1" smtClean="0">
                              <a:latin typeface="Cambria Math" panose="02040503050406030204" pitchFamily="18" charset="0"/>
                              <a:ea typeface="Cambria Math" panose="02040503050406030204" pitchFamily="18" charset="0"/>
                            </a:rPr>
                            <m:t>𝛾</m:t>
                          </m:r>
                        </m:e>
                        <m:sub>
                          <m:r>
                            <a:rPr lang="fr-FR" sz="1400" b="0" i="1" smtClean="0">
                              <a:latin typeface="Cambria Math" panose="02040503050406030204" pitchFamily="18" charset="0"/>
                              <a:ea typeface="Cambria Math" panose="02040503050406030204" pitchFamily="18" charset="0"/>
                            </a:rPr>
                            <m:t>𝑒</m:t>
                          </m:r>
                        </m:sub>
                      </m:sSub>
                      <m:sSub>
                        <m:sSubPr>
                          <m:ctrlPr>
                            <a:rPr lang="fr-FR" sz="1400" b="0" i="1" smtClean="0">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𝐵</m:t>
                          </m:r>
                        </m:e>
                        <m:sub>
                          <m:r>
                            <a:rPr lang="fr-FR" sz="1400" b="0" i="1" smtClean="0">
                              <a:latin typeface="Cambria Math" panose="02040503050406030204" pitchFamily="18" charset="0"/>
                              <a:ea typeface="Cambria Math" panose="02040503050406030204" pitchFamily="18" charset="0"/>
                            </a:rPr>
                            <m:t>𝑧</m:t>
                          </m:r>
                        </m:sub>
                      </m:sSub>
                    </m:oMath>
                  </m:oMathPara>
                </a14:m>
                <a:endParaRPr lang="en-US" sz="1400" dirty="0"/>
              </a:p>
            </p:txBody>
          </p:sp>
        </mc:Choice>
        <mc:Fallback xmlns="">
          <p:sp>
            <p:nvSpPr>
              <p:cNvPr id="283" name="ZoneTexte 282">
                <a:extLst>
                  <a:ext uri="{FF2B5EF4-FFF2-40B4-BE49-F238E27FC236}">
                    <a16:creationId xmlns:a16="http://schemas.microsoft.com/office/drawing/2014/main" id="{36102DAE-20A1-24DF-C097-C9EAA89DBDD7}"/>
                  </a:ext>
                </a:extLst>
              </p:cNvPr>
              <p:cNvSpPr txBox="1">
                <a:spLocks noRot="1" noChangeAspect="1" noMove="1" noResize="1" noEditPoints="1" noAdjustHandles="1" noChangeArrowheads="1" noChangeShapeType="1" noTextEdit="1"/>
              </p:cNvSpPr>
              <p:nvPr/>
            </p:nvSpPr>
            <p:spPr>
              <a:xfrm>
                <a:off x="2536071" y="4648747"/>
                <a:ext cx="446166" cy="215444"/>
              </a:xfrm>
              <a:prstGeom prst="rect">
                <a:avLst/>
              </a:prstGeom>
              <a:blipFill>
                <a:blip r:embed="rId37"/>
                <a:stretch>
                  <a:fillRect l="-16667" r="-5556" b="-27778"/>
                </a:stretch>
              </a:blipFill>
            </p:spPr>
            <p:txBody>
              <a:bodyPr/>
              <a:lstStyle/>
              <a:p>
                <a:r>
                  <a:rPr lang="fr-FR">
                    <a:noFill/>
                  </a:rPr>
                  <a:t> </a:t>
                </a:r>
              </a:p>
            </p:txBody>
          </p:sp>
        </mc:Fallback>
      </mc:AlternateContent>
      <p:sp>
        <p:nvSpPr>
          <p:cNvPr id="285" name="ZoneTexte 284">
            <a:extLst>
              <a:ext uri="{FF2B5EF4-FFF2-40B4-BE49-F238E27FC236}">
                <a16:creationId xmlns:a16="http://schemas.microsoft.com/office/drawing/2014/main" id="{28992E9F-5163-36DC-F23B-B620594F1D33}"/>
              </a:ext>
            </a:extLst>
          </p:cNvPr>
          <p:cNvSpPr txBox="1"/>
          <p:nvPr/>
        </p:nvSpPr>
        <p:spPr>
          <a:xfrm>
            <a:off x="4985398" y="2829001"/>
            <a:ext cx="906017" cy="646331"/>
          </a:xfrm>
          <a:prstGeom prst="rect">
            <a:avLst/>
          </a:prstGeom>
          <a:noFill/>
        </p:spPr>
        <p:txBody>
          <a:bodyPr wrap="none" rtlCol="0">
            <a:spAutoFit/>
          </a:bodyPr>
          <a:lstStyle/>
          <a:p>
            <a:r>
              <a:rPr lang="fr-FR" dirty="0"/>
              <a:t>I</a:t>
            </a:r>
            <a:r>
              <a:rPr lang="fr-FR" baseline="-25000" dirty="0"/>
              <a:t>13C</a:t>
            </a:r>
            <a:r>
              <a:rPr lang="fr-FR" dirty="0"/>
              <a:t> = ½</a:t>
            </a:r>
          </a:p>
          <a:p>
            <a:r>
              <a:rPr lang="fr-FR" dirty="0"/>
              <a:t>I</a:t>
            </a:r>
            <a:r>
              <a:rPr lang="fr-FR" baseline="-25000" dirty="0"/>
              <a:t>12C </a:t>
            </a:r>
            <a:r>
              <a:rPr lang="fr-FR" dirty="0"/>
              <a:t>= 0</a:t>
            </a:r>
          </a:p>
        </p:txBody>
      </p:sp>
      <p:sp>
        <p:nvSpPr>
          <p:cNvPr id="286" name="ZoneTexte 285">
            <a:extLst>
              <a:ext uri="{FF2B5EF4-FFF2-40B4-BE49-F238E27FC236}">
                <a16:creationId xmlns:a16="http://schemas.microsoft.com/office/drawing/2014/main" id="{19408E0B-7106-F80B-3E7F-2B663899F24B}"/>
              </a:ext>
            </a:extLst>
          </p:cNvPr>
          <p:cNvSpPr txBox="1"/>
          <p:nvPr/>
        </p:nvSpPr>
        <p:spPr>
          <a:xfrm>
            <a:off x="6130051" y="2829001"/>
            <a:ext cx="941283" cy="646331"/>
          </a:xfrm>
          <a:prstGeom prst="rect">
            <a:avLst/>
          </a:prstGeom>
          <a:noFill/>
        </p:spPr>
        <p:txBody>
          <a:bodyPr wrap="none" rtlCol="0">
            <a:spAutoFit/>
          </a:bodyPr>
          <a:lstStyle/>
          <a:p>
            <a:r>
              <a:rPr lang="fr-FR" dirty="0"/>
              <a:t>I</a:t>
            </a:r>
            <a:r>
              <a:rPr lang="fr-FR" baseline="-25000" dirty="0"/>
              <a:t>14N</a:t>
            </a:r>
            <a:r>
              <a:rPr lang="fr-FR" dirty="0"/>
              <a:t> = 1</a:t>
            </a:r>
          </a:p>
          <a:p>
            <a:r>
              <a:rPr lang="fr-FR" dirty="0"/>
              <a:t>I</a:t>
            </a:r>
            <a:r>
              <a:rPr lang="fr-FR" baseline="-25000" dirty="0"/>
              <a:t>15N </a:t>
            </a:r>
            <a:r>
              <a:rPr lang="fr-FR" dirty="0"/>
              <a:t>= ½ </a:t>
            </a:r>
          </a:p>
        </p:txBody>
      </p:sp>
      <mc:AlternateContent xmlns:mc="http://schemas.openxmlformats.org/markup-compatibility/2006" xmlns:a14="http://schemas.microsoft.com/office/drawing/2010/main">
        <mc:Choice Requires="a14">
          <p:sp>
            <p:nvSpPr>
              <p:cNvPr id="292" name="ZoneTexte 291">
                <a:extLst>
                  <a:ext uri="{FF2B5EF4-FFF2-40B4-BE49-F238E27FC236}">
                    <a16:creationId xmlns:a16="http://schemas.microsoft.com/office/drawing/2014/main" id="{C6918944-D706-EDE6-206A-A25E47AC504C}"/>
                  </a:ext>
                </a:extLst>
              </p:cNvPr>
              <p:cNvSpPr txBox="1"/>
              <p:nvPr/>
            </p:nvSpPr>
            <p:spPr>
              <a:xfrm>
                <a:off x="7753220" y="2547115"/>
                <a:ext cx="4438779" cy="307777"/>
              </a:xfrm>
              <a:prstGeom prst="rect">
                <a:avLst/>
              </a:prstGeom>
              <a:noFill/>
            </p:spPr>
            <p:txBody>
              <a:bodyPr wrap="none" rtlCol="0">
                <a:spAutoFit/>
              </a:bodyPr>
              <a:lstStyle/>
              <a:p>
                <a:r>
                  <a:rPr lang="fr-FR" sz="1400" dirty="0"/>
                  <a:t>Flip the </a:t>
                </a:r>
                <a:r>
                  <a:rPr lang="fr-FR" sz="1400" dirty="0" err="1"/>
                  <a:t>target</a:t>
                </a:r>
                <a:r>
                  <a:rPr lang="fr-FR" sz="1400" dirty="0"/>
                  <a:t> qubit if the control qubit </a:t>
                </a:r>
                <a:r>
                  <a:rPr lang="fr-FR" sz="1400" dirty="0" err="1"/>
                  <a:t>is</a:t>
                </a:r>
                <a:r>
                  <a:rPr lang="fr-FR" sz="1400" dirty="0"/>
                  <a:t> in the state </a:t>
                </a:r>
                <a14:m>
                  <m:oMath xmlns:m="http://schemas.openxmlformats.org/officeDocument/2006/math">
                    <m:r>
                      <a:rPr lang="fr-FR" sz="1400" i="1">
                        <a:latin typeface="Cambria Math" panose="02040503050406030204" pitchFamily="18" charset="0"/>
                      </a:rPr>
                      <m:t>|</m:t>
                    </m:r>
                    <m:d>
                      <m:dPr>
                        <m:begChr m:val=""/>
                        <m:endChr m:val="⟩"/>
                        <m:ctrlPr>
                          <a:rPr lang="fr-FR" sz="1400" i="1">
                            <a:latin typeface="Cambria Math" panose="02040503050406030204" pitchFamily="18" charset="0"/>
                            <a:ea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m:t>
                        </m:r>
                      </m:e>
                    </m:d>
                  </m:oMath>
                </a14:m>
                <a:endParaRPr lang="fr-FR" sz="1400" dirty="0"/>
              </a:p>
            </p:txBody>
          </p:sp>
        </mc:Choice>
        <mc:Fallback xmlns="">
          <p:sp>
            <p:nvSpPr>
              <p:cNvPr id="292" name="ZoneTexte 291">
                <a:extLst>
                  <a:ext uri="{FF2B5EF4-FFF2-40B4-BE49-F238E27FC236}">
                    <a16:creationId xmlns:a16="http://schemas.microsoft.com/office/drawing/2014/main" id="{C6918944-D706-EDE6-206A-A25E47AC504C}"/>
                  </a:ext>
                </a:extLst>
              </p:cNvPr>
              <p:cNvSpPr txBox="1">
                <a:spLocks noRot="1" noChangeAspect="1" noMove="1" noResize="1" noEditPoints="1" noAdjustHandles="1" noChangeArrowheads="1" noChangeShapeType="1" noTextEdit="1"/>
              </p:cNvSpPr>
              <p:nvPr/>
            </p:nvSpPr>
            <p:spPr>
              <a:xfrm>
                <a:off x="7753220" y="2547115"/>
                <a:ext cx="4438779" cy="307777"/>
              </a:xfrm>
              <a:prstGeom prst="rect">
                <a:avLst/>
              </a:prstGeom>
              <a:blipFill>
                <a:blip r:embed="rId38"/>
                <a:stretch>
                  <a:fillRect l="-285" t="-104000" r="-2849" b="-16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93" name="ZoneTexte 292">
                <a:extLst>
                  <a:ext uri="{FF2B5EF4-FFF2-40B4-BE49-F238E27FC236}">
                    <a16:creationId xmlns:a16="http://schemas.microsoft.com/office/drawing/2014/main" id="{6A1DC5A9-850C-FAFA-1146-C0921E2EE27C}"/>
                  </a:ext>
                </a:extLst>
              </p:cNvPr>
              <p:cNvSpPr txBox="1"/>
              <p:nvPr/>
            </p:nvSpPr>
            <p:spPr>
              <a:xfrm>
                <a:off x="2016441" y="5089456"/>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293" name="ZoneTexte 292">
                <a:extLst>
                  <a:ext uri="{FF2B5EF4-FFF2-40B4-BE49-F238E27FC236}">
                    <a16:creationId xmlns:a16="http://schemas.microsoft.com/office/drawing/2014/main" id="{6A1DC5A9-850C-FAFA-1146-C0921E2EE27C}"/>
                  </a:ext>
                </a:extLst>
              </p:cNvPr>
              <p:cNvSpPr txBox="1">
                <a:spLocks noRot="1" noChangeAspect="1" noMove="1" noResize="1" noEditPoints="1" noAdjustHandles="1" noChangeArrowheads="1" noChangeShapeType="1" noTextEdit="1"/>
              </p:cNvSpPr>
              <p:nvPr/>
            </p:nvSpPr>
            <p:spPr>
              <a:xfrm>
                <a:off x="2016441" y="5089456"/>
                <a:ext cx="418337" cy="312650"/>
              </a:xfrm>
              <a:prstGeom prst="rect">
                <a:avLst/>
              </a:prstGeom>
              <a:blipFill>
                <a:blip r:embed="rId39"/>
                <a:stretch>
                  <a:fillRect b="-769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94" name="ZoneTexte 293">
                <a:extLst>
                  <a:ext uri="{FF2B5EF4-FFF2-40B4-BE49-F238E27FC236}">
                    <a16:creationId xmlns:a16="http://schemas.microsoft.com/office/drawing/2014/main" id="{51B06AC7-73FD-C1B4-7FBF-9BDB69B5BE02}"/>
                  </a:ext>
                </a:extLst>
              </p:cNvPr>
              <p:cNvSpPr txBox="1"/>
              <p:nvPr/>
            </p:nvSpPr>
            <p:spPr>
              <a:xfrm>
                <a:off x="1273808" y="5002831"/>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294" name="ZoneTexte 293">
                <a:extLst>
                  <a:ext uri="{FF2B5EF4-FFF2-40B4-BE49-F238E27FC236}">
                    <a16:creationId xmlns:a16="http://schemas.microsoft.com/office/drawing/2014/main" id="{51B06AC7-73FD-C1B4-7FBF-9BDB69B5BE02}"/>
                  </a:ext>
                </a:extLst>
              </p:cNvPr>
              <p:cNvSpPr txBox="1">
                <a:spLocks noRot="1" noChangeAspect="1" noMove="1" noResize="1" noEditPoints="1" noAdjustHandles="1" noChangeArrowheads="1" noChangeShapeType="1" noTextEdit="1"/>
              </p:cNvSpPr>
              <p:nvPr/>
            </p:nvSpPr>
            <p:spPr>
              <a:xfrm>
                <a:off x="1273808" y="5002831"/>
                <a:ext cx="418337" cy="312650"/>
              </a:xfrm>
              <a:prstGeom prst="rect">
                <a:avLst/>
              </a:prstGeom>
              <a:blipFill>
                <a:blip r:embed="rId40"/>
                <a:stretch>
                  <a:fillRect b="-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97" name="ZoneTexte 296">
                <a:extLst>
                  <a:ext uri="{FF2B5EF4-FFF2-40B4-BE49-F238E27FC236}">
                    <a16:creationId xmlns:a16="http://schemas.microsoft.com/office/drawing/2014/main" id="{6AA19424-972B-C20D-0DA6-961F0F8A458F}"/>
                  </a:ext>
                </a:extLst>
              </p:cNvPr>
              <p:cNvSpPr txBox="1"/>
              <p:nvPr/>
            </p:nvSpPr>
            <p:spPr>
              <a:xfrm>
                <a:off x="5987432" y="4768748"/>
                <a:ext cx="418337" cy="312650"/>
              </a:xfrm>
              <a:prstGeom prst="rect">
                <a:avLst/>
              </a:prstGeom>
              <a:noFill/>
            </p:spPr>
            <p:txBody>
              <a:bodyPr wrap="square" rtlCol="0">
                <a:spAutoFit/>
              </a:bodyPr>
              <a:lstStyle/>
              <a:p>
                <a14:m>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i="1">
                            <a:solidFill>
                              <a:schemeClr val="accent1"/>
                            </a:solidFill>
                            <a:latin typeface="Cambria Math" panose="02040503050406030204" pitchFamily="18" charset="0"/>
                          </a:rPr>
                          <m:t>𝑓</m:t>
                        </m:r>
                      </m:e>
                      <m:sub>
                        <m:r>
                          <a:rPr lang="fr-FR" sz="1400" b="0" i="1" smtClean="0">
                            <a:solidFill>
                              <a:schemeClr val="accent1"/>
                            </a:solidFill>
                            <a:latin typeface="Cambria Math" panose="02040503050406030204" pitchFamily="18" charset="0"/>
                          </a:rPr>
                          <m:t>−</m:t>
                        </m:r>
                        <m:r>
                          <a:rPr lang="fr-FR" sz="1400" i="1">
                            <a:solidFill>
                              <a:schemeClr val="accent1"/>
                            </a:solidFill>
                            <a:latin typeface="Cambria Math" panose="02040503050406030204" pitchFamily="18" charset="0"/>
                            <a:ea typeface="Cambria Math" panose="02040503050406030204" pitchFamily="18" charset="0"/>
                          </a:rPr>
                          <m:t>1</m:t>
                        </m:r>
                      </m:sub>
                    </m:sSub>
                  </m:oMath>
                </a14:m>
                <a:r>
                  <a:rPr lang="en-US" sz="1400" dirty="0">
                    <a:solidFill>
                      <a:schemeClr val="accent1"/>
                    </a:solidFill>
                  </a:rPr>
                  <a:t> </a:t>
                </a:r>
              </a:p>
            </p:txBody>
          </p:sp>
        </mc:Choice>
        <mc:Fallback xmlns="">
          <p:sp>
            <p:nvSpPr>
              <p:cNvPr id="297" name="ZoneTexte 296">
                <a:extLst>
                  <a:ext uri="{FF2B5EF4-FFF2-40B4-BE49-F238E27FC236}">
                    <a16:creationId xmlns:a16="http://schemas.microsoft.com/office/drawing/2014/main" id="{6AA19424-972B-C20D-0DA6-961F0F8A458F}"/>
                  </a:ext>
                </a:extLst>
              </p:cNvPr>
              <p:cNvSpPr txBox="1">
                <a:spLocks noRot="1" noChangeAspect="1" noMove="1" noResize="1" noEditPoints="1" noAdjustHandles="1" noChangeArrowheads="1" noChangeShapeType="1" noTextEdit="1"/>
              </p:cNvSpPr>
              <p:nvPr/>
            </p:nvSpPr>
            <p:spPr>
              <a:xfrm>
                <a:off x="5987432" y="4768748"/>
                <a:ext cx="418337" cy="312650"/>
              </a:xfrm>
              <a:prstGeom prst="rect">
                <a:avLst/>
              </a:prstGeom>
              <a:blipFill>
                <a:blip r:embed="rId41"/>
                <a:stretch>
                  <a:fillRect b="-3846"/>
                </a:stretch>
              </a:blipFill>
            </p:spPr>
            <p:txBody>
              <a:bodyPr/>
              <a:lstStyle/>
              <a:p>
                <a:r>
                  <a:rPr lang="fr-FR">
                    <a:noFill/>
                  </a:rPr>
                  <a:t> </a:t>
                </a:r>
              </a:p>
            </p:txBody>
          </p:sp>
        </mc:Fallback>
      </mc:AlternateContent>
      <p:cxnSp>
        <p:nvCxnSpPr>
          <p:cNvPr id="299" name="Connecteur droit 298">
            <a:extLst>
              <a:ext uri="{FF2B5EF4-FFF2-40B4-BE49-F238E27FC236}">
                <a16:creationId xmlns:a16="http://schemas.microsoft.com/office/drawing/2014/main" id="{D98603B5-3C7A-1974-2AE6-09065DCE413A}"/>
              </a:ext>
            </a:extLst>
          </p:cNvPr>
          <p:cNvCxnSpPr>
            <a:cxnSpLocks/>
          </p:cNvCxnSpPr>
          <p:nvPr/>
        </p:nvCxnSpPr>
        <p:spPr>
          <a:xfrm>
            <a:off x="6262677" y="5397233"/>
            <a:ext cx="0" cy="605707"/>
          </a:xfrm>
          <a:prstGeom prst="line">
            <a:avLst/>
          </a:prstGeom>
          <a:ln>
            <a:solidFill>
              <a:srgbClr val="EC0AF5"/>
            </a:solidFill>
            <a:prstDash val="sysDash"/>
          </a:ln>
        </p:spPr>
        <p:style>
          <a:lnRef idx="2">
            <a:schemeClr val="accent1"/>
          </a:lnRef>
          <a:fillRef idx="0">
            <a:schemeClr val="accent1"/>
          </a:fillRef>
          <a:effectRef idx="1">
            <a:schemeClr val="accent1"/>
          </a:effectRef>
          <a:fontRef idx="minor">
            <a:schemeClr val="tx1"/>
          </a:fontRef>
        </p:style>
      </p:cxnSp>
      <p:cxnSp>
        <p:nvCxnSpPr>
          <p:cNvPr id="301" name="Connecteur droit 300">
            <a:extLst>
              <a:ext uri="{FF2B5EF4-FFF2-40B4-BE49-F238E27FC236}">
                <a16:creationId xmlns:a16="http://schemas.microsoft.com/office/drawing/2014/main" id="{770E25A5-9557-860C-F2F9-C8FCD46B21A3}"/>
              </a:ext>
            </a:extLst>
          </p:cNvPr>
          <p:cNvCxnSpPr>
            <a:cxnSpLocks/>
          </p:cNvCxnSpPr>
          <p:nvPr/>
        </p:nvCxnSpPr>
        <p:spPr>
          <a:xfrm>
            <a:off x="5839817" y="5397233"/>
            <a:ext cx="0" cy="605707"/>
          </a:xfrm>
          <a:prstGeom prst="line">
            <a:avLst/>
          </a:prstGeom>
          <a:ln>
            <a:solidFill>
              <a:srgbClr val="7030A0"/>
            </a:solidFill>
            <a:prstDash val="sysDash"/>
          </a:ln>
        </p:spPr>
        <p:style>
          <a:lnRef idx="2">
            <a:schemeClr val="accent1"/>
          </a:lnRef>
          <a:fillRef idx="0">
            <a:schemeClr val="accent1"/>
          </a:fillRef>
          <a:effectRef idx="1">
            <a:schemeClr val="accent1"/>
          </a:effectRef>
          <a:fontRef idx="minor">
            <a:schemeClr val="tx1"/>
          </a:fontRef>
        </p:style>
      </p:cxnSp>
      <p:cxnSp>
        <p:nvCxnSpPr>
          <p:cNvPr id="317" name="Connecteur droit avec flèche 316">
            <a:extLst>
              <a:ext uri="{FF2B5EF4-FFF2-40B4-BE49-F238E27FC236}">
                <a16:creationId xmlns:a16="http://schemas.microsoft.com/office/drawing/2014/main" id="{3FFAE4E2-BDDE-5021-B646-ACCF6C4F79ED}"/>
              </a:ext>
            </a:extLst>
          </p:cNvPr>
          <p:cNvCxnSpPr>
            <a:cxnSpLocks/>
          </p:cNvCxnSpPr>
          <p:nvPr/>
        </p:nvCxnSpPr>
        <p:spPr>
          <a:xfrm>
            <a:off x="5835681" y="5710971"/>
            <a:ext cx="432000" cy="0"/>
          </a:xfrm>
          <a:prstGeom prst="straightConnector1">
            <a:avLst/>
          </a:prstGeom>
          <a:ln w="254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03" name="Image 302">
            <a:extLst>
              <a:ext uri="{FF2B5EF4-FFF2-40B4-BE49-F238E27FC236}">
                <a16:creationId xmlns:a16="http://schemas.microsoft.com/office/drawing/2014/main" id="{DB4CBFAA-3E22-5775-E91A-F25AF6D3C373}"/>
              </a:ext>
            </a:extLst>
          </p:cNvPr>
          <p:cNvPicPr>
            <a:picLocks noChangeAspect="1"/>
          </p:cNvPicPr>
          <p:nvPr/>
        </p:nvPicPr>
        <p:blipFill>
          <a:blip r:embed="rId42"/>
          <a:stretch>
            <a:fillRect/>
          </a:stretch>
        </p:blipFill>
        <p:spPr>
          <a:xfrm>
            <a:off x="149310" y="139477"/>
            <a:ext cx="656033" cy="653612"/>
          </a:xfrm>
          <a:prstGeom prst="rect">
            <a:avLst/>
          </a:prstGeom>
        </p:spPr>
      </p:pic>
      <p:sp>
        <p:nvSpPr>
          <p:cNvPr id="304" name="Espace réservé de la date 11">
            <a:extLst>
              <a:ext uri="{FF2B5EF4-FFF2-40B4-BE49-F238E27FC236}">
                <a16:creationId xmlns:a16="http://schemas.microsoft.com/office/drawing/2014/main" id="{396E3C46-43B5-1819-65B2-676854F94AB0}"/>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cxnSp>
        <p:nvCxnSpPr>
          <p:cNvPr id="11" name="Connecteur droit avec flèche 10">
            <a:extLst>
              <a:ext uri="{FF2B5EF4-FFF2-40B4-BE49-F238E27FC236}">
                <a16:creationId xmlns:a16="http://schemas.microsoft.com/office/drawing/2014/main" id="{0620084A-B0E6-7250-20C2-49906C248801}"/>
              </a:ext>
            </a:extLst>
          </p:cNvPr>
          <p:cNvCxnSpPr>
            <a:cxnSpLocks/>
          </p:cNvCxnSpPr>
          <p:nvPr/>
        </p:nvCxnSpPr>
        <p:spPr>
          <a:xfrm>
            <a:off x="525876" y="4768748"/>
            <a:ext cx="0" cy="6540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14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2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3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3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5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2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2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3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8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6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7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0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01"/>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9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0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1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2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1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9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6"/>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9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7"/>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3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44"/>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7"/>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4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50"/>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51"/>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5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53"/>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5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55"/>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56"/>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57"/>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67"/>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4" grpId="0" animBg="1"/>
      <p:bldP spid="12" grpId="0"/>
      <p:bldP spid="13" grpId="0"/>
      <p:bldP spid="167" grpId="0"/>
      <p:bldP spid="168" grpId="0"/>
      <p:bldP spid="169" grpId="0"/>
      <p:bldP spid="170" grpId="0"/>
      <p:bldP spid="171" grpId="0"/>
      <p:bldP spid="228" grpId="0"/>
      <p:bldP spid="229" grpId="0"/>
      <p:bldP spid="230" grpId="0"/>
      <p:bldP spid="232" grpId="0"/>
      <p:bldP spid="237" grpId="0"/>
      <p:bldP spid="256" grpId="0" animBg="1"/>
      <p:bldP spid="257" grpId="0" animBg="1"/>
      <p:bldP spid="307" grpId="0"/>
      <p:bldP spid="308" grpId="0"/>
      <p:bldP spid="322" grpId="0"/>
      <p:bldP spid="271" grpId="0"/>
      <p:bldP spid="327" grpId="0"/>
      <p:bldP spid="330" grpId="0"/>
      <p:bldP spid="21" grpId="0"/>
      <p:bldP spid="32" grpId="0"/>
      <p:bldP spid="36" grpId="0"/>
      <p:bldP spid="37" grpId="0"/>
      <p:bldP spid="38" grpId="0" animBg="1"/>
      <p:bldP spid="43" grpId="0"/>
      <p:bldP spid="44" grpId="0"/>
      <p:bldP spid="47" grpId="0"/>
      <p:bldP spid="52" grpId="0"/>
      <p:bldP spid="53" grpId="0"/>
      <p:bldP spid="54" grpId="0"/>
      <p:bldP spid="66" grpId="0"/>
      <p:bldP spid="67" grpId="0"/>
      <p:bldP spid="283" grpId="0"/>
      <p:bldP spid="285" grpId="0"/>
      <p:bldP spid="286" grpId="0"/>
      <p:bldP spid="292" grpId="0"/>
      <p:bldP spid="29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2FB3-62F2-0115-B49A-C201AA193E53}"/>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D08FD8FA-C9EC-00FF-43B0-BC81F53837E1}"/>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Color centers - Spin photon interface</a:t>
            </a:r>
          </a:p>
        </p:txBody>
      </p:sp>
      <p:cxnSp>
        <p:nvCxnSpPr>
          <p:cNvPr id="2" name="Connecteur droit 1">
            <a:extLst>
              <a:ext uri="{FF2B5EF4-FFF2-40B4-BE49-F238E27FC236}">
                <a16:creationId xmlns:a16="http://schemas.microsoft.com/office/drawing/2014/main" id="{9C8FECFC-6B4D-51BC-9781-F2B9B62186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9524C6D3-A5B1-0418-D387-42DCADA7D3F0}"/>
              </a:ext>
            </a:extLst>
          </p:cNvPr>
          <p:cNvPicPr>
            <a:picLocks/>
          </p:cNvPicPr>
          <p:nvPr/>
        </p:nvPicPr>
        <p:blipFill>
          <a:blip r:embed="rId3"/>
          <a:stretch>
            <a:fillRect/>
          </a:stretch>
        </p:blipFill>
        <p:spPr>
          <a:xfrm>
            <a:off x="839313" y="3447679"/>
            <a:ext cx="711487" cy="247275"/>
          </a:xfrm>
          <a:prstGeom prst="rect">
            <a:avLst/>
          </a:prstGeom>
        </p:spPr>
      </p:pic>
      <p:pic>
        <p:nvPicPr>
          <p:cNvPr id="42" name="Image 41">
            <a:extLst>
              <a:ext uri="{FF2B5EF4-FFF2-40B4-BE49-F238E27FC236}">
                <a16:creationId xmlns:a16="http://schemas.microsoft.com/office/drawing/2014/main" id="{43C895E7-A115-751A-4C13-0E096B512C2D}"/>
              </a:ext>
            </a:extLst>
          </p:cNvPr>
          <p:cNvPicPr>
            <a:picLocks/>
          </p:cNvPicPr>
          <p:nvPr/>
        </p:nvPicPr>
        <p:blipFill>
          <a:blip r:embed="rId3">
            <a:duotone>
              <a:schemeClr val="accent1">
                <a:shade val="45000"/>
                <a:satMod val="135000"/>
              </a:schemeClr>
              <a:prstClr val="white"/>
            </a:duotone>
          </a:blip>
          <a:stretch>
            <a:fillRect/>
          </a:stretch>
        </p:blipFill>
        <p:spPr>
          <a:xfrm>
            <a:off x="860101" y="3747203"/>
            <a:ext cx="711487" cy="247275"/>
          </a:xfrm>
          <a:prstGeom prst="rect">
            <a:avLst/>
          </a:prstGeom>
        </p:spPr>
      </p:pic>
      <p:sp>
        <p:nvSpPr>
          <p:cNvPr id="84" name="ZoneTexte 83">
            <a:extLst>
              <a:ext uri="{FF2B5EF4-FFF2-40B4-BE49-F238E27FC236}">
                <a16:creationId xmlns:a16="http://schemas.microsoft.com/office/drawing/2014/main" id="{F1AC11EC-C491-52BC-D78F-2C2197E8F90B}"/>
              </a:ext>
            </a:extLst>
          </p:cNvPr>
          <p:cNvSpPr txBox="1"/>
          <p:nvPr/>
        </p:nvSpPr>
        <p:spPr>
          <a:xfrm>
            <a:off x="8598527" y="4133029"/>
            <a:ext cx="2157963" cy="215444"/>
          </a:xfrm>
          <a:prstGeom prst="rect">
            <a:avLst/>
          </a:prstGeom>
          <a:noFill/>
        </p:spPr>
        <p:txBody>
          <a:bodyPr wrap="none" rtlCol="0">
            <a:spAutoFit/>
          </a:bodyPr>
          <a:lstStyle/>
          <a:p>
            <a:r>
              <a:rPr lang="fr-FR" sz="800" dirty="0">
                <a:effectLst/>
                <a:highlight>
                  <a:srgbClr val="FFFFFF"/>
                </a:highlight>
              </a:rPr>
              <a:t>L. </a:t>
            </a:r>
            <a:r>
              <a:rPr lang="fr-FR" sz="800" dirty="0" err="1">
                <a:effectLst/>
                <a:highlight>
                  <a:srgbClr val="FFFFFF"/>
                </a:highlight>
              </a:rPr>
              <a:t>Robledo</a:t>
            </a:r>
            <a:r>
              <a:rPr lang="fr-FR" sz="800" dirty="0">
                <a:effectLst/>
                <a:highlight>
                  <a:srgbClr val="FFFFFF"/>
                </a:highlight>
              </a:rPr>
              <a:t> </a:t>
            </a:r>
            <a:r>
              <a:rPr lang="fr-FR" sz="800" u="none" strike="noStrike" dirty="0">
                <a:solidFill>
                  <a:srgbClr val="222222"/>
                </a:solidFill>
                <a:effectLst/>
              </a:rPr>
              <a:t>et al., </a:t>
            </a:r>
            <a:r>
              <a:rPr lang="fr-FR" sz="800" i="1" u="none" strike="noStrike" dirty="0">
                <a:solidFill>
                  <a:srgbClr val="222222"/>
                </a:solidFill>
                <a:effectLst/>
              </a:rPr>
              <a:t>Nature</a:t>
            </a:r>
            <a:r>
              <a:rPr lang="fr-FR" sz="800" b="1" i="0" u="none" strike="noStrike" dirty="0">
                <a:solidFill>
                  <a:srgbClr val="222222"/>
                </a:solidFill>
                <a:effectLst/>
              </a:rPr>
              <a:t> 477</a:t>
            </a:r>
            <a:r>
              <a:rPr lang="fr-FR" sz="800" b="0" i="0" u="none" strike="noStrike" dirty="0">
                <a:solidFill>
                  <a:srgbClr val="222222"/>
                </a:solidFill>
                <a:effectLst/>
                <a:highlight>
                  <a:srgbClr val="FFFFFF"/>
                </a:highlight>
              </a:rPr>
              <a:t>,</a:t>
            </a:r>
            <a:r>
              <a:rPr lang="fr-FR" sz="800" b="0" i="0" u="none" strike="noStrike" dirty="0">
                <a:solidFill>
                  <a:srgbClr val="222222"/>
                </a:solidFill>
                <a:effectLst/>
              </a:rPr>
              <a:t> </a:t>
            </a:r>
            <a:r>
              <a:rPr lang="fr-FR" sz="800" b="0" i="0" u="none" strike="noStrike" dirty="0">
                <a:solidFill>
                  <a:srgbClr val="222222"/>
                </a:solidFill>
                <a:effectLst/>
                <a:highlight>
                  <a:srgbClr val="FFFFFF"/>
                </a:highlight>
              </a:rPr>
              <a:t>574–578 (</a:t>
            </a:r>
            <a:r>
              <a:rPr lang="fr-FR" sz="800" b="0" i="0" u="none" strike="noStrike" dirty="0">
                <a:solidFill>
                  <a:srgbClr val="222222"/>
                </a:solidFill>
                <a:effectLst/>
              </a:rPr>
              <a:t>2011</a:t>
            </a:r>
            <a:r>
              <a:rPr lang="fr-FR" sz="800" b="0" i="0" u="none" strike="noStrike" dirty="0">
                <a:solidFill>
                  <a:srgbClr val="222222"/>
                </a:solidFill>
                <a:effectLst/>
                <a:highlight>
                  <a:srgbClr val="FFFFFF"/>
                </a:highlight>
              </a:rPr>
              <a:t>)</a:t>
            </a:r>
            <a:endParaRPr lang="en-US" sz="800" dirty="0"/>
          </a:p>
        </p:txBody>
      </p:sp>
      <p:sp>
        <p:nvSpPr>
          <p:cNvPr id="89" name="ZoneTexte 88">
            <a:extLst>
              <a:ext uri="{FF2B5EF4-FFF2-40B4-BE49-F238E27FC236}">
                <a16:creationId xmlns:a16="http://schemas.microsoft.com/office/drawing/2014/main" id="{474EBAFE-E47D-D451-1781-F91B8133D897}"/>
              </a:ext>
            </a:extLst>
          </p:cNvPr>
          <p:cNvSpPr txBox="1"/>
          <p:nvPr/>
        </p:nvSpPr>
        <p:spPr>
          <a:xfrm>
            <a:off x="8096679" y="5790167"/>
            <a:ext cx="3629391" cy="307777"/>
          </a:xfrm>
          <a:prstGeom prst="rect">
            <a:avLst/>
          </a:prstGeom>
          <a:noFill/>
          <a:ln w="22225">
            <a:solidFill>
              <a:srgbClr val="FF0000"/>
            </a:solidFill>
          </a:ln>
        </p:spPr>
        <p:txBody>
          <a:bodyPr wrap="none" rtlCol="0">
            <a:spAutoFit/>
          </a:bodyPr>
          <a:lstStyle/>
          <a:p>
            <a:pPr algn="ctr"/>
            <a:r>
              <a:rPr lang="en-US" sz="1400" dirty="0"/>
              <a:t>Quantum entanglement distribution at hand</a:t>
            </a:r>
          </a:p>
        </p:txBody>
      </p:sp>
      <p:cxnSp>
        <p:nvCxnSpPr>
          <p:cNvPr id="97" name="Connecteur droit avec flèche 96">
            <a:extLst>
              <a:ext uri="{FF2B5EF4-FFF2-40B4-BE49-F238E27FC236}">
                <a16:creationId xmlns:a16="http://schemas.microsoft.com/office/drawing/2014/main" id="{7A8AC1E1-F0CE-82D1-DCE0-74AE5EDCF0C5}"/>
              </a:ext>
            </a:extLst>
          </p:cNvPr>
          <p:cNvCxnSpPr>
            <a:cxnSpLocks/>
          </p:cNvCxnSpPr>
          <p:nvPr/>
        </p:nvCxnSpPr>
        <p:spPr>
          <a:xfrm flipV="1">
            <a:off x="1593677" y="2856045"/>
            <a:ext cx="0" cy="2504996"/>
          </a:xfrm>
          <a:prstGeom prst="straightConnector1">
            <a:avLst/>
          </a:prstGeom>
          <a:ln w="28575">
            <a:solidFill>
              <a:schemeClr val="accent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8" name="Connecteur droit avec flèche 97">
            <a:extLst>
              <a:ext uri="{FF2B5EF4-FFF2-40B4-BE49-F238E27FC236}">
                <a16:creationId xmlns:a16="http://schemas.microsoft.com/office/drawing/2014/main" id="{93F854E3-2C6C-7B9C-D4B2-9D9949B68096}"/>
              </a:ext>
            </a:extLst>
          </p:cNvPr>
          <p:cNvCxnSpPr>
            <a:cxnSpLocks/>
          </p:cNvCxnSpPr>
          <p:nvPr/>
        </p:nvCxnSpPr>
        <p:spPr>
          <a:xfrm flipV="1">
            <a:off x="1814096" y="2692164"/>
            <a:ext cx="0" cy="2311331"/>
          </a:xfrm>
          <a:prstGeom prst="straightConnector1">
            <a:avLst/>
          </a:prstGeom>
          <a:ln w="28575">
            <a:solidFill>
              <a:srgbClr val="C00000">
                <a:alpha val="99000"/>
              </a:srgb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99" name="Image 98">
            <a:extLst>
              <a:ext uri="{FF2B5EF4-FFF2-40B4-BE49-F238E27FC236}">
                <a16:creationId xmlns:a16="http://schemas.microsoft.com/office/drawing/2014/main" id="{7EEDAAC3-FEA1-267D-3290-EB89FC406951}"/>
              </a:ext>
            </a:extLst>
          </p:cNvPr>
          <p:cNvPicPr>
            <a:picLocks/>
          </p:cNvPicPr>
          <p:nvPr/>
        </p:nvPicPr>
        <p:blipFill>
          <a:blip r:embed="rId3"/>
          <a:stretch>
            <a:fillRect/>
          </a:stretch>
        </p:blipFill>
        <p:spPr>
          <a:xfrm>
            <a:off x="1907125" y="3454992"/>
            <a:ext cx="711487" cy="247275"/>
          </a:xfrm>
          <a:prstGeom prst="rect">
            <a:avLst/>
          </a:prstGeom>
        </p:spPr>
      </p:pic>
      <p:pic>
        <p:nvPicPr>
          <p:cNvPr id="100" name="Image 99">
            <a:extLst>
              <a:ext uri="{FF2B5EF4-FFF2-40B4-BE49-F238E27FC236}">
                <a16:creationId xmlns:a16="http://schemas.microsoft.com/office/drawing/2014/main" id="{29BA7886-0B01-DCA3-7D2B-5A52AAA93C83}"/>
              </a:ext>
            </a:extLst>
          </p:cNvPr>
          <p:cNvPicPr>
            <a:picLocks/>
          </p:cNvPicPr>
          <p:nvPr/>
        </p:nvPicPr>
        <p:blipFill>
          <a:blip r:embed="rId3">
            <a:duotone>
              <a:schemeClr val="accent1">
                <a:shade val="45000"/>
                <a:satMod val="135000"/>
              </a:schemeClr>
              <a:prstClr val="white"/>
            </a:duotone>
          </a:blip>
          <a:stretch>
            <a:fillRect/>
          </a:stretch>
        </p:blipFill>
        <p:spPr>
          <a:xfrm>
            <a:off x="1908511" y="3795158"/>
            <a:ext cx="711487" cy="247275"/>
          </a:xfrm>
          <a:prstGeom prst="rect">
            <a:avLst/>
          </a:prstGeom>
        </p:spPr>
      </p:pic>
      <p:cxnSp>
        <p:nvCxnSpPr>
          <p:cNvPr id="101" name="Connecteur droit avec flèche 100">
            <a:extLst>
              <a:ext uri="{FF2B5EF4-FFF2-40B4-BE49-F238E27FC236}">
                <a16:creationId xmlns:a16="http://schemas.microsoft.com/office/drawing/2014/main" id="{86662A98-24DF-8DAC-A1B1-B4DD80D856CD}"/>
              </a:ext>
            </a:extLst>
          </p:cNvPr>
          <p:cNvCxnSpPr>
            <a:cxnSpLocks/>
          </p:cNvCxnSpPr>
          <p:nvPr/>
        </p:nvCxnSpPr>
        <p:spPr>
          <a:xfrm flipV="1">
            <a:off x="1710801" y="2041135"/>
            <a:ext cx="0" cy="2311331"/>
          </a:xfrm>
          <a:prstGeom prst="straightConnector1">
            <a:avLst/>
          </a:prstGeom>
          <a:ln w="28575">
            <a:solidFill>
              <a:srgbClr val="C00000">
                <a:alpha val="99000"/>
              </a:srgb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8203" name="Groupe 8202">
            <a:extLst>
              <a:ext uri="{FF2B5EF4-FFF2-40B4-BE49-F238E27FC236}">
                <a16:creationId xmlns:a16="http://schemas.microsoft.com/office/drawing/2014/main" id="{CD3DA33D-233E-A781-EE44-7C351464CB1D}"/>
              </a:ext>
            </a:extLst>
          </p:cNvPr>
          <p:cNvGrpSpPr/>
          <p:nvPr/>
        </p:nvGrpSpPr>
        <p:grpSpPr>
          <a:xfrm>
            <a:off x="8152237" y="2571126"/>
            <a:ext cx="3064529" cy="1541664"/>
            <a:chOff x="4142990" y="4051612"/>
            <a:chExt cx="3443160" cy="1732141"/>
          </a:xfrm>
        </p:grpSpPr>
        <p:grpSp>
          <p:nvGrpSpPr>
            <p:cNvPr id="8201" name="Groupe 8200">
              <a:extLst>
                <a:ext uri="{FF2B5EF4-FFF2-40B4-BE49-F238E27FC236}">
                  <a16:creationId xmlns:a16="http://schemas.microsoft.com/office/drawing/2014/main" id="{A2EF445D-EF0C-B6B8-4392-F1168969805F}"/>
                </a:ext>
              </a:extLst>
            </p:cNvPr>
            <p:cNvGrpSpPr/>
            <p:nvPr/>
          </p:nvGrpSpPr>
          <p:grpSpPr>
            <a:xfrm>
              <a:off x="4142990" y="4051612"/>
              <a:ext cx="3443160" cy="1732141"/>
              <a:chOff x="4181330" y="4047109"/>
              <a:chExt cx="3736756" cy="1879840"/>
            </a:xfrm>
          </p:grpSpPr>
          <p:pic>
            <p:nvPicPr>
              <p:cNvPr id="120" name="Image 119">
                <a:extLst>
                  <a:ext uri="{FF2B5EF4-FFF2-40B4-BE49-F238E27FC236}">
                    <a16:creationId xmlns:a16="http://schemas.microsoft.com/office/drawing/2014/main" id="{A7772B30-3A51-435B-A899-09CF8C5CDE67}"/>
                  </a:ext>
                </a:extLst>
              </p:cNvPr>
              <p:cNvPicPr>
                <a:picLocks noChangeAspect="1"/>
              </p:cNvPicPr>
              <p:nvPr/>
            </p:nvPicPr>
            <p:blipFill>
              <a:blip r:embed="rId4"/>
              <a:stretch>
                <a:fillRect/>
              </a:stretch>
            </p:blipFill>
            <p:spPr>
              <a:xfrm>
                <a:off x="4181330" y="4047109"/>
                <a:ext cx="3736756" cy="1879840"/>
              </a:xfrm>
              <a:prstGeom prst="rect">
                <a:avLst/>
              </a:prstGeom>
            </p:spPr>
          </p:pic>
          <p:sp>
            <p:nvSpPr>
              <p:cNvPr id="8197" name="Rectangle 8196">
                <a:extLst>
                  <a:ext uri="{FF2B5EF4-FFF2-40B4-BE49-F238E27FC236}">
                    <a16:creationId xmlns:a16="http://schemas.microsoft.com/office/drawing/2014/main" id="{C2D5025F-70AD-39BA-5DA6-A9B93F7A7222}"/>
                  </a:ext>
                </a:extLst>
              </p:cNvPr>
              <p:cNvSpPr/>
              <p:nvPr/>
            </p:nvSpPr>
            <p:spPr>
              <a:xfrm>
                <a:off x="6611287" y="4352466"/>
                <a:ext cx="303391" cy="322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0" name="Rectangle 8199">
                <a:extLst>
                  <a:ext uri="{FF2B5EF4-FFF2-40B4-BE49-F238E27FC236}">
                    <a16:creationId xmlns:a16="http://schemas.microsoft.com/office/drawing/2014/main" id="{85E15DC6-08CE-F951-0FCE-67650620D994}"/>
                  </a:ext>
                </a:extLst>
              </p:cNvPr>
              <p:cNvSpPr/>
              <p:nvPr/>
            </p:nvSpPr>
            <p:spPr>
              <a:xfrm>
                <a:off x="6762983" y="5043268"/>
                <a:ext cx="303391" cy="322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92" name="ZoneTexte 8191">
              <a:extLst>
                <a:ext uri="{FF2B5EF4-FFF2-40B4-BE49-F238E27FC236}">
                  <a16:creationId xmlns:a16="http://schemas.microsoft.com/office/drawing/2014/main" id="{FDFCBD25-7A0F-3BB3-825B-A3D48F19842D}"/>
                </a:ext>
              </a:extLst>
            </p:cNvPr>
            <p:cNvSpPr txBox="1"/>
            <p:nvPr/>
          </p:nvSpPr>
          <p:spPr>
            <a:xfrm>
              <a:off x="6312459" y="4269181"/>
              <a:ext cx="336952" cy="307777"/>
            </a:xfrm>
            <a:prstGeom prst="rect">
              <a:avLst/>
            </a:prstGeom>
            <a:noFill/>
          </p:spPr>
          <p:txBody>
            <a:bodyPr wrap="none" rtlCol="0">
              <a:spAutoFit/>
            </a:bodyPr>
            <a:lstStyle/>
            <a:p>
              <a:r>
                <a:rPr lang="en-US" sz="1400" dirty="0">
                  <a:solidFill>
                    <a:srgbClr val="0070C0"/>
                  </a:solidFill>
                </a:rPr>
                <a:t>E</a:t>
              </a:r>
              <a:r>
                <a:rPr lang="en-US" sz="1400" baseline="-25000" dirty="0">
                  <a:solidFill>
                    <a:srgbClr val="0070C0"/>
                  </a:solidFill>
                </a:rPr>
                <a:t>x</a:t>
              </a:r>
            </a:p>
          </p:txBody>
        </p:sp>
        <p:sp>
          <p:nvSpPr>
            <p:cNvPr id="8202" name="ZoneTexte 8201">
              <a:extLst>
                <a:ext uri="{FF2B5EF4-FFF2-40B4-BE49-F238E27FC236}">
                  <a16:creationId xmlns:a16="http://schemas.microsoft.com/office/drawing/2014/main" id="{D02A60D5-49D6-BDDF-2A8C-E5CDF8F0004C}"/>
                </a:ext>
              </a:extLst>
            </p:cNvPr>
            <p:cNvSpPr txBox="1"/>
            <p:nvPr/>
          </p:nvSpPr>
          <p:spPr>
            <a:xfrm>
              <a:off x="6502928" y="5015981"/>
              <a:ext cx="354584" cy="307777"/>
            </a:xfrm>
            <a:prstGeom prst="rect">
              <a:avLst/>
            </a:prstGeom>
            <a:noFill/>
          </p:spPr>
          <p:txBody>
            <a:bodyPr wrap="none" rtlCol="0">
              <a:spAutoFit/>
            </a:bodyPr>
            <a:lstStyle/>
            <a:p>
              <a:r>
                <a:rPr lang="en-US" sz="1400" dirty="0">
                  <a:solidFill>
                    <a:srgbClr val="C00000"/>
                  </a:solidFill>
                </a:rPr>
                <a:t>A</a:t>
              </a:r>
              <a:r>
                <a:rPr lang="en-US" sz="1400" baseline="-25000" dirty="0">
                  <a:solidFill>
                    <a:srgbClr val="C00000"/>
                  </a:solidFill>
                </a:rPr>
                <a:t>1</a:t>
              </a:r>
            </a:p>
          </p:txBody>
        </p:sp>
      </p:grpSp>
      <p:sp>
        <p:nvSpPr>
          <p:cNvPr id="20" name="Espace réservé du pied de page 19">
            <a:extLst>
              <a:ext uri="{FF2B5EF4-FFF2-40B4-BE49-F238E27FC236}">
                <a16:creationId xmlns:a16="http://schemas.microsoft.com/office/drawing/2014/main" id="{019CFA28-F30E-A6C0-88A5-7D79DDC4A78B}"/>
              </a:ext>
            </a:extLst>
          </p:cNvPr>
          <p:cNvSpPr>
            <a:spLocks noGrp="1"/>
          </p:cNvSpPr>
          <p:nvPr>
            <p:ph type="ftr" sz="quarter" idx="11"/>
          </p:nvPr>
        </p:nvSpPr>
        <p:spPr/>
        <p:txBody>
          <a:bodyPr/>
          <a:lstStyle/>
          <a:p>
            <a:r>
              <a:rPr lang="fr-FR"/>
              <a:t>Charles Babin</a:t>
            </a:r>
          </a:p>
        </p:txBody>
      </p:sp>
      <p:sp>
        <p:nvSpPr>
          <p:cNvPr id="23" name="Espace réservé du numéro de diapositive 22">
            <a:extLst>
              <a:ext uri="{FF2B5EF4-FFF2-40B4-BE49-F238E27FC236}">
                <a16:creationId xmlns:a16="http://schemas.microsoft.com/office/drawing/2014/main" id="{D83977F6-8A75-EAB5-9696-8FD8BBE37826}"/>
              </a:ext>
            </a:extLst>
          </p:cNvPr>
          <p:cNvSpPr>
            <a:spLocks noGrp="1"/>
          </p:cNvSpPr>
          <p:nvPr>
            <p:ph type="sldNum" sz="quarter" idx="12"/>
          </p:nvPr>
        </p:nvSpPr>
        <p:spPr/>
        <p:txBody>
          <a:bodyPr/>
          <a:lstStyle/>
          <a:p>
            <a:fld id="{BC52D411-5A3D-D14A-AF34-D9B1C8ECD583}" type="slidenum">
              <a:rPr lang="fr-FR" smtClean="0"/>
              <a:pPr/>
              <a:t>34</a:t>
            </a:fld>
            <a:endParaRPr lang="fr-FR"/>
          </a:p>
        </p:txBody>
      </p:sp>
      <p:grpSp>
        <p:nvGrpSpPr>
          <p:cNvPr id="3" name="Groupe 2">
            <a:extLst>
              <a:ext uri="{FF2B5EF4-FFF2-40B4-BE49-F238E27FC236}">
                <a16:creationId xmlns:a16="http://schemas.microsoft.com/office/drawing/2014/main" id="{36484753-DF9D-9317-25AE-FDEEEF787AE2}"/>
              </a:ext>
            </a:extLst>
          </p:cNvPr>
          <p:cNvGrpSpPr/>
          <p:nvPr/>
        </p:nvGrpSpPr>
        <p:grpSpPr>
          <a:xfrm>
            <a:off x="195810" y="5980319"/>
            <a:ext cx="3580716" cy="473946"/>
            <a:chOff x="3781245" y="4800023"/>
            <a:chExt cx="4246223" cy="473946"/>
          </a:xfrm>
        </p:grpSpPr>
        <p:sp>
          <p:nvSpPr>
            <p:cNvPr id="4" name="Rectangle 3">
              <a:extLst>
                <a:ext uri="{FF2B5EF4-FFF2-40B4-BE49-F238E27FC236}">
                  <a16:creationId xmlns:a16="http://schemas.microsoft.com/office/drawing/2014/main" id="{64927674-DE7E-661F-507D-E2F3F266C396}"/>
                </a:ext>
              </a:extLst>
            </p:cNvPr>
            <p:cNvSpPr/>
            <p:nvPr/>
          </p:nvSpPr>
          <p:spPr>
            <a:xfrm>
              <a:off x="3781245" y="4800023"/>
              <a:ext cx="4246223" cy="473946"/>
            </a:xfrm>
            <a:prstGeom prst="rect">
              <a:avLst/>
            </a:prstGeom>
            <a:gradFill flip="none" rotWithShape="1">
              <a:gsLst>
                <a:gs pos="0">
                  <a:schemeClr val="accent2"/>
                </a:gs>
                <a:gs pos="54000">
                  <a:schemeClr val="accent2">
                    <a:lumMod val="40000"/>
                    <a:lumOff val="6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Valence Band</a:t>
              </a:r>
            </a:p>
          </p:txBody>
        </p:sp>
        <p:cxnSp>
          <p:nvCxnSpPr>
            <p:cNvPr id="5" name="Connecteur droit 4">
              <a:extLst>
                <a:ext uri="{FF2B5EF4-FFF2-40B4-BE49-F238E27FC236}">
                  <a16:creationId xmlns:a16="http://schemas.microsoft.com/office/drawing/2014/main" id="{0B1614C5-DFB1-6DBE-B11C-CABF91A62C46}"/>
                </a:ext>
              </a:extLst>
            </p:cNvPr>
            <p:cNvCxnSpPr>
              <a:cxnSpLocks/>
            </p:cNvCxnSpPr>
            <p:nvPr/>
          </p:nvCxnSpPr>
          <p:spPr>
            <a:xfrm>
              <a:off x="3781246" y="4800023"/>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e 16">
            <a:extLst>
              <a:ext uri="{FF2B5EF4-FFF2-40B4-BE49-F238E27FC236}">
                <a16:creationId xmlns:a16="http://schemas.microsoft.com/office/drawing/2014/main" id="{DCFBA2B3-9E4C-289B-CDA6-25B534DC0958}"/>
              </a:ext>
            </a:extLst>
          </p:cNvPr>
          <p:cNvGrpSpPr/>
          <p:nvPr/>
        </p:nvGrpSpPr>
        <p:grpSpPr>
          <a:xfrm>
            <a:off x="195810" y="1095736"/>
            <a:ext cx="3580716" cy="473946"/>
            <a:chOff x="3781245" y="1526652"/>
            <a:chExt cx="4246223" cy="473946"/>
          </a:xfrm>
        </p:grpSpPr>
        <p:sp>
          <p:nvSpPr>
            <p:cNvPr id="19" name="Rectangle 18">
              <a:extLst>
                <a:ext uri="{FF2B5EF4-FFF2-40B4-BE49-F238E27FC236}">
                  <a16:creationId xmlns:a16="http://schemas.microsoft.com/office/drawing/2014/main" id="{3E759791-CD06-4945-1EC3-AD662827CB26}"/>
                </a:ext>
              </a:extLst>
            </p:cNvPr>
            <p:cNvSpPr/>
            <p:nvPr/>
          </p:nvSpPr>
          <p:spPr>
            <a:xfrm>
              <a:off x="3781245" y="1526652"/>
              <a:ext cx="4246223" cy="473946"/>
            </a:xfrm>
            <a:prstGeom prst="rect">
              <a:avLst/>
            </a:prstGeom>
            <a:gradFill flip="none" rotWithShape="1">
              <a:gsLst>
                <a:gs pos="0">
                  <a:schemeClr val="bg1">
                    <a:lumMod val="95000"/>
                  </a:schemeClr>
                </a:gs>
                <a:gs pos="46000">
                  <a:schemeClr val="accent1">
                    <a:lumMod val="40000"/>
                    <a:lumOff val="6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Conduction Band</a:t>
              </a:r>
            </a:p>
          </p:txBody>
        </p:sp>
        <p:cxnSp>
          <p:nvCxnSpPr>
            <p:cNvPr id="24" name="Connecteur droit 23">
              <a:extLst>
                <a:ext uri="{FF2B5EF4-FFF2-40B4-BE49-F238E27FC236}">
                  <a16:creationId xmlns:a16="http://schemas.microsoft.com/office/drawing/2014/main" id="{E33DF4EC-5E2E-4088-FA2D-1CA147F9F103}"/>
                </a:ext>
              </a:extLst>
            </p:cNvPr>
            <p:cNvCxnSpPr>
              <a:cxnSpLocks/>
            </p:cNvCxnSpPr>
            <p:nvPr/>
          </p:nvCxnSpPr>
          <p:spPr>
            <a:xfrm>
              <a:off x="3781246" y="2000598"/>
              <a:ext cx="424600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2" name="ZoneTexte 61">
                <a:extLst>
                  <a:ext uri="{FF2B5EF4-FFF2-40B4-BE49-F238E27FC236}">
                    <a16:creationId xmlns:a16="http://schemas.microsoft.com/office/drawing/2014/main" id="{10285B48-C56B-C347-146A-48DF603A2F8F}"/>
                  </a:ext>
                </a:extLst>
              </p:cNvPr>
              <p:cNvSpPr txBox="1"/>
              <p:nvPr/>
            </p:nvSpPr>
            <p:spPr>
              <a:xfrm>
                <a:off x="8098038" y="4927292"/>
                <a:ext cx="3678699" cy="523220"/>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Photon wavelength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dirty="0"/>
                  <a:t> Electron spin state</a:t>
                </a:r>
              </a:p>
              <a:p>
                <a:pPr lvl="1">
                  <a:buClr>
                    <a:srgbClr val="00BEFF"/>
                  </a:buClr>
                </a:pPr>
                <a:r>
                  <a:rPr lang="en-US" sz="1400" dirty="0"/>
                  <a:t>⇒ Spin-photon entanglement</a:t>
                </a:r>
              </a:p>
            </p:txBody>
          </p:sp>
        </mc:Choice>
        <mc:Fallback xmlns="">
          <p:sp>
            <p:nvSpPr>
              <p:cNvPr id="62" name="ZoneTexte 61">
                <a:extLst>
                  <a:ext uri="{FF2B5EF4-FFF2-40B4-BE49-F238E27FC236}">
                    <a16:creationId xmlns:a16="http://schemas.microsoft.com/office/drawing/2014/main" id="{10285B48-C56B-C347-146A-48DF603A2F8F}"/>
                  </a:ext>
                </a:extLst>
              </p:cNvPr>
              <p:cNvSpPr txBox="1">
                <a:spLocks noRot="1" noChangeAspect="1" noMove="1" noResize="1" noEditPoints="1" noAdjustHandles="1" noChangeArrowheads="1" noChangeShapeType="1" noTextEdit="1"/>
              </p:cNvSpPr>
              <p:nvPr/>
            </p:nvSpPr>
            <p:spPr>
              <a:xfrm>
                <a:off x="8098038" y="4927292"/>
                <a:ext cx="3678699" cy="523220"/>
              </a:xfrm>
              <a:prstGeom prst="rect">
                <a:avLst/>
              </a:prstGeom>
              <a:blipFill>
                <a:blip r:embed="rId22"/>
                <a:stretch>
                  <a:fillRect l="-344" t="-2326" b="-11628"/>
                </a:stretch>
              </a:blipFill>
            </p:spPr>
            <p:txBody>
              <a:bodyPr/>
              <a:lstStyle/>
              <a:p>
                <a:r>
                  <a:rPr lang="fr-FR">
                    <a:noFill/>
                  </a:rPr>
                  <a:t> </a:t>
                </a:r>
              </a:p>
            </p:txBody>
          </p:sp>
        </mc:Fallback>
      </mc:AlternateContent>
      <p:sp>
        <p:nvSpPr>
          <p:cNvPr id="88" name="ZoneTexte 87">
            <a:extLst>
              <a:ext uri="{FF2B5EF4-FFF2-40B4-BE49-F238E27FC236}">
                <a16:creationId xmlns:a16="http://schemas.microsoft.com/office/drawing/2014/main" id="{88844062-60E2-4552-303E-6342154CB5D1}"/>
              </a:ext>
            </a:extLst>
          </p:cNvPr>
          <p:cNvSpPr txBox="1"/>
          <p:nvPr/>
        </p:nvSpPr>
        <p:spPr>
          <a:xfrm>
            <a:off x="9021957" y="4502095"/>
            <a:ext cx="1778820" cy="338554"/>
          </a:xfrm>
          <a:prstGeom prst="rect">
            <a:avLst/>
          </a:prstGeom>
          <a:noFill/>
        </p:spPr>
        <p:txBody>
          <a:bodyPr wrap="none" rtlCol="0">
            <a:spAutoFit/>
          </a:bodyPr>
          <a:lstStyle/>
          <a:p>
            <a:pPr algn="ctr"/>
            <a:r>
              <a:rPr lang="en-US" sz="1600" b="1" dirty="0"/>
              <a:t>Optical response</a:t>
            </a:r>
          </a:p>
        </p:txBody>
      </p:sp>
      <p:grpSp>
        <p:nvGrpSpPr>
          <p:cNvPr id="14" name="Groupe 13">
            <a:extLst>
              <a:ext uri="{FF2B5EF4-FFF2-40B4-BE49-F238E27FC236}">
                <a16:creationId xmlns:a16="http://schemas.microsoft.com/office/drawing/2014/main" id="{2AAA76CA-CA52-92BC-860F-29698FEE7AE0}"/>
              </a:ext>
            </a:extLst>
          </p:cNvPr>
          <p:cNvGrpSpPr/>
          <p:nvPr/>
        </p:nvGrpSpPr>
        <p:grpSpPr>
          <a:xfrm>
            <a:off x="11195053" y="147318"/>
            <a:ext cx="873037" cy="664352"/>
            <a:chOff x="10937240" y="138967"/>
            <a:chExt cx="873037" cy="664352"/>
          </a:xfrm>
        </p:grpSpPr>
        <p:pic>
          <p:nvPicPr>
            <p:cNvPr id="15" name="Picture 2" descr="ICB – Laboratoire Interdisciplinaire Carnot de Bourgogne - Université de  Bourgogne">
              <a:extLst>
                <a:ext uri="{FF2B5EF4-FFF2-40B4-BE49-F238E27FC236}">
                  <a16:creationId xmlns:a16="http://schemas.microsoft.com/office/drawing/2014/main" id="{8CD6BBBD-FA0C-F6FD-0DE1-86B86CB08EC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36D4306-00CA-ECD7-F924-CFFB6DFCD61A}"/>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Image 12">
            <a:extLst>
              <a:ext uri="{FF2B5EF4-FFF2-40B4-BE49-F238E27FC236}">
                <a16:creationId xmlns:a16="http://schemas.microsoft.com/office/drawing/2014/main" id="{9813F585-7A78-E498-C8E8-5B223F708942}"/>
              </a:ext>
            </a:extLst>
          </p:cNvPr>
          <p:cNvPicPr>
            <a:picLocks noChangeAspect="1"/>
          </p:cNvPicPr>
          <p:nvPr/>
        </p:nvPicPr>
        <p:blipFill>
          <a:blip r:embed="rId24"/>
          <a:stretch>
            <a:fillRect/>
          </a:stretch>
        </p:blipFill>
        <p:spPr>
          <a:xfrm>
            <a:off x="4047806" y="1454743"/>
            <a:ext cx="3700440" cy="3088883"/>
          </a:xfrm>
          <a:prstGeom prst="rect">
            <a:avLst/>
          </a:prstGeom>
        </p:spPr>
      </p:pic>
      <p:sp>
        <p:nvSpPr>
          <p:cNvPr id="29" name="ZoneTexte 28">
            <a:extLst>
              <a:ext uri="{FF2B5EF4-FFF2-40B4-BE49-F238E27FC236}">
                <a16:creationId xmlns:a16="http://schemas.microsoft.com/office/drawing/2014/main" id="{246AD532-8532-B008-99C2-A245F4040063}"/>
              </a:ext>
            </a:extLst>
          </p:cNvPr>
          <p:cNvSpPr txBox="1"/>
          <p:nvPr/>
        </p:nvSpPr>
        <p:spPr>
          <a:xfrm>
            <a:off x="4632238" y="1064740"/>
            <a:ext cx="2765694" cy="338554"/>
          </a:xfrm>
          <a:prstGeom prst="rect">
            <a:avLst/>
          </a:prstGeom>
          <a:noFill/>
        </p:spPr>
        <p:txBody>
          <a:bodyPr wrap="none" rtlCol="0">
            <a:spAutoFit/>
          </a:bodyPr>
          <a:lstStyle/>
          <a:p>
            <a:pPr algn="ctr"/>
            <a:r>
              <a:rPr lang="en-US" sz="1600" b="1" dirty="0"/>
              <a:t>Cooling down the NV center</a:t>
            </a:r>
          </a:p>
        </p:txBody>
      </p:sp>
      <p:sp>
        <p:nvSpPr>
          <p:cNvPr id="32" name="ZoneTexte 31">
            <a:extLst>
              <a:ext uri="{FF2B5EF4-FFF2-40B4-BE49-F238E27FC236}">
                <a16:creationId xmlns:a16="http://schemas.microsoft.com/office/drawing/2014/main" id="{DC5E25D2-5E5A-F429-AFBA-DF72EDC1F3A1}"/>
              </a:ext>
            </a:extLst>
          </p:cNvPr>
          <p:cNvSpPr txBox="1"/>
          <p:nvPr/>
        </p:nvSpPr>
        <p:spPr>
          <a:xfrm>
            <a:off x="4821896" y="4544546"/>
            <a:ext cx="2619628" cy="215444"/>
          </a:xfrm>
          <a:prstGeom prst="rect">
            <a:avLst/>
          </a:prstGeom>
          <a:noFill/>
        </p:spPr>
        <p:txBody>
          <a:bodyPr wrap="square" rtlCol="0">
            <a:spAutoFit/>
          </a:bodyPr>
          <a:lstStyle/>
          <a:p>
            <a:r>
              <a:rPr lang="fr-FR" sz="800" dirty="0" err="1"/>
              <a:t>Beha</a:t>
            </a:r>
            <a:r>
              <a:rPr lang="fr-FR" sz="800" dirty="0"/>
              <a:t> et. al., </a:t>
            </a:r>
            <a:r>
              <a:rPr lang="fr-FR" sz="800" i="1" dirty="0" err="1"/>
              <a:t>Beilstein</a:t>
            </a:r>
            <a:r>
              <a:rPr lang="fr-FR" sz="800" i="1" dirty="0"/>
              <a:t> J. </a:t>
            </a:r>
            <a:r>
              <a:rPr lang="fr-FR" sz="800" i="1" dirty="0" err="1"/>
              <a:t>Nanotechnol</a:t>
            </a:r>
            <a:r>
              <a:rPr lang="fr-FR" sz="800" i="1" dirty="0"/>
              <a:t>.</a:t>
            </a:r>
            <a:r>
              <a:rPr lang="fr-FR" sz="800" dirty="0"/>
              <a:t> </a:t>
            </a:r>
            <a:r>
              <a:rPr lang="fr-FR" sz="800" b="1" dirty="0"/>
              <a:t>2012,</a:t>
            </a:r>
            <a:r>
              <a:rPr lang="fr-FR" sz="800" dirty="0"/>
              <a:t> </a:t>
            </a:r>
            <a:r>
              <a:rPr lang="fr-FR" sz="800" i="1" dirty="0"/>
              <a:t>3,</a:t>
            </a:r>
            <a:r>
              <a:rPr lang="fr-FR" sz="800" dirty="0"/>
              <a:t> 895–908.</a:t>
            </a:r>
          </a:p>
        </p:txBody>
      </p:sp>
      <p:cxnSp>
        <p:nvCxnSpPr>
          <p:cNvPr id="35" name="Connecteur droit avec flèche 34">
            <a:extLst>
              <a:ext uri="{FF2B5EF4-FFF2-40B4-BE49-F238E27FC236}">
                <a16:creationId xmlns:a16="http://schemas.microsoft.com/office/drawing/2014/main" id="{BAEBEB71-B864-CDED-2D7B-23E65675C0F1}"/>
              </a:ext>
            </a:extLst>
          </p:cNvPr>
          <p:cNvCxnSpPr>
            <a:cxnSpLocks/>
          </p:cNvCxnSpPr>
          <p:nvPr/>
        </p:nvCxnSpPr>
        <p:spPr>
          <a:xfrm>
            <a:off x="4846848" y="1703416"/>
            <a:ext cx="0" cy="2082764"/>
          </a:xfrm>
          <a:prstGeom prst="straightConnector1">
            <a:avLst/>
          </a:prstGeom>
          <a:ln w="19050">
            <a:solidFill>
              <a:srgbClr val="FF0000"/>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36" name="ZoneTexte 35">
            <a:extLst>
              <a:ext uri="{FF2B5EF4-FFF2-40B4-BE49-F238E27FC236}">
                <a16:creationId xmlns:a16="http://schemas.microsoft.com/office/drawing/2014/main" id="{A060C1E3-D5C7-929A-D68D-AF2D6FA59A0A}"/>
              </a:ext>
            </a:extLst>
          </p:cNvPr>
          <p:cNvSpPr txBox="1"/>
          <p:nvPr/>
        </p:nvSpPr>
        <p:spPr>
          <a:xfrm>
            <a:off x="4802111" y="3692116"/>
            <a:ext cx="471604" cy="307777"/>
          </a:xfrm>
          <a:prstGeom prst="rect">
            <a:avLst/>
          </a:prstGeom>
          <a:noFill/>
        </p:spPr>
        <p:txBody>
          <a:bodyPr wrap="square" rtlCol="0">
            <a:spAutoFit/>
          </a:bodyPr>
          <a:lstStyle/>
          <a:p>
            <a:r>
              <a:rPr lang="fr-FR" sz="1400" dirty="0">
                <a:solidFill>
                  <a:srgbClr val="FF0000"/>
                </a:solidFill>
              </a:rPr>
              <a:t>ZPL</a:t>
            </a:r>
          </a:p>
        </p:txBody>
      </p:sp>
      <p:sp>
        <p:nvSpPr>
          <p:cNvPr id="37" name="ZoneTexte 36">
            <a:extLst>
              <a:ext uri="{FF2B5EF4-FFF2-40B4-BE49-F238E27FC236}">
                <a16:creationId xmlns:a16="http://schemas.microsoft.com/office/drawing/2014/main" id="{BE17C48B-1918-8C9D-F9C6-B1D9163C7848}"/>
              </a:ext>
            </a:extLst>
          </p:cNvPr>
          <p:cNvSpPr txBox="1"/>
          <p:nvPr/>
        </p:nvSpPr>
        <p:spPr>
          <a:xfrm>
            <a:off x="5568407" y="3594728"/>
            <a:ext cx="498855" cy="307777"/>
          </a:xfrm>
          <a:prstGeom prst="rect">
            <a:avLst/>
          </a:prstGeom>
          <a:noFill/>
        </p:spPr>
        <p:txBody>
          <a:bodyPr wrap="square" rtlCol="0">
            <a:spAutoFit/>
          </a:bodyPr>
          <a:lstStyle/>
          <a:p>
            <a:r>
              <a:rPr lang="fr-FR" sz="1400" dirty="0">
                <a:solidFill>
                  <a:srgbClr val="C00000"/>
                </a:solidFill>
              </a:rPr>
              <a:t>PSB</a:t>
            </a:r>
          </a:p>
        </p:txBody>
      </p:sp>
      <p:sp>
        <p:nvSpPr>
          <p:cNvPr id="38" name="Accolade ouvrante 37">
            <a:extLst>
              <a:ext uri="{FF2B5EF4-FFF2-40B4-BE49-F238E27FC236}">
                <a16:creationId xmlns:a16="http://schemas.microsoft.com/office/drawing/2014/main" id="{18916CB7-1DBF-4CB9-F55F-6E779DDABBB3}"/>
              </a:ext>
            </a:extLst>
          </p:cNvPr>
          <p:cNvSpPr/>
          <p:nvPr/>
        </p:nvSpPr>
        <p:spPr>
          <a:xfrm rot="16200000">
            <a:off x="6101894" y="2335719"/>
            <a:ext cx="232054" cy="2360016"/>
          </a:xfrm>
          <a:prstGeom prst="leftBrace">
            <a:avLst>
              <a:gd name="adj1" fmla="val 147059"/>
              <a:gd name="adj2" fmla="val 31069"/>
            </a:avLst>
          </a:prstGeom>
          <a:ln w="254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82" name="Connecteur droit avec flèche 81">
            <a:extLst>
              <a:ext uri="{FF2B5EF4-FFF2-40B4-BE49-F238E27FC236}">
                <a16:creationId xmlns:a16="http://schemas.microsoft.com/office/drawing/2014/main" id="{FC60A6DD-DDEB-6EAC-021A-C591FFA6E426}"/>
              </a:ext>
            </a:extLst>
          </p:cNvPr>
          <p:cNvCxnSpPr>
            <a:cxnSpLocks/>
          </p:cNvCxnSpPr>
          <p:nvPr/>
        </p:nvCxnSpPr>
        <p:spPr>
          <a:xfrm>
            <a:off x="5287786" y="6170343"/>
            <a:ext cx="1951503" cy="0"/>
          </a:xfrm>
          <a:prstGeom prst="straightConnector1">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Image 82">
            <a:extLst>
              <a:ext uri="{FF2B5EF4-FFF2-40B4-BE49-F238E27FC236}">
                <a16:creationId xmlns:a16="http://schemas.microsoft.com/office/drawing/2014/main" id="{FA882240-B283-5BD2-079E-ADE98DC6574F}"/>
              </a:ext>
            </a:extLst>
          </p:cNvPr>
          <p:cNvPicPr>
            <a:picLocks noChangeAspect="1"/>
          </p:cNvPicPr>
          <p:nvPr/>
        </p:nvPicPr>
        <p:blipFill>
          <a:blip r:embed="rId25"/>
          <a:stretch>
            <a:fillRect/>
          </a:stretch>
        </p:blipFill>
        <p:spPr>
          <a:xfrm>
            <a:off x="5474134" y="5237628"/>
            <a:ext cx="345048" cy="119808"/>
          </a:xfrm>
          <a:prstGeom prst="rect">
            <a:avLst/>
          </a:prstGeom>
        </p:spPr>
      </p:pic>
      <p:cxnSp>
        <p:nvCxnSpPr>
          <p:cNvPr id="87" name="Connecteur droit avec flèche 86">
            <a:extLst>
              <a:ext uri="{FF2B5EF4-FFF2-40B4-BE49-F238E27FC236}">
                <a16:creationId xmlns:a16="http://schemas.microsoft.com/office/drawing/2014/main" id="{42BCC62D-526E-9EFE-3193-54B2B66A74D5}"/>
              </a:ext>
            </a:extLst>
          </p:cNvPr>
          <p:cNvCxnSpPr>
            <a:cxnSpLocks/>
          </p:cNvCxnSpPr>
          <p:nvPr/>
        </p:nvCxnSpPr>
        <p:spPr>
          <a:xfrm>
            <a:off x="5287786" y="5146298"/>
            <a:ext cx="1951503" cy="0"/>
          </a:xfrm>
          <a:prstGeom prst="straightConnector1">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Connecteur droit avec flèche 90">
            <a:extLst>
              <a:ext uri="{FF2B5EF4-FFF2-40B4-BE49-F238E27FC236}">
                <a16:creationId xmlns:a16="http://schemas.microsoft.com/office/drawing/2014/main" id="{7690CC93-85B1-CBB7-3C7F-A48B43D269D9}"/>
              </a:ext>
            </a:extLst>
          </p:cNvPr>
          <p:cNvCxnSpPr>
            <a:cxnSpLocks/>
          </p:cNvCxnSpPr>
          <p:nvPr/>
        </p:nvCxnSpPr>
        <p:spPr>
          <a:xfrm>
            <a:off x="5440451" y="5201004"/>
            <a:ext cx="0" cy="896940"/>
          </a:xfrm>
          <a:prstGeom prst="straightConnector1">
            <a:avLst/>
          </a:prstGeom>
          <a:ln w="28575">
            <a:solidFill>
              <a:srgbClr val="F32626"/>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DCA886C2-8C21-DB5A-86E3-58EFA63C09D8}"/>
              </a:ext>
            </a:extLst>
          </p:cNvPr>
          <p:cNvCxnSpPr>
            <a:cxnSpLocks/>
          </p:cNvCxnSpPr>
          <p:nvPr/>
        </p:nvCxnSpPr>
        <p:spPr>
          <a:xfrm>
            <a:off x="6186514" y="5201004"/>
            <a:ext cx="0" cy="51776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66756F17-98BF-BE08-D131-E58DDA4E5CCA}"/>
              </a:ext>
            </a:extLst>
          </p:cNvPr>
          <p:cNvCxnSpPr>
            <a:cxnSpLocks/>
          </p:cNvCxnSpPr>
          <p:nvPr/>
        </p:nvCxnSpPr>
        <p:spPr>
          <a:xfrm>
            <a:off x="6186514" y="5733378"/>
            <a:ext cx="0" cy="364566"/>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5D773A8A-D9AE-E36F-D42F-C5E99EBF37EC}"/>
              </a:ext>
            </a:extLst>
          </p:cNvPr>
          <p:cNvCxnSpPr>
            <a:cxnSpLocks/>
          </p:cNvCxnSpPr>
          <p:nvPr/>
        </p:nvCxnSpPr>
        <p:spPr>
          <a:xfrm>
            <a:off x="6918972" y="5201004"/>
            <a:ext cx="0" cy="89694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6" name="Image 95">
            <a:extLst>
              <a:ext uri="{FF2B5EF4-FFF2-40B4-BE49-F238E27FC236}">
                <a16:creationId xmlns:a16="http://schemas.microsoft.com/office/drawing/2014/main" id="{FD6C20FE-9A6F-125E-28A0-A32660BD72E6}"/>
              </a:ext>
            </a:extLst>
          </p:cNvPr>
          <p:cNvPicPr>
            <a:picLocks noChangeAspect="1"/>
          </p:cNvPicPr>
          <p:nvPr/>
        </p:nvPicPr>
        <p:blipFill>
          <a:blip r:embed="rId26"/>
          <a:stretch>
            <a:fillRect/>
          </a:stretch>
        </p:blipFill>
        <p:spPr>
          <a:xfrm>
            <a:off x="6217395" y="5237628"/>
            <a:ext cx="345048" cy="119808"/>
          </a:xfrm>
          <a:prstGeom prst="rect">
            <a:avLst/>
          </a:prstGeom>
        </p:spPr>
      </p:pic>
      <p:sp>
        <p:nvSpPr>
          <p:cNvPr id="102" name="ZoneTexte 101">
            <a:extLst>
              <a:ext uri="{FF2B5EF4-FFF2-40B4-BE49-F238E27FC236}">
                <a16:creationId xmlns:a16="http://schemas.microsoft.com/office/drawing/2014/main" id="{9D6E1989-0367-96E1-731F-EF52BF633A0C}"/>
              </a:ext>
            </a:extLst>
          </p:cNvPr>
          <p:cNvSpPr txBox="1"/>
          <p:nvPr/>
        </p:nvSpPr>
        <p:spPr>
          <a:xfrm>
            <a:off x="4941435" y="5006173"/>
            <a:ext cx="60083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a:t>
            </a:r>
          </a:p>
        </p:txBody>
      </p:sp>
      <p:sp>
        <p:nvSpPr>
          <p:cNvPr id="103" name="ZoneTexte 102">
            <a:extLst>
              <a:ext uri="{FF2B5EF4-FFF2-40B4-BE49-F238E27FC236}">
                <a16:creationId xmlns:a16="http://schemas.microsoft.com/office/drawing/2014/main" id="{096CE321-9EC9-5B50-DF71-9E6A039DBB0E}"/>
              </a:ext>
            </a:extLst>
          </p:cNvPr>
          <p:cNvSpPr txBox="1"/>
          <p:nvPr/>
        </p:nvSpPr>
        <p:spPr>
          <a:xfrm>
            <a:off x="4945746" y="6068163"/>
            <a:ext cx="43091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GS</a:t>
            </a:r>
          </a:p>
        </p:txBody>
      </p:sp>
      <p:pic>
        <p:nvPicPr>
          <p:cNvPr id="104" name="Image 103">
            <a:extLst>
              <a:ext uri="{FF2B5EF4-FFF2-40B4-BE49-F238E27FC236}">
                <a16:creationId xmlns:a16="http://schemas.microsoft.com/office/drawing/2014/main" id="{A564C5AC-2201-C7BB-6FA1-26D1341B3CB4}"/>
              </a:ext>
            </a:extLst>
          </p:cNvPr>
          <p:cNvPicPr>
            <a:picLocks noChangeAspect="1"/>
          </p:cNvPicPr>
          <p:nvPr/>
        </p:nvPicPr>
        <p:blipFill>
          <a:blip r:embed="rId27"/>
          <a:stretch>
            <a:fillRect/>
          </a:stretch>
        </p:blipFill>
        <p:spPr>
          <a:xfrm>
            <a:off x="6963056" y="5505647"/>
            <a:ext cx="215655" cy="119808"/>
          </a:xfrm>
          <a:prstGeom prst="rect">
            <a:avLst/>
          </a:prstGeom>
        </p:spPr>
      </p:pic>
      <p:pic>
        <p:nvPicPr>
          <p:cNvPr id="105" name="Image 104">
            <a:extLst>
              <a:ext uri="{FF2B5EF4-FFF2-40B4-BE49-F238E27FC236}">
                <a16:creationId xmlns:a16="http://schemas.microsoft.com/office/drawing/2014/main" id="{C788A0B4-A7D8-3334-587A-B76111406CFA}"/>
              </a:ext>
            </a:extLst>
          </p:cNvPr>
          <p:cNvPicPr>
            <a:picLocks/>
          </p:cNvPicPr>
          <p:nvPr/>
        </p:nvPicPr>
        <p:blipFill>
          <a:blip r:embed="rId28"/>
          <a:stretch>
            <a:fillRect/>
          </a:stretch>
        </p:blipFill>
        <p:spPr>
          <a:xfrm>
            <a:off x="5440451" y="5474750"/>
            <a:ext cx="644494" cy="244020"/>
          </a:xfrm>
          <a:prstGeom prst="rect">
            <a:avLst/>
          </a:prstGeom>
        </p:spPr>
      </p:pic>
      <p:pic>
        <p:nvPicPr>
          <p:cNvPr id="106" name="Image 105">
            <a:extLst>
              <a:ext uri="{FF2B5EF4-FFF2-40B4-BE49-F238E27FC236}">
                <a16:creationId xmlns:a16="http://schemas.microsoft.com/office/drawing/2014/main" id="{E725997B-4F55-324D-F3E3-56F396C6E39A}"/>
              </a:ext>
            </a:extLst>
          </p:cNvPr>
          <p:cNvPicPr>
            <a:picLocks/>
          </p:cNvPicPr>
          <p:nvPr/>
        </p:nvPicPr>
        <p:blipFill>
          <a:blip r:embed="rId3"/>
          <a:stretch>
            <a:fillRect/>
          </a:stretch>
        </p:blipFill>
        <p:spPr>
          <a:xfrm>
            <a:off x="6232896" y="5429835"/>
            <a:ext cx="644494" cy="243205"/>
          </a:xfrm>
          <a:prstGeom prst="rect">
            <a:avLst/>
          </a:prstGeom>
        </p:spPr>
      </p:pic>
      <p:pic>
        <p:nvPicPr>
          <p:cNvPr id="18" name="Image 17">
            <a:extLst>
              <a:ext uri="{FF2B5EF4-FFF2-40B4-BE49-F238E27FC236}">
                <a16:creationId xmlns:a16="http://schemas.microsoft.com/office/drawing/2014/main" id="{01CBFBAA-071A-75C2-0A83-610A4C920C1C}"/>
              </a:ext>
            </a:extLst>
          </p:cNvPr>
          <p:cNvPicPr>
            <a:picLocks noChangeAspect="1"/>
          </p:cNvPicPr>
          <p:nvPr/>
        </p:nvPicPr>
        <p:blipFill>
          <a:blip r:embed="rId29"/>
          <a:stretch>
            <a:fillRect/>
          </a:stretch>
        </p:blipFill>
        <p:spPr>
          <a:xfrm>
            <a:off x="149310" y="139477"/>
            <a:ext cx="656033" cy="653612"/>
          </a:xfrm>
          <a:prstGeom prst="rect">
            <a:avLst/>
          </a:prstGeom>
        </p:spPr>
      </p:pic>
      <p:sp>
        <p:nvSpPr>
          <p:cNvPr id="25" name="Espace réservé de la date 11">
            <a:extLst>
              <a:ext uri="{FF2B5EF4-FFF2-40B4-BE49-F238E27FC236}">
                <a16:creationId xmlns:a16="http://schemas.microsoft.com/office/drawing/2014/main" id="{7125E119-9492-1F0A-3141-E3917DF7C2D4}"/>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cxnSp>
        <p:nvCxnSpPr>
          <p:cNvPr id="30" name="Connecteur droit avec flèche 29">
            <a:extLst>
              <a:ext uri="{FF2B5EF4-FFF2-40B4-BE49-F238E27FC236}">
                <a16:creationId xmlns:a16="http://schemas.microsoft.com/office/drawing/2014/main" id="{DDF96AA6-15BB-3118-AD15-8AAACEE4F980}"/>
              </a:ext>
            </a:extLst>
          </p:cNvPr>
          <p:cNvCxnSpPr>
            <a:cxnSpLocks/>
          </p:cNvCxnSpPr>
          <p:nvPr/>
        </p:nvCxnSpPr>
        <p:spPr>
          <a:xfrm>
            <a:off x="544921" y="281079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4DDA8689-FCBB-6C1D-6C81-3E91B1FA4C7F}"/>
              </a:ext>
            </a:extLst>
          </p:cNvPr>
          <p:cNvCxnSpPr>
            <a:cxnSpLocks/>
          </p:cNvCxnSpPr>
          <p:nvPr/>
        </p:nvCxnSpPr>
        <p:spPr>
          <a:xfrm>
            <a:off x="544921" y="223610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0ACBC2A5-8048-2D2A-4F85-C2C3DF462C95}"/>
              </a:ext>
            </a:extLst>
          </p:cNvPr>
          <p:cNvCxnSpPr>
            <a:cxnSpLocks/>
          </p:cNvCxnSpPr>
          <p:nvPr/>
        </p:nvCxnSpPr>
        <p:spPr>
          <a:xfrm>
            <a:off x="544921" y="230250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3682B039-DAA5-8BB0-24CA-0A728E142EAE}"/>
                  </a:ext>
                </a:extLst>
              </p:cNvPr>
              <p:cNvSpPr txBox="1"/>
              <p:nvPr/>
            </p:nvSpPr>
            <p:spPr>
              <a:xfrm>
                <a:off x="887889" y="2008689"/>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43" name="ZoneTexte 42">
                <a:extLst>
                  <a:ext uri="{FF2B5EF4-FFF2-40B4-BE49-F238E27FC236}">
                    <a16:creationId xmlns:a16="http://schemas.microsoft.com/office/drawing/2014/main" id="{3682B039-DAA5-8BB0-24CA-0A728E142EAE}"/>
                  </a:ext>
                </a:extLst>
              </p:cNvPr>
              <p:cNvSpPr txBox="1">
                <a:spLocks noRot="1" noChangeAspect="1" noMove="1" noResize="1" noEditPoints="1" noAdjustHandles="1" noChangeArrowheads="1" noChangeShapeType="1" noTextEdit="1"/>
              </p:cNvSpPr>
              <p:nvPr/>
            </p:nvSpPr>
            <p:spPr>
              <a:xfrm>
                <a:off x="887889" y="2008689"/>
                <a:ext cx="391517" cy="236988"/>
              </a:xfrm>
              <a:prstGeom prst="rect">
                <a:avLst/>
              </a:prstGeom>
              <a:blipFill>
                <a:blip r:embed="rId30"/>
                <a:stretch>
                  <a:fillRect l="-19355" t="-157895" r="-64516"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3" name="ZoneTexte 62">
                <a:extLst>
                  <a:ext uri="{FF2B5EF4-FFF2-40B4-BE49-F238E27FC236}">
                    <a16:creationId xmlns:a16="http://schemas.microsoft.com/office/drawing/2014/main" id="{38CD2CB2-3593-1142-115F-7E13044671E9}"/>
                  </a:ext>
                </a:extLst>
              </p:cNvPr>
              <p:cNvSpPr txBox="1"/>
              <p:nvPr/>
            </p:nvSpPr>
            <p:spPr>
              <a:xfrm>
                <a:off x="1021109" y="2832394"/>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63" name="ZoneTexte 62">
                <a:extLst>
                  <a:ext uri="{FF2B5EF4-FFF2-40B4-BE49-F238E27FC236}">
                    <a16:creationId xmlns:a16="http://schemas.microsoft.com/office/drawing/2014/main" id="{38CD2CB2-3593-1142-115F-7E13044671E9}"/>
                  </a:ext>
                </a:extLst>
              </p:cNvPr>
              <p:cNvSpPr txBox="1">
                <a:spLocks noRot="1" noChangeAspect="1" noMove="1" noResize="1" noEditPoints="1" noAdjustHandles="1" noChangeArrowheads="1" noChangeShapeType="1" noTextEdit="1"/>
              </p:cNvSpPr>
              <p:nvPr/>
            </p:nvSpPr>
            <p:spPr>
              <a:xfrm>
                <a:off x="1021109" y="2832394"/>
                <a:ext cx="256865" cy="236988"/>
              </a:xfrm>
              <a:prstGeom prst="rect">
                <a:avLst/>
              </a:prstGeom>
              <a:blipFill>
                <a:blip r:embed="rId31"/>
                <a:stretch>
                  <a:fillRect l="-61905" t="-157895" r="-95238" b="-226316"/>
                </a:stretch>
              </a:blipFill>
            </p:spPr>
            <p:txBody>
              <a:bodyPr/>
              <a:lstStyle/>
              <a:p>
                <a:r>
                  <a:rPr lang="fr-FR">
                    <a:noFill/>
                  </a:rPr>
                  <a:t> </a:t>
                </a:r>
              </a:p>
            </p:txBody>
          </p:sp>
        </mc:Fallback>
      </mc:AlternateContent>
      <p:cxnSp>
        <p:nvCxnSpPr>
          <p:cNvPr id="65" name="Connecteur droit avec flèche 64">
            <a:extLst>
              <a:ext uri="{FF2B5EF4-FFF2-40B4-BE49-F238E27FC236}">
                <a16:creationId xmlns:a16="http://schemas.microsoft.com/office/drawing/2014/main" id="{773185AA-31E0-EED7-A9CC-0C1D11ECC943}"/>
              </a:ext>
            </a:extLst>
          </p:cNvPr>
          <p:cNvCxnSpPr>
            <a:cxnSpLocks/>
          </p:cNvCxnSpPr>
          <p:nvPr/>
        </p:nvCxnSpPr>
        <p:spPr>
          <a:xfrm>
            <a:off x="525876" y="2316580"/>
            <a:ext cx="0" cy="441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6" name="ZoneTexte 65">
                <a:extLst>
                  <a:ext uri="{FF2B5EF4-FFF2-40B4-BE49-F238E27FC236}">
                    <a16:creationId xmlns:a16="http://schemas.microsoft.com/office/drawing/2014/main" id="{BB800209-2754-A5D7-C8EA-3F93AEF481F8}"/>
                  </a:ext>
                </a:extLst>
              </p:cNvPr>
              <p:cNvSpPr txBox="1"/>
              <p:nvPr/>
            </p:nvSpPr>
            <p:spPr>
              <a:xfrm>
                <a:off x="195810" y="2405452"/>
                <a:ext cx="2961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𝑒𝑠</m:t>
                          </m:r>
                        </m:sub>
                      </m:sSub>
                    </m:oMath>
                  </m:oMathPara>
                </a14:m>
                <a:endParaRPr lang="en-US" sz="1400" dirty="0"/>
              </a:p>
            </p:txBody>
          </p:sp>
        </mc:Choice>
        <mc:Fallback xmlns="">
          <p:sp>
            <p:nvSpPr>
              <p:cNvPr id="66" name="ZoneTexte 65">
                <a:extLst>
                  <a:ext uri="{FF2B5EF4-FFF2-40B4-BE49-F238E27FC236}">
                    <a16:creationId xmlns:a16="http://schemas.microsoft.com/office/drawing/2014/main" id="{BB800209-2754-A5D7-C8EA-3F93AEF481F8}"/>
                  </a:ext>
                </a:extLst>
              </p:cNvPr>
              <p:cNvSpPr txBox="1">
                <a:spLocks noRot="1" noChangeAspect="1" noMove="1" noResize="1" noEditPoints="1" noAdjustHandles="1" noChangeArrowheads="1" noChangeShapeType="1" noTextEdit="1"/>
              </p:cNvSpPr>
              <p:nvPr/>
            </p:nvSpPr>
            <p:spPr>
              <a:xfrm>
                <a:off x="195810" y="2405452"/>
                <a:ext cx="296170" cy="215444"/>
              </a:xfrm>
              <a:prstGeom prst="rect">
                <a:avLst/>
              </a:prstGeom>
              <a:blipFill>
                <a:blip r:embed="rId32"/>
                <a:stretch>
                  <a:fillRect l="-12500" b="-5556"/>
                </a:stretch>
              </a:blipFill>
            </p:spPr>
            <p:txBody>
              <a:bodyPr/>
              <a:lstStyle/>
              <a:p>
                <a:r>
                  <a:rPr lang="fr-FR">
                    <a:noFill/>
                  </a:rPr>
                  <a:t> </a:t>
                </a:r>
              </a:p>
            </p:txBody>
          </p:sp>
        </mc:Fallback>
      </mc:AlternateContent>
      <p:cxnSp>
        <p:nvCxnSpPr>
          <p:cNvPr id="67" name="Connecteur droit avec flèche 66">
            <a:extLst>
              <a:ext uri="{FF2B5EF4-FFF2-40B4-BE49-F238E27FC236}">
                <a16:creationId xmlns:a16="http://schemas.microsoft.com/office/drawing/2014/main" id="{4AB38091-1957-D3F3-4C0D-02CCFF73A085}"/>
              </a:ext>
            </a:extLst>
          </p:cNvPr>
          <p:cNvCxnSpPr>
            <a:cxnSpLocks/>
          </p:cNvCxnSpPr>
          <p:nvPr/>
        </p:nvCxnSpPr>
        <p:spPr>
          <a:xfrm>
            <a:off x="544921" y="5422817"/>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ECE78ED3-0EEE-6D15-2398-771B40128B9C}"/>
              </a:ext>
            </a:extLst>
          </p:cNvPr>
          <p:cNvCxnSpPr>
            <a:cxnSpLocks/>
          </p:cNvCxnSpPr>
          <p:nvPr/>
        </p:nvCxnSpPr>
        <p:spPr>
          <a:xfrm>
            <a:off x="544921" y="4702355"/>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35AEEA7B-5230-37BA-36D1-1261C8AB7A1C}"/>
              </a:ext>
            </a:extLst>
          </p:cNvPr>
          <p:cNvCxnSpPr>
            <a:cxnSpLocks/>
          </p:cNvCxnSpPr>
          <p:nvPr/>
        </p:nvCxnSpPr>
        <p:spPr>
          <a:xfrm>
            <a:off x="544921" y="4768748"/>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ZoneTexte 69">
                <a:extLst>
                  <a:ext uri="{FF2B5EF4-FFF2-40B4-BE49-F238E27FC236}">
                    <a16:creationId xmlns:a16="http://schemas.microsoft.com/office/drawing/2014/main" id="{06702CD3-5C71-F523-C44C-954A51BE3CE2}"/>
                  </a:ext>
                </a:extLst>
              </p:cNvPr>
              <p:cNvSpPr txBox="1"/>
              <p:nvPr/>
            </p:nvSpPr>
            <p:spPr>
              <a:xfrm>
                <a:off x="927257" y="4437715"/>
                <a:ext cx="391517"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oMath>
                  </m:oMathPara>
                </a14:m>
                <a:endParaRPr lang="en-US" sz="1400" dirty="0"/>
              </a:p>
            </p:txBody>
          </p:sp>
        </mc:Choice>
        <mc:Fallback xmlns="">
          <p:sp>
            <p:nvSpPr>
              <p:cNvPr id="70" name="ZoneTexte 69">
                <a:extLst>
                  <a:ext uri="{FF2B5EF4-FFF2-40B4-BE49-F238E27FC236}">
                    <a16:creationId xmlns:a16="http://schemas.microsoft.com/office/drawing/2014/main" id="{06702CD3-5C71-F523-C44C-954A51BE3CE2}"/>
                  </a:ext>
                </a:extLst>
              </p:cNvPr>
              <p:cNvSpPr txBox="1">
                <a:spLocks noRot="1" noChangeAspect="1" noMove="1" noResize="1" noEditPoints="1" noAdjustHandles="1" noChangeArrowheads="1" noChangeShapeType="1" noTextEdit="1"/>
              </p:cNvSpPr>
              <p:nvPr/>
            </p:nvSpPr>
            <p:spPr>
              <a:xfrm>
                <a:off x="927257" y="4437715"/>
                <a:ext cx="391517" cy="236988"/>
              </a:xfrm>
              <a:prstGeom prst="rect">
                <a:avLst/>
              </a:prstGeom>
              <a:blipFill>
                <a:blip r:embed="rId30"/>
                <a:stretch>
                  <a:fillRect l="-15625" t="-150000" r="-62500" b="-2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1" name="ZoneTexte 70">
                <a:extLst>
                  <a:ext uri="{FF2B5EF4-FFF2-40B4-BE49-F238E27FC236}">
                    <a16:creationId xmlns:a16="http://schemas.microsoft.com/office/drawing/2014/main" id="{FFDCE4C2-AE62-8E07-4D34-7BFA2A69D04C}"/>
                  </a:ext>
                </a:extLst>
              </p:cNvPr>
              <p:cNvSpPr txBox="1"/>
              <p:nvPr/>
            </p:nvSpPr>
            <p:spPr>
              <a:xfrm>
                <a:off x="993825" y="5167358"/>
                <a:ext cx="256865" cy="236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m:oMathPara>
                </a14:m>
                <a:endParaRPr lang="en-US" sz="1400" dirty="0"/>
              </a:p>
            </p:txBody>
          </p:sp>
        </mc:Choice>
        <mc:Fallback xmlns="">
          <p:sp>
            <p:nvSpPr>
              <p:cNvPr id="71" name="ZoneTexte 70">
                <a:extLst>
                  <a:ext uri="{FF2B5EF4-FFF2-40B4-BE49-F238E27FC236}">
                    <a16:creationId xmlns:a16="http://schemas.microsoft.com/office/drawing/2014/main" id="{FFDCE4C2-AE62-8E07-4D34-7BFA2A69D04C}"/>
                  </a:ext>
                </a:extLst>
              </p:cNvPr>
              <p:cNvSpPr txBox="1">
                <a:spLocks noRot="1" noChangeAspect="1" noMove="1" noResize="1" noEditPoints="1" noAdjustHandles="1" noChangeArrowheads="1" noChangeShapeType="1" noTextEdit="1"/>
              </p:cNvSpPr>
              <p:nvPr/>
            </p:nvSpPr>
            <p:spPr>
              <a:xfrm>
                <a:off x="993825" y="5167358"/>
                <a:ext cx="256865" cy="236988"/>
              </a:xfrm>
              <a:prstGeom prst="rect">
                <a:avLst/>
              </a:prstGeom>
              <a:blipFill>
                <a:blip r:embed="rId33"/>
                <a:stretch>
                  <a:fillRect l="-61905" t="-157895" r="-95238" b="-2263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9" name="ZoneTexte 78">
                <a:extLst>
                  <a:ext uri="{FF2B5EF4-FFF2-40B4-BE49-F238E27FC236}">
                    <a16:creationId xmlns:a16="http://schemas.microsoft.com/office/drawing/2014/main" id="{728907D1-1CDD-2643-0B7E-B5241D7E3B04}"/>
                  </a:ext>
                </a:extLst>
              </p:cNvPr>
              <p:cNvSpPr txBox="1"/>
              <p:nvPr/>
            </p:nvSpPr>
            <p:spPr>
              <a:xfrm>
                <a:off x="205954" y="4971438"/>
                <a:ext cx="304506"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𝑔𝑠</m:t>
                          </m:r>
                        </m:sub>
                      </m:sSub>
                    </m:oMath>
                  </m:oMathPara>
                </a14:m>
                <a:endParaRPr lang="en-US" sz="1400" dirty="0"/>
              </a:p>
            </p:txBody>
          </p:sp>
        </mc:Choice>
        <mc:Fallback xmlns="">
          <p:sp>
            <p:nvSpPr>
              <p:cNvPr id="79" name="ZoneTexte 78">
                <a:extLst>
                  <a:ext uri="{FF2B5EF4-FFF2-40B4-BE49-F238E27FC236}">
                    <a16:creationId xmlns:a16="http://schemas.microsoft.com/office/drawing/2014/main" id="{728907D1-1CDD-2643-0B7E-B5241D7E3B04}"/>
                  </a:ext>
                </a:extLst>
              </p:cNvPr>
              <p:cNvSpPr txBox="1">
                <a:spLocks noRot="1" noChangeAspect="1" noMove="1" noResize="1" noEditPoints="1" noAdjustHandles="1" noChangeArrowheads="1" noChangeShapeType="1" noTextEdit="1"/>
              </p:cNvSpPr>
              <p:nvPr/>
            </p:nvSpPr>
            <p:spPr>
              <a:xfrm>
                <a:off x="205954" y="4971438"/>
                <a:ext cx="304506" cy="232949"/>
              </a:xfrm>
              <a:prstGeom prst="rect">
                <a:avLst/>
              </a:prstGeom>
              <a:blipFill>
                <a:blip r:embed="rId34"/>
                <a:stretch>
                  <a:fillRect l="-16000" r="-4000" b="-21053"/>
                </a:stretch>
              </a:blipFill>
            </p:spPr>
            <p:txBody>
              <a:bodyPr/>
              <a:lstStyle/>
              <a:p>
                <a:r>
                  <a:rPr lang="fr-FR">
                    <a:noFill/>
                  </a:rPr>
                  <a:t> </a:t>
                </a:r>
              </a:p>
            </p:txBody>
          </p:sp>
        </mc:Fallback>
      </mc:AlternateContent>
      <p:cxnSp>
        <p:nvCxnSpPr>
          <p:cNvPr id="80" name="Connecteur droit avec flèche 79">
            <a:extLst>
              <a:ext uri="{FF2B5EF4-FFF2-40B4-BE49-F238E27FC236}">
                <a16:creationId xmlns:a16="http://schemas.microsoft.com/office/drawing/2014/main" id="{1757B2A2-4F22-AADB-0F06-260F930B1BC8}"/>
              </a:ext>
            </a:extLst>
          </p:cNvPr>
          <p:cNvCxnSpPr>
            <a:cxnSpLocks/>
          </p:cNvCxnSpPr>
          <p:nvPr/>
        </p:nvCxnSpPr>
        <p:spPr>
          <a:xfrm>
            <a:off x="1576154" y="282195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ZoneTexte 80">
                <a:extLst>
                  <a:ext uri="{FF2B5EF4-FFF2-40B4-BE49-F238E27FC236}">
                    <a16:creationId xmlns:a16="http://schemas.microsoft.com/office/drawing/2014/main" id="{63BA9467-8C36-E9AD-708B-962252DE7880}"/>
                  </a:ext>
                </a:extLst>
              </p:cNvPr>
              <p:cNvSpPr txBox="1"/>
              <p:nvPr/>
            </p:nvSpPr>
            <p:spPr>
              <a:xfrm>
                <a:off x="1895239" y="2856285"/>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81" name="ZoneTexte 80">
                <a:extLst>
                  <a:ext uri="{FF2B5EF4-FFF2-40B4-BE49-F238E27FC236}">
                    <a16:creationId xmlns:a16="http://schemas.microsoft.com/office/drawing/2014/main" id="{63BA9467-8C36-E9AD-708B-962252DE7880}"/>
                  </a:ext>
                </a:extLst>
              </p:cNvPr>
              <p:cNvSpPr txBox="1">
                <a:spLocks noRot="1" noChangeAspect="1" noMove="1" noResize="1" noEditPoints="1" noAdjustHandles="1" noChangeArrowheads="1" noChangeShapeType="1" noTextEdit="1"/>
              </p:cNvSpPr>
              <p:nvPr/>
            </p:nvSpPr>
            <p:spPr>
              <a:xfrm>
                <a:off x="1895239" y="2856285"/>
                <a:ext cx="307328" cy="215444"/>
              </a:xfrm>
              <a:prstGeom prst="rect">
                <a:avLst/>
              </a:prstGeom>
              <a:blipFill>
                <a:blip r:embed="rId35"/>
                <a:stretch>
                  <a:fillRect l="-60000" t="-182353" r="-56000" b="-264706"/>
                </a:stretch>
              </a:blipFill>
            </p:spPr>
            <p:txBody>
              <a:bodyPr/>
              <a:lstStyle/>
              <a:p>
                <a:r>
                  <a:rPr lang="fr-FR">
                    <a:noFill/>
                  </a:rPr>
                  <a:t> </a:t>
                </a:r>
              </a:p>
            </p:txBody>
          </p:sp>
        </mc:Fallback>
      </mc:AlternateContent>
      <p:cxnSp>
        <p:nvCxnSpPr>
          <p:cNvPr id="85" name="Connecteur droit avec flèche 84">
            <a:extLst>
              <a:ext uri="{FF2B5EF4-FFF2-40B4-BE49-F238E27FC236}">
                <a16:creationId xmlns:a16="http://schemas.microsoft.com/office/drawing/2014/main" id="{8AB06823-3C3B-54C5-A531-2E0832CDCF58}"/>
              </a:ext>
            </a:extLst>
          </p:cNvPr>
          <p:cNvCxnSpPr>
            <a:cxnSpLocks/>
          </p:cNvCxnSpPr>
          <p:nvPr/>
        </p:nvCxnSpPr>
        <p:spPr>
          <a:xfrm>
            <a:off x="1576154" y="197416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necteur droit avec flèche 89">
            <a:extLst>
              <a:ext uri="{FF2B5EF4-FFF2-40B4-BE49-F238E27FC236}">
                <a16:creationId xmlns:a16="http://schemas.microsoft.com/office/drawing/2014/main" id="{856A0221-6F39-4CF7-139F-2DDCACCE76B0}"/>
              </a:ext>
            </a:extLst>
          </p:cNvPr>
          <p:cNvCxnSpPr>
            <a:cxnSpLocks/>
          </p:cNvCxnSpPr>
          <p:nvPr/>
        </p:nvCxnSpPr>
        <p:spPr>
          <a:xfrm>
            <a:off x="1576154" y="2573472"/>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ZoneTexte 91">
                <a:extLst>
                  <a:ext uri="{FF2B5EF4-FFF2-40B4-BE49-F238E27FC236}">
                    <a16:creationId xmlns:a16="http://schemas.microsoft.com/office/drawing/2014/main" id="{B7A2C3C5-82AF-5835-2E7B-BB53B2B005F2}"/>
                  </a:ext>
                </a:extLst>
              </p:cNvPr>
              <p:cNvSpPr txBox="1"/>
              <p:nvPr/>
            </p:nvSpPr>
            <p:spPr>
              <a:xfrm>
                <a:off x="1839847" y="2008567"/>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92" name="ZoneTexte 91">
                <a:extLst>
                  <a:ext uri="{FF2B5EF4-FFF2-40B4-BE49-F238E27FC236}">
                    <a16:creationId xmlns:a16="http://schemas.microsoft.com/office/drawing/2014/main" id="{B7A2C3C5-82AF-5835-2E7B-BB53B2B005F2}"/>
                  </a:ext>
                </a:extLst>
              </p:cNvPr>
              <p:cNvSpPr txBox="1">
                <a:spLocks noRot="1" noChangeAspect="1" noMove="1" noResize="1" noEditPoints="1" noAdjustHandles="1" noChangeArrowheads="1" noChangeShapeType="1" noTextEdit="1"/>
              </p:cNvSpPr>
              <p:nvPr/>
            </p:nvSpPr>
            <p:spPr>
              <a:xfrm>
                <a:off x="1839847" y="2008567"/>
                <a:ext cx="391517" cy="215444"/>
              </a:xfrm>
              <a:prstGeom prst="rect">
                <a:avLst/>
              </a:prstGeom>
              <a:blipFill>
                <a:blip r:embed="rId36"/>
                <a:stretch>
                  <a:fillRect l="-18750" t="-152632" r="-56250" b="-2315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7" name="ZoneTexte 106">
                <a:extLst>
                  <a:ext uri="{FF2B5EF4-FFF2-40B4-BE49-F238E27FC236}">
                    <a16:creationId xmlns:a16="http://schemas.microsoft.com/office/drawing/2014/main" id="{60235571-C725-3BB2-F12A-D5EC2DC4E12D}"/>
                  </a:ext>
                </a:extLst>
              </p:cNvPr>
              <p:cNvSpPr txBox="1"/>
              <p:nvPr/>
            </p:nvSpPr>
            <p:spPr>
              <a:xfrm>
                <a:off x="1858879" y="232180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107" name="ZoneTexte 106">
                <a:extLst>
                  <a:ext uri="{FF2B5EF4-FFF2-40B4-BE49-F238E27FC236}">
                    <a16:creationId xmlns:a16="http://schemas.microsoft.com/office/drawing/2014/main" id="{60235571-C725-3BB2-F12A-D5EC2DC4E12D}"/>
                  </a:ext>
                </a:extLst>
              </p:cNvPr>
              <p:cNvSpPr txBox="1">
                <a:spLocks noRot="1" noChangeAspect="1" noMove="1" noResize="1" noEditPoints="1" noAdjustHandles="1" noChangeArrowheads="1" noChangeShapeType="1" noTextEdit="1"/>
              </p:cNvSpPr>
              <p:nvPr/>
            </p:nvSpPr>
            <p:spPr>
              <a:xfrm>
                <a:off x="1858879" y="2321804"/>
                <a:ext cx="391517" cy="215444"/>
              </a:xfrm>
              <a:prstGeom prst="rect">
                <a:avLst/>
              </a:prstGeom>
              <a:blipFill>
                <a:blip r:embed="rId37"/>
                <a:stretch>
                  <a:fillRect l="-21875" t="-161111" r="-56250" b="-250000"/>
                </a:stretch>
              </a:blipFill>
            </p:spPr>
            <p:txBody>
              <a:bodyPr/>
              <a:lstStyle/>
              <a:p>
                <a:r>
                  <a:rPr lang="fr-FR">
                    <a:noFill/>
                  </a:rPr>
                  <a:t> </a:t>
                </a:r>
              </a:p>
            </p:txBody>
          </p:sp>
        </mc:Fallback>
      </mc:AlternateContent>
      <p:cxnSp>
        <p:nvCxnSpPr>
          <p:cNvPr id="108" name="Connecteur droit 107">
            <a:extLst>
              <a:ext uri="{FF2B5EF4-FFF2-40B4-BE49-F238E27FC236}">
                <a16:creationId xmlns:a16="http://schemas.microsoft.com/office/drawing/2014/main" id="{DCEAB025-AC34-9380-3754-1ADF1A9C52E0}"/>
              </a:ext>
            </a:extLst>
          </p:cNvPr>
          <p:cNvCxnSpPr>
            <a:cxnSpLocks/>
          </p:cNvCxnSpPr>
          <p:nvPr/>
        </p:nvCxnSpPr>
        <p:spPr>
          <a:xfrm>
            <a:off x="1313824" y="2269356"/>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9" name="Connecteur droit 108">
            <a:extLst>
              <a:ext uri="{FF2B5EF4-FFF2-40B4-BE49-F238E27FC236}">
                <a16:creationId xmlns:a16="http://schemas.microsoft.com/office/drawing/2014/main" id="{DC68CC77-AF2E-6839-EA41-13ED9971CA7B}"/>
              </a:ext>
            </a:extLst>
          </p:cNvPr>
          <p:cNvCxnSpPr>
            <a:cxnSpLocks/>
          </p:cNvCxnSpPr>
          <p:nvPr/>
        </p:nvCxnSpPr>
        <p:spPr>
          <a:xfrm>
            <a:off x="1346470" y="2821956"/>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0" name="Connecteur droit 109">
            <a:extLst>
              <a:ext uri="{FF2B5EF4-FFF2-40B4-BE49-F238E27FC236}">
                <a16:creationId xmlns:a16="http://schemas.microsoft.com/office/drawing/2014/main" id="{124EC425-B658-B40D-5BA3-03C0A15D33D7}"/>
              </a:ext>
            </a:extLst>
          </p:cNvPr>
          <p:cNvCxnSpPr>
            <a:cxnSpLocks/>
          </p:cNvCxnSpPr>
          <p:nvPr/>
        </p:nvCxnSpPr>
        <p:spPr>
          <a:xfrm flipV="1">
            <a:off x="1323917" y="1982240"/>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2" name="Connecteur droit avec flèche 111">
            <a:extLst>
              <a:ext uri="{FF2B5EF4-FFF2-40B4-BE49-F238E27FC236}">
                <a16:creationId xmlns:a16="http://schemas.microsoft.com/office/drawing/2014/main" id="{0B646647-15A9-922D-381F-BE2D2C6F980B}"/>
              </a:ext>
            </a:extLst>
          </p:cNvPr>
          <p:cNvCxnSpPr>
            <a:cxnSpLocks/>
          </p:cNvCxnSpPr>
          <p:nvPr/>
        </p:nvCxnSpPr>
        <p:spPr>
          <a:xfrm>
            <a:off x="1576154" y="5433981"/>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ZoneTexte 112">
                <a:extLst>
                  <a:ext uri="{FF2B5EF4-FFF2-40B4-BE49-F238E27FC236}">
                    <a16:creationId xmlns:a16="http://schemas.microsoft.com/office/drawing/2014/main" id="{18878366-A0AE-EA35-BCD0-2D515ED05365}"/>
                  </a:ext>
                </a:extLst>
              </p:cNvPr>
              <p:cNvSpPr txBox="1"/>
              <p:nvPr/>
            </p:nvSpPr>
            <p:spPr>
              <a:xfrm>
                <a:off x="1895239" y="5468310"/>
                <a:ext cx="307328" cy="215444"/>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0</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113" name="ZoneTexte 112">
                <a:extLst>
                  <a:ext uri="{FF2B5EF4-FFF2-40B4-BE49-F238E27FC236}">
                    <a16:creationId xmlns:a16="http://schemas.microsoft.com/office/drawing/2014/main" id="{18878366-A0AE-EA35-BCD0-2D515ED05365}"/>
                  </a:ext>
                </a:extLst>
              </p:cNvPr>
              <p:cNvSpPr txBox="1">
                <a:spLocks noRot="1" noChangeAspect="1" noMove="1" noResize="1" noEditPoints="1" noAdjustHandles="1" noChangeArrowheads="1" noChangeShapeType="1" noTextEdit="1"/>
              </p:cNvSpPr>
              <p:nvPr/>
            </p:nvSpPr>
            <p:spPr>
              <a:xfrm>
                <a:off x="1895239" y="5468310"/>
                <a:ext cx="307328" cy="215444"/>
              </a:xfrm>
              <a:prstGeom prst="rect">
                <a:avLst/>
              </a:prstGeom>
              <a:blipFill>
                <a:blip r:embed="rId38"/>
                <a:stretch>
                  <a:fillRect l="-60000" t="-166667" r="-56000" b="-250000"/>
                </a:stretch>
              </a:blipFill>
            </p:spPr>
            <p:txBody>
              <a:bodyPr/>
              <a:lstStyle/>
              <a:p>
                <a:r>
                  <a:rPr lang="fr-FR">
                    <a:noFill/>
                  </a:rPr>
                  <a:t> </a:t>
                </a:r>
              </a:p>
            </p:txBody>
          </p:sp>
        </mc:Fallback>
      </mc:AlternateContent>
      <p:cxnSp>
        <p:nvCxnSpPr>
          <p:cNvPr id="115" name="Connecteur droit avec flèche 114">
            <a:extLst>
              <a:ext uri="{FF2B5EF4-FFF2-40B4-BE49-F238E27FC236}">
                <a16:creationId xmlns:a16="http://schemas.microsoft.com/office/drawing/2014/main" id="{567A14CE-7F26-76B2-CE76-49B05DC83273}"/>
              </a:ext>
            </a:extLst>
          </p:cNvPr>
          <p:cNvCxnSpPr>
            <a:cxnSpLocks/>
          </p:cNvCxnSpPr>
          <p:nvPr/>
        </p:nvCxnSpPr>
        <p:spPr>
          <a:xfrm>
            <a:off x="1576154" y="4440416"/>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onnecteur droit avec flèche 115">
            <a:extLst>
              <a:ext uri="{FF2B5EF4-FFF2-40B4-BE49-F238E27FC236}">
                <a16:creationId xmlns:a16="http://schemas.microsoft.com/office/drawing/2014/main" id="{05E92EE6-EE67-280A-8027-333664B88367}"/>
              </a:ext>
            </a:extLst>
          </p:cNvPr>
          <p:cNvCxnSpPr>
            <a:cxnSpLocks/>
          </p:cNvCxnSpPr>
          <p:nvPr/>
        </p:nvCxnSpPr>
        <p:spPr>
          <a:xfrm>
            <a:off x="1576154" y="5039719"/>
            <a:ext cx="73765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ZoneTexte 116">
                <a:extLst>
                  <a:ext uri="{FF2B5EF4-FFF2-40B4-BE49-F238E27FC236}">
                    <a16:creationId xmlns:a16="http://schemas.microsoft.com/office/drawing/2014/main" id="{A63E9468-2C10-E6CA-18CA-11D2EEEEF529}"/>
                  </a:ext>
                </a:extLst>
              </p:cNvPr>
              <p:cNvSpPr txBox="1"/>
              <p:nvPr/>
            </p:nvSpPr>
            <p:spPr>
              <a:xfrm>
                <a:off x="1839847" y="4474814"/>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b="0" i="1" baseline="-25000" smtClean="0">
                          <a:latin typeface="Cambria Math" panose="02040503050406030204" pitchFamily="18" charset="0"/>
                          <a:ea typeface="Cambria Math" panose="02040503050406030204" pitchFamily="18" charset="0"/>
                        </a:rPr>
                        <m:t>𝑒</m:t>
                      </m:r>
                    </m:oMath>
                  </m:oMathPara>
                </a14:m>
                <a:endParaRPr lang="en-US" sz="1400" baseline="-25000" dirty="0"/>
              </a:p>
            </p:txBody>
          </p:sp>
        </mc:Choice>
        <mc:Fallback xmlns="">
          <p:sp>
            <p:nvSpPr>
              <p:cNvPr id="117" name="ZoneTexte 116">
                <a:extLst>
                  <a:ext uri="{FF2B5EF4-FFF2-40B4-BE49-F238E27FC236}">
                    <a16:creationId xmlns:a16="http://schemas.microsoft.com/office/drawing/2014/main" id="{A63E9468-2C10-E6CA-18CA-11D2EEEEF529}"/>
                  </a:ext>
                </a:extLst>
              </p:cNvPr>
              <p:cNvSpPr txBox="1">
                <a:spLocks noRot="1" noChangeAspect="1" noMove="1" noResize="1" noEditPoints="1" noAdjustHandles="1" noChangeArrowheads="1" noChangeShapeType="1" noTextEdit="1"/>
              </p:cNvSpPr>
              <p:nvPr/>
            </p:nvSpPr>
            <p:spPr>
              <a:xfrm>
                <a:off x="1839847" y="4474814"/>
                <a:ext cx="391517" cy="215444"/>
              </a:xfrm>
              <a:prstGeom prst="rect">
                <a:avLst/>
              </a:prstGeom>
              <a:blipFill>
                <a:blip r:embed="rId39"/>
                <a:stretch>
                  <a:fillRect l="-18750" t="-166667" r="-56250" b="-25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8" name="ZoneTexte 117">
                <a:extLst>
                  <a:ext uri="{FF2B5EF4-FFF2-40B4-BE49-F238E27FC236}">
                    <a16:creationId xmlns:a16="http://schemas.microsoft.com/office/drawing/2014/main" id="{DB37E85C-27BF-4461-A1F6-0804E79FE3E2}"/>
                  </a:ext>
                </a:extLst>
              </p:cNvPr>
              <p:cNvSpPr txBox="1"/>
              <p:nvPr/>
            </p:nvSpPr>
            <p:spPr>
              <a:xfrm>
                <a:off x="1858879" y="4788051"/>
                <a:ext cx="39151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ea typeface="Cambria Math" panose="02040503050406030204" pitchFamily="18" charset="0"/>
                            </a:rPr>
                          </m:ctrlPr>
                        </m:dPr>
                        <m:e>
                          <m:r>
                            <a:rPr lang="fr-FR" sz="1400" b="0" i="1" smtClean="0">
                              <a:latin typeface="Cambria Math" panose="02040503050406030204" pitchFamily="18" charset="0"/>
                              <a:ea typeface="Cambria Math" panose="02040503050406030204" pitchFamily="18" charset="0"/>
                            </a:rPr>
                            <m:t>−1</m:t>
                          </m:r>
                        </m:e>
                      </m:d>
                      <m:r>
                        <a:rPr lang="fr-FR" sz="1400" i="1" baseline="-25000">
                          <a:latin typeface="Cambria Math" panose="02040503050406030204" pitchFamily="18" charset="0"/>
                          <a:ea typeface="Cambria Math" panose="02040503050406030204" pitchFamily="18" charset="0"/>
                        </a:rPr>
                        <m:t>𝑒</m:t>
                      </m:r>
                    </m:oMath>
                  </m:oMathPara>
                </a14:m>
                <a:endParaRPr lang="en-US" sz="1400" dirty="0"/>
              </a:p>
            </p:txBody>
          </p:sp>
        </mc:Choice>
        <mc:Fallback xmlns="">
          <p:sp>
            <p:nvSpPr>
              <p:cNvPr id="118" name="ZoneTexte 117">
                <a:extLst>
                  <a:ext uri="{FF2B5EF4-FFF2-40B4-BE49-F238E27FC236}">
                    <a16:creationId xmlns:a16="http://schemas.microsoft.com/office/drawing/2014/main" id="{DB37E85C-27BF-4461-A1F6-0804E79FE3E2}"/>
                  </a:ext>
                </a:extLst>
              </p:cNvPr>
              <p:cNvSpPr txBox="1">
                <a:spLocks noRot="1" noChangeAspect="1" noMove="1" noResize="1" noEditPoints="1" noAdjustHandles="1" noChangeArrowheads="1" noChangeShapeType="1" noTextEdit="1"/>
              </p:cNvSpPr>
              <p:nvPr/>
            </p:nvSpPr>
            <p:spPr>
              <a:xfrm>
                <a:off x="1858879" y="4788051"/>
                <a:ext cx="391517" cy="215444"/>
              </a:xfrm>
              <a:prstGeom prst="rect">
                <a:avLst/>
              </a:prstGeom>
              <a:blipFill>
                <a:blip r:embed="rId40"/>
                <a:stretch>
                  <a:fillRect l="-21875" t="-152632" r="-56250" b="-231579"/>
                </a:stretch>
              </a:blipFill>
            </p:spPr>
            <p:txBody>
              <a:bodyPr/>
              <a:lstStyle/>
              <a:p>
                <a:r>
                  <a:rPr lang="fr-FR">
                    <a:noFill/>
                  </a:rPr>
                  <a:t> </a:t>
                </a:r>
              </a:p>
            </p:txBody>
          </p:sp>
        </mc:Fallback>
      </mc:AlternateContent>
      <p:cxnSp>
        <p:nvCxnSpPr>
          <p:cNvPr id="119" name="Connecteur droit 118">
            <a:extLst>
              <a:ext uri="{FF2B5EF4-FFF2-40B4-BE49-F238E27FC236}">
                <a16:creationId xmlns:a16="http://schemas.microsoft.com/office/drawing/2014/main" id="{292A62CA-5D6F-7B9C-ABE1-8A659F532058}"/>
              </a:ext>
            </a:extLst>
          </p:cNvPr>
          <p:cNvCxnSpPr>
            <a:cxnSpLocks/>
          </p:cNvCxnSpPr>
          <p:nvPr/>
        </p:nvCxnSpPr>
        <p:spPr>
          <a:xfrm>
            <a:off x="1313824" y="4735603"/>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1" name="Connecteur droit 120">
            <a:extLst>
              <a:ext uri="{FF2B5EF4-FFF2-40B4-BE49-F238E27FC236}">
                <a16:creationId xmlns:a16="http://schemas.microsoft.com/office/drawing/2014/main" id="{E17E82EB-6F75-C927-7896-61C3B3DA4C09}"/>
              </a:ext>
            </a:extLst>
          </p:cNvPr>
          <p:cNvCxnSpPr>
            <a:cxnSpLocks/>
          </p:cNvCxnSpPr>
          <p:nvPr/>
        </p:nvCxnSpPr>
        <p:spPr>
          <a:xfrm>
            <a:off x="1346470" y="5433981"/>
            <a:ext cx="197855" cy="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2" name="Connecteur droit 121">
            <a:extLst>
              <a:ext uri="{FF2B5EF4-FFF2-40B4-BE49-F238E27FC236}">
                <a16:creationId xmlns:a16="http://schemas.microsoft.com/office/drawing/2014/main" id="{03DA2EE9-CD40-E5CD-C0D9-FE68B390B484}"/>
              </a:ext>
            </a:extLst>
          </p:cNvPr>
          <p:cNvCxnSpPr>
            <a:cxnSpLocks/>
          </p:cNvCxnSpPr>
          <p:nvPr/>
        </p:nvCxnSpPr>
        <p:spPr>
          <a:xfrm flipV="1">
            <a:off x="1323917" y="4448487"/>
            <a:ext cx="215802" cy="273407"/>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E182A85F-8395-ECAE-47AC-62EFE9A675D8}"/>
              </a:ext>
            </a:extLst>
          </p:cNvPr>
          <p:cNvCxnSpPr>
            <a:cxnSpLocks/>
          </p:cNvCxnSpPr>
          <p:nvPr/>
        </p:nvCxnSpPr>
        <p:spPr>
          <a:xfrm>
            <a:off x="525876" y="4768748"/>
            <a:ext cx="0" cy="6540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8211" name="Groupe 8210">
            <a:extLst>
              <a:ext uri="{FF2B5EF4-FFF2-40B4-BE49-F238E27FC236}">
                <a16:creationId xmlns:a16="http://schemas.microsoft.com/office/drawing/2014/main" id="{110FFDB1-D168-79BE-712B-0D6A981D8330}"/>
              </a:ext>
            </a:extLst>
          </p:cNvPr>
          <p:cNvGrpSpPr/>
          <p:nvPr/>
        </p:nvGrpSpPr>
        <p:grpSpPr>
          <a:xfrm>
            <a:off x="2262868" y="1024133"/>
            <a:ext cx="9194516" cy="4393792"/>
            <a:chOff x="2262868" y="1024133"/>
            <a:chExt cx="9194516" cy="4393792"/>
          </a:xfrm>
        </p:grpSpPr>
        <p:grpSp>
          <p:nvGrpSpPr>
            <p:cNvPr id="72" name="Groupe 71">
              <a:extLst>
                <a:ext uri="{FF2B5EF4-FFF2-40B4-BE49-F238E27FC236}">
                  <a16:creationId xmlns:a16="http://schemas.microsoft.com/office/drawing/2014/main" id="{D536F3AC-ADCD-5F36-8EBB-7C57B3713410}"/>
                </a:ext>
              </a:extLst>
            </p:cNvPr>
            <p:cNvGrpSpPr/>
            <p:nvPr/>
          </p:nvGrpSpPr>
          <p:grpSpPr>
            <a:xfrm>
              <a:off x="8606927" y="1753084"/>
              <a:ext cx="2148505" cy="742765"/>
              <a:chOff x="8642282" y="1555883"/>
              <a:chExt cx="2148505" cy="742765"/>
            </a:xfrm>
          </p:grpSpPr>
          <p:sp>
            <p:nvSpPr>
              <p:cNvPr id="73" name="Rectangle 72">
                <a:extLst>
                  <a:ext uri="{FF2B5EF4-FFF2-40B4-BE49-F238E27FC236}">
                    <a16:creationId xmlns:a16="http://schemas.microsoft.com/office/drawing/2014/main" id="{948011AD-D9DA-18D6-3062-1233C0005562}"/>
                  </a:ext>
                </a:extLst>
              </p:cNvPr>
              <p:cNvSpPr/>
              <p:nvPr/>
            </p:nvSpPr>
            <p:spPr>
              <a:xfrm>
                <a:off x="9428797" y="1619428"/>
                <a:ext cx="1101600" cy="187200"/>
              </a:xfrm>
              <a:prstGeom prst="rect">
                <a:avLst/>
              </a:prstGeom>
              <a:gradFill>
                <a:gsLst>
                  <a:gs pos="0">
                    <a:srgbClr val="0070C0"/>
                  </a:gs>
                  <a:gs pos="100000">
                    <a:srgbClr val="BD080A"/>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4" name="Connecteur droit 73">
                <a:extLst>
                  <a:ext uri="{FF2B5EF4-FFF2-40B4-BE49-F238E27FC236}">
                    <a16:creationId xmlns:a16="http://schemas.microsoft.com/office/drawing/2014/main" id="{C894BC9E-E4D1-55BA-AA72-323168EAAD4C}"/>
                  </a:ext>
                </a:extLst>
              </p:cNvPr>
              <p:cNvCxnSpPr>
                <a:cxnSpLocks/>
              </p:cNvCxnSpPr>
              <p:nvPr/>
            </p:nvCxnSpPr>
            <p:spPr>
              <a:xfrm>
                <a:off x="9176814" y="1806628"/>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5" name="Rectangle 74">
                <a:extLst>
                  <a:ext uri="{FF2B5EF4-FFF2-40B4-BE49-F238E27FC236}">
                    <a16:creationId xmlns:a16="http://schemas.microsoft.com/office/drawing/2014/main" id="{8166F95B-6BF6-4E1F-11F3-2A11A13ED74E}"/>
                  </a:ext>
                </a:extLst>
              </p:cNvPr>
              <p:cNvSpPr/>
              <p:nvPr/>
            </p:nvSpPr>
            <p:spPr>
              <a:xfrm>
                <a:off x="9428797" y="2013720"/>
                <a:ext cx="1101600" cy="18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Connecteur droit 75">
                <a:extLst>
                  <a:ext uri="{FF2B5EF4-FFF2-40B4-BE49-F238E27FC236}">
                    <a16:creationId xmlns:a16="http://schemas.microsoft.com/office/drawing/2014/main" id="{BCEB6F1D-F048-8321-C61E-17E6BCE7A889}"/>
                  </a:ext>
                </a:extLst>
              </p:cNvPr>
              <p:cNvCxnSpPr>
                <a:cxnSpLocks/>
              </p:cNvCxnSpPr>
              <p:nvPr/>
            </p:nvCxnSpPr>
            <p:spPr>
              <a:xfrm>
                <a:off x="9176814" y="2200920"/>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7" name="ZoneTexte 76">
                <a:extLst>
                  <a:ext uri="{FF2B5EF4-FFF2-40B4-BE49-F238E27FC236}">
                    <a16:creationId xmlns:a16="http://schemas.microsoft.com/office/drawing/2014/main" id="{CA20C4B3-A44B-3F48-664B-D16527A64768}"/>
                  </a:ext>
                </a:extLst>
              </p:cNvPr>
              <p:cNvSpPr txBox="1"/>
              <p:nvPr/>
            </p:nvSpPr>
            <p:spPr>
              <a:xfrm>
                <a:off x="8642282" y="1555883"/>
                <a:ext cx="678391" cy="307777"/>
              </a:xfrm>
              <a:prstGeom prst="rect">
                <a:avLst/>
              </a:prstGeom>
              <a:noFill/>
            </p:spPr>
            <p:txBody>
              <a:bodyPr wrap="square" rtlCol="0">
                <a:spAutoFit/>
              </a:bodyPr>
              <a:lstStyle/>
              <a:p>
                <a:r>
                  <a:rPr lang="en-US" sz="1400" dirty="0"/>
                  <a:t>Laser</a:t>
                </a:r>
              </a:p>
            </p:txBody>
          </p:sp>
          <p:sp>
            <p:nvSpPr>
              <p:cNvPr id="78" name="ZoneTexte 77">
                <a:extLst>
                  <a:ext uri="{FF2B5EF4-FFF2-40B4-BE49-F238E27FC236}">
                    <a16:creationId xmlns:a16="http://schemas.microsoft.com/office/drawing/2014/main" id="{1E89B9AF-0A64-038D-7320-3709DF6E8F43}"/>
                  </a:ext>
                </a:extLst>
              </p:cNvPr>
              <p:cNvSpPr txBox="1"/>
              <p:nvPr/>
            </p:nvSpPr>
            <p:spPr>
              <a:xfrm>
                <a:off x="8642282" y="1990871"/>
                <a:ext cx="621517" cy="307777"/>
              </a:xfrm>
              <a:prstGeom prst="rect">
                <a:avLst/>
              </a:prstGeom>
              <a:noFill/>
            </p:spPr>
            <p:txBody>
              <a:bodyPr wrap="square" rtlCol="0">
                <a:spAutoFit/>
              </a:bodyPr>
              <a:lstStyle/>
              <a:p>
                <a:r>
                  <a:rPr lang="en-US" sz="1400" dirty="0"/>
                  <a:t>MW.</a:t>
                </a:r>
              </a:p>
            </p:txBody>
          </p:sp>
        </p:grpSp>
        <p:sp>
          <p:nvSpPr>
            <p:cNvPr id="86" name="ZoneTexte 85">
              <a:extLst>
                <a:ext uri="{FF2B5EF4-FFF2-40B4-BE49-F238E27FC236}">
                  <a16:creationId xmlns:a16="http://schemas.microsoft.com/office/drawing/2014/main" id="{EBACF505-576D-B8FF-7B1E-6D20E5F57492}"/>
                </a:ext>
              </a:extLst>
            </p:cNvPr>
            <p:cNvSpPr txBox="1"/>
            <p:nvPr/>
          </p:nvSpPr>
          <p:spPr>
            <a:xfrm>
              <a:off x="8407943" y="1024133"/>
              <a:ext cx="3049441" cy="584775"/>
            </a:xfrm>
            <a:prstGeom prst="rect">
              <a:avLst/>
            </a:prstGeom>
            <a:noFill/>
          </p:spPr>
          <p:txBody>
            <a:bodyPr wrap="square" rtlCol="0">
              <a:spAutoFit/>
            </a:bodyPr>
            <a:lstStyle/>
            <a:p>
              <a:pPr algn="ctr"/>
              <a:r>
                <a:rPr lang="fr-FR" sz="1600" b="1" dirty="0">
                  <a:effectLst/>
                  <a:latin typeface="SFRM1200"/>
                </a:rPr>
                <a:t>Photoluminescence excitation (PLE) scan </a:t>
              </a:r>
              <a:r>
                <a:rPr lang="fr-FR" sz="1600" b="1" dirty="0">
                  <a:latin typeface="SFRM1200"/>
                </a:rPr>
                <a:t>(</a:t>
              </a:r>
              <a:r>
                <a:rPr lang="fr-FR" sz="1600" b="1" dirty="0" err="1">
                  <a:latin typeface="SFRM1200"/>
                </a:rPr>
                <a:t>T</a:t>
              </a:r>
              <a:r>
                <a:rPr lang="fr-FR" sz="1600" b="1" dirty="0">
                  <a:latin typeface="SFRM1200"/>
                </a:rPr>
                <a:t> &lt; 10K)</a:t>
              </a:r>
              <a:endParaRPr lang="fr-FR" sz="1600" b="1" dirty="0"/>
            </a:p>
          </p:txBody>
        </p:sp>
        <p:sp>
          <p:nvSpPr>
            <p:cNvPr id="8208" name="Arc 8207">
              <a:extLst>
                <a:ext uri="{FF2B5EF4-FFF2-40B4-BE49-F238E27FC236}">
                  <a16:creationId xmlns:a16="http://schemas.microsoft.com/office/drawing/2014/main" id="{32DA6968-91F1-8178-C9DA-5CB3E5BF42F2}"/>
                </a:ext>
              </a:extLst>
            </p:cNvPr>
            <p:cNvSpPr/>
            <p:nvPr/>
          </p:nvSpPr>
          <p:spPr>
            <a:xfrm>
              <a:off x="2262868" y="5067021"/>
              <a:ext cx="197856" cy="322143"/>
            </a:xfrm>
            <a:prstGeom prst="arc">
              <a:avLst>
                <a:gd name="adj1" fmla="val 16200000"/>
                <a:gd name="adj2" fmla="val 15203132"/>
              </a:avLst>
            </a:prstGeom>
            <a:ln w="25400">
              <a:headEnd type="triangle"/>
            </a:ln>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8209" name="Arc 8208">
              <a:extLst>
                <a:ext uri="{FF2B5EF4-FFF2-40B4-BE49-F238E27FC236}">
                  <a16:creationId xmlns:a16="http://schemas.microsoft.com/office/drawing/2014/main" id="{7D8D703A-1A6B-A9C5-40D2-F54A1EC38DBC}"/>
                </a:ext>
              </a:extLst>
            </p:cNvPr>
            <p:cNvSpPr/>
            <p:nvPr/>
          </p:nvSpPr>
          <p:spPr>
            <a:xfrm>
              <a:off x="2519684" y="4372494"/>
              <a:ext cx="197856" cy="1045431"/>
            </a:xfrm>
            <a:prstGeom prst="arc">
              <a:avLst>
                <a:gd name="adj1" fmla="val 16573426"/>
                <a:gd name="adj2" fmla="val 15740201"/>
              </a:avLst>
            </a:prstGeom>
            <a:ln w="25400">
              <a:headEnd type="triangle"/>
            </a:ln>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224848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2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20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9" grpId="0" animBg="1"/>
      <p:bldP spid="62" grpId="0"/>
      <p:bldP spid="88" grpId="0"/>
      <p:bldP spid="29" grpId="0"/>
      <p:bldP spid="32" grpId="0"/>
      <p:bldP spid="36" grpId="0"/>
      <p:bldP spid="37" grpId="0"/>
      <p:bldP spid="38" grpId="0" animBg="1"/>
      <p:bldP spid="102" grpId="0"/>
      <p:bldP spid="10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44">
            <a:extLst>
              <a:ext uri="{FF2B5EF4-FFF2-40B4-BE49-F238E27FC236}">
                <a16:creationId xmlns:a16="http://schemas.microsoft.com/office/drawing/2014/main" id="{6210CC71-0C4B-0142-9AC8-D34BDEF3A92C}"/>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Quantum technology application</a:t>
            </a:r>
          </a:p>
        </p:txBody>
      </p:sp>
      <p:cxnSp>
        <p:nvCxnSpPr>
          <p:cNvPr id="2" name="Connecteur droit 1">
            <a:extLst>
              <a:ext uri="{FF2B5EF4-FFF2-40B4-BE49-F238E27FC236}">
                <a16:creationId xmlns:a16="http://schemas.microsoft.com/office/drawing/2014/main" id="{9900B82E-9090-B245-AC1A-A573854A5A9F}"/>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EB11D927-2554-5468-BE42-744A7E58589E}"/>
              </a:ext>
            </a:extLst>
          </p:cNvPr>
          <p:cNvSpPr txBox="1"/>
          <p:nvPr/>
        </p:nvSpPr>
        <p:spPr>
          <a:xfrm>
            <a:off x="697115" y="1139220"/>
            <a:ext cx="2048638" cy="338554"/>
          </a:xfrm>
          <a:prstGeom prst="rect">
            <a:avLst/>
          </a:prstGeom>
          <a:noFill/>
        </p:spPr>
        <p:txBody>
          <a:bodyPr wrap="none" rtlCol="0">
            <a:spAutoFit/>
          </a:bodyPr>
          <a:lstStyle/>
          <a:p>
            <a:pPr algn="ctr"/>
            <a:r>
              <a:rPr lang="en-US" sz="1600" b="1" dirty="0"/>
              <a:t>Quantum metrology</a:t>
            </a:r>
          </a:p>
        </p:txBody>
      </p:sp>
      <p:pic>
        <p:nvPicPr>
          <p:cNvPr id="1026" name="Picture 2">
            <a:extLst>
              <a:ext uri="{FF2B5EF4-FFF2-40B4-BE49-F238E27FC236}">
                <a16:creationId xmlns:a16="http://schemas.microsoft.com/office/drawing/2014/main" id="{04EB5463-94CA-9278-4279-BC966E3A6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3" y="3339896"/>
            <a:ext cx="1755065" cy="248230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4D731B2-177D-3DF3-8113-67482BD1F2D7}"/>
              </a:ext>
            </a:extLst>
          </p:cNvPr>
          <p:cNvSpPr txBox="1"/>
          <p:nvPr/>
        </p:nvSpPr>
        <p:spPr>
          <a:xfrm>
            <a:off x="82203" y="5830119"/>
            <a:ext cx="1229824" cy="215444"/>
          </a:xfrm>
          <a:prstGeom prst="rect">
            <a:avLst/>
          </a:prstGeom>
          <a:noFill/>
        </p:spPr>
        <p:txBody>
          <a:bodyPr wrap="none" rtlCol="0">
            <a:spAutoFit/>
          </a:bodyPr>
          <a:lstStyle/>
          <a:p>
            <a:r>
              <a:rPr lang="en-US" sz="800" dirty="0"/>
              <a:t>S2QT team, Montpellier</a:t>
            </a:r>
          </a:p>
        </p:txBody>
      </p:sp>
      <p:pic>
        <p:nvPicPr>
          <p:cNvPr id="35" name="Grafik 2">
            <a:extLst>
              <a:ext uri="{FF2B5EF4-FFF2-40B4-BE49-F238E27FC236}">
                <a16:creationId xmlns:a16="http://schemas.microsoft.com/office/drawing/2014/main" id="{0B85B890-85C9-BFDB-5EA4-79BDDDE60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891" y="2946218"/>
            <a:ext cx="1872208" cy="2875979"/>
          </a:xfrm>
          <a:prstGeom prst="rect">
            <a:avLst/>
          </a:prstGeom>
        </p:spPr>
      </p:pic>
      <p:sp>
        <p:nvSpPr>
          <p:cNvPr id="36" name="ZoneTexte 35">
            <a:extLst>
              <a:ext uri="{FF2B5EF4-FFF2-40B4-BE49-F238E27FC236}">
                <a16:creationId xmlns:a16="http://schemas.microsoft.com/office/drawing/2014/main" id="{B5092ED3-FD16-BBBF-1D40-B0A53D8D97B9}"/>
              </a:ext>
            </a:extLst>
          </p:cNvPr>
          <p:cNvSpPr txBox="1"/>
          <p:nvPr/>
        </p:nvSpPr>
        <p:spPr>
          <a:xfrm>
            <a:off x="2221891" y="5714475"/>
            <a:ext cx="784189" cy="215444"/>
          </a:xfrm>
          <a:prstGeom prst="rect">
            <a:avLst/>
          </a:prstGeom>
          <a:noFill/>
        </p:spPr>
        <p:txBody>
          <a:bodyPr wrap="none" rtlCol="0">
            <a:spAutoFit/>
          </a:bodyPr>
          <a:lstStyle/>
          <a:p>
            <a:r>
              <a:rPr lang="en-US" sz="800" dirty="0"/>
              <a:t>PI3, Stuttgart </a:t>
            </a:r>
          </a:p>
        </p:txBody>
      </p:sp>
      <p:sp>
        <p:nvSpPr>
          <p:cNvPr id="38" name="ZoneTexte 37">
            <a:extLst>
              <a:ext uri="{FF2B5EF4-FFF2-40B4-BE49-F238E27FC236}">
                <a16:creationId xmlns:a16="http://schemas.microsoft.com/office/drawing/2014/main" id="{24F28FE9-E715-08F3-DF91-51F73C6DA5AB}"/>
              </a:ext>
            </a:extLst>
          </p:cNvPr>
          <p:cNvSpPr txBox="1"/>
          <p:nvPr/>
        </p:nvSpPr>
        <p:spPr>
          <a:xfrm>
            <a:off x="119409" y="3032119"/>
            <a:ext cx="1023614" cy="307777"/>
          </a:xfrm>
          <a:prstGeom prst="rect">
            <a:avLst/>
          </a:prstGeom>
          <a:noFill/>
        </p:spPr>
        <p:txBody>
          <a:bodyPr wrap="none" rtlCol="0">
            <a:spAutoFit/>
          </a:bodyPr>
          <a:lstStyle/>
          <a:p>
            <a:r>
              <a:rPr lang="en-US" sz="1400" dirty="0"/>
              <a:t>Nanoscale</a:t>
            </a:r>
          </a:p>
        </p:txBody>
      </p:sp>
      <p:sp>
        <p:nvSpPr>
          <p:cNvPr id="39" name="ZoneTexte 38">
            <a:extLst>
              <a:ext uri="{FF2B5EF4-FFF2-40B4-BE49-F238E27FC236}">
                <a16:creationId xmlns:a16="http://schemas.microsoft.com/office/drawing/2014/main" id="{245F44E1-4C15-811A-20B3-BB4EFABDADDA}"/>
              </a:ext>
            </a:extLst>
          </p:cNvPr>
          <p:cNvSpPr txBox="1"/>
          <p:nvPr/>
        </p:nvSpPr>
        <p:spPr>
          <a:xfrm>
            <a:off x="2202922" y="3024992"/>
            <a:ext cx="923651" cy="307777"/>
          </a:xfrm>
          <a:prstGeom prst="rect">
            <a:avLst/>
          </a:prstGeom>
          <a:noFill/>
        </p:spPr>
        <p:txBody>
          <a:bodyPr wrap="none" rtlCol="0">
            <a:spAutoFit/>
          </a:bodyPr>
          <a:lstStyle/>
          <a:p>
            <a:r>
              <a:rPr lang="en-US" sz="1400" dirty="0"/>
              <a:t>Widefield</a:t>
            </a:r>
          </a:p>
        </p:txBody>
      </p:sp>
      <p:sp>
        <p:nvSpPr>
          <p:cNvPr id="42" name="ZoneTexte 41">
            <a:extLst>
              <a:ext uri="{FF2B5EF4-FFF2-40B4-BE49-F238E27FC236}">
                <a16:creationId xmlns:a16="http://schemas.microsoft.com/office/drawing/2014/main" id="{B1EEA27E-B14E-DB19-19AE-8EDCE6556ABF}"/>
              </a:ext>
            </a:extLst>
          </p:cNvPr>
          <p:cNvSpPr txBox="1"/>
          <p:nvPr/>
        </p:nvSpPr>
        <p:spPr>
          <a:xfrm>
            <a:off x="627927" y="1523108"/>
            <a:ext cx="2559932" cy="1384995"/>
          </a:xfrm>
          <a:prstGeom prst="rect">
            <a:avLst/>
          </a:prstGeom>
          <a:noFill/>
        </p:spPr>
        <p:txBody>
          <a:bodyPr wrap="none" rtlCol="0">
            <a:spAutoFit/>
          </a:bodyPr>
          <a:lstStyle/>
          <a:p>
            <a:r>
              <a:rPr lang="en-US" sz="1400" dirty="0"/>
              <a:t>Sensitivity to:</a:t>
            </a:r>
          </a:p>
          <a:p>
            <a:pPr marL="742950" lvl="1" indent="-285750">
              <a:buClr>
                <a:srgbClr val="00B0F0"/>
              </a:buClr>
              <a:buFont typeface="Wingdings" pitchFamily="2" charset="2"/>
              <a:buChar char="v"/>
            </a:pPr>
            <a:r>
              <a:rPr lang="en-US" sz="1400" dirty="0"/>
              <a:t>External field</a:t>
            </a:r>
          </a:p>
          <a:p>
            <a:pPr marL="742950" lvl="1" indent="-285750">
              <a:buClr>
                <a:srgbClr val="00B0F0"/>
              </a:buClr>
              <a:buFont typeface="Wingdings" pitchFamily="2" charset="2"/>
              <a:buChar char="v"/>
            </a:pPr>
            <a:r>
              <a:rPr lang="en-US" sz="1400" dirty="0"/>
              <a:t>Temperature</a:t>
            </a:r>
          </a:p>
          <a:p>
            <a:pPr marL="742950" lvl="1" indent="-285750">
              <a:buClr>
                <a:srgbClr val="00B0F0"/>
              </a:buClr>
              <a:buFont typeface="Wingdings" pitchFamily="2" charset="2"/>
              <a:buChar char="v"/>
            </a:pPr>
            <a:r>
              <a:rPr lang="en-US" sz="1400" dirty="0"/>
              <a:t>Pressure</a:t>
            </a:r>
          </a:p>
          <a:p>
            <a:pPr>
              <a:buClr>
                <a:srgbClr val="00B0F0"/>
              </a:buClr>
            </a:pPr>
            <a:r>
              <a:rPr lang="en-US" sz="1400" dirty="0"/>
              <a:t>Operable at room-temperature</a:t>
            </a:r>
          </a:p>
          <a:p>
            <a:endParaRPr lang="en-US" sz="1400" dirty="0"/>
          </a:p>
        </p:txBody>
      </p:sp>
      <p:grpSp>
        <p:nvGrpSpPr>
          <p:cNvPr id="10" name="Groupe 9">
            <a:extLst>
              <a:ext uri="{FF2B5EF4-FFF2-40B4-BE49-F238E27FC236}">
                <a16:creationId xmlns:a16="http://schemas.microsoft.com/office/drawing/2014/main" id="{3AEFA019-8511-36ED-578E-269B8DFF45BB}"/>
              </a:ext>
            </a:extLst>
          </p:cNvPr>
          <p:cNvGrpSpPr/>
          <p:nvPr/>
        </p:nvGrpSpPr>
        <p:grpSpPr>
          <a:xfrm>
            <a:off x="8074787" y="1163254"/>
            <a:ext cx="3690519" cy="5025106"/>
            <a:chOff x="8074787" y="1163254"/>
            <a:chExt cx="3690519" cy="5025106"/>
          </a:xfrm>
        </p:grpSpPr>
        <p:sp>
          <p:nvSpPr>
            <p:cNvPr id="6" name="ZoneTexte 5">
              <a:extLst>
                <a:ext uri="{FF2B5EF4-FFF2-40B4-BE49-F238E27FC236}">
                  <a16:creationId xmlns:a16="http://schemas.microsoft.com/office/drawing/2014/main" id="{9E5762F7-4478-D79E-20ED-C741665C7392}"/>
                </a:ext>
              </a:extLst>
            </p:cNvPr>
            <p:cNvSpPr txBox="1"/>
            <p:nvPr/>
          </p:nvSpPr>
          <p:spPr>
            <a:xfrm>
              <a:off x="9084770" y="1163254"/>
              <a:ext cx="1894686" cy="338554"/>
            </a:xfrm>
            <a:prstGeom prst="rect">
              <a:avLst/>
            </a:prstGeom>
            <a:noFill/>
          </p:spPr>
          <p:txBody>
            <a:bodyPr wrap="none" rtlCol="0">
              <a:spAutoFit/>
            </a:bodyPr>
            <a:lstStyle/>
            <a:p>
              <a:pPr algn="ctr"/>
              <a:r>
                <a:rPr lang="en-US" sz="1600" b="1" dirty="0"/>
                <a:t>Quantum Network</a:t>
              </a:r>
            </a:p>
          </p:txBody>
        </p:sp>
        <p:pic>
          <p:nvPicPr>
            <p:cNvPr id="16" name="Image 15">
              <a:extLst>
                <a:ext uri="{FF2B5EF4-FFF2-40B4-BE49-F238E27FC236}">
                  <a16:creationId xmlns:a16="http://schemas.microsoft.com/office/drawing/2014/main" id="{0136970C-EEAB-1CD5-4274-2BCEC096327F}"/>
                </a:ext>
              </a:extLst>
            </p:cNvPr>
            <p:cNvPicPr>
              <a:picLocks noChangeAspect="1"/>
            </p:cNvPicPr>
            <p:nvPr/>
          </p:nvPicPr>
          <p:blipFill>
            <a:blip r:embed="rId5"/>
            <a:stretch>
              <a:fillRect/>
            </a:stretch>
          </p:blipFill>
          <p:spPr>
            <a:xfrm>
              <a:off x="8464951" y="1892440"/>
              <a:ext cx="2991113" cy="1768854"/>
            </a:xfrm>
            <a:prstGeom prst="rect">
              <a:avLst/>
            </a:prstGeom>
          </p:spPr>
        </p:pic>
        <p:sp>
          <p:nvSpPr>
            <p:cNvPr id="17" name="ZoneTexte 16">
              <a:extLst>
                <a:ext uri="{FF2B5EF4-FFF2-40B4-BE49-F238E27FC236}">
                  <a16:creationId xmlns:a16="http://schemas.microsoft.com/office/drawing/2014/main" id="{25B3F210-E1CE-DD77-3A58-A7D1FE03784C}"/>
                </a:ext>
              </a:extLst>
            </p:cNvPr>
            <p:cNvSpPr txBox="1"/>
            <p:nvPr/>
          </p:nvSpPr>
          <p:spPr>
            <a:xfrm>
              <a:off x="8423991" y="3661293"/>
              <a:ext cx="1478403" cy="215444"/>
            </a:xfrm>
            <a:prstGeom prst="rect">
              <a:avLst/>
            </a:prstGeom>
            <a:noFill/>
          </p:spPr>
          <p:txBody>
            <a:bodyPr wrap="square" rtlCol="0">
              <a:spAutoFit/>
            </a:bodyPr>
            <a:lstStyle/>
            <a:p>
              <a:r>
                <a:rPr lang="en-US" sz="800" dirty="0"/>
                <a:t>Quantum Internet Alliance</a:t>
              </a:r>
            </a:p>
          </p:txBody>
        </p:sp>
        <p:pic>
          <p:nvPicPr>
            <p:cNvPr id="23" name="Image 22">
              <a:extLst>
                <a:ext uri="{FF2B5EF4-FFF2-40B4-BE49-F238E27FC236}">
                  <a16:creationId xmlns:a16="http://schemas.microsoft.com/office/drawing/2014/main" id="{B42412FB-A3A7-8B74-FFF8-879451A2C7A0}"/>
                </a:ext>
              </a:extLst>
            </p:cNvPr>
            <p:cNvPicPr>
              <a:picLocks noChangeAspect="1"/>
            </p:cNvPicPr>
            <p:nvPr/>
          </p:nvPicPr>
          <p:blipFill rotWithShape="1">
            <a:blip r:embed="rId6"/>
            <a:srcRect l="47323" r="1" b="81665"/>
            <a:stretch/>
          </p:blipFill>
          <p:spPr>
            <a:xfrm>
              <a:off x="8155707" y="4554865"/>
              <a:ext cx="3609599" cy="1418051"/>
            </a:xfrm>
            <a:prstGeom prst="rect">
              <a:avLst/>
            </a:prstGeom>
          </p:spPr>
        </p:pic>
        <p:sp>
          <p:nvSpPr>
            <p:cNvPr id="24" name="ZoneTexte 23">
              <a:extLst>
                <a:ext uri="{FF2B5EF4-FFF2-40B4-BE49-F238E27FC236}">
                  <a16:creationId xmlns:a16="http://schemas.microsoft.com/office/drawing/2014/main" id="{297D5FF7-003C-315B-52F1-DE65C302DBD4}"/>
                </a:ext>
              </a:extLst>
            </p:cNvPr>
            <p:cNvSpPr txBox="1"/>
            <p:nvPr/>
          </p:nvSpPr>
          <p:spPr>
            <a:xfrm>
              <a:off x="8899511" y="3999972"/>
              <a:ext cx="2121991" cy="307777"/>
            </a:xfrm>
            <a:prstGeom prst="rect">
              <a:avLst/>
            </a:prstGeom>
            <a:noFill/>
          </p:spPr>
          <p:txBody>
            <a:bodyPr wrap="none" rtlCol="0">
              <a:spAutoFit/>
            </a:bodyPr>
            <a:lstStyle/>
            <a:p>
              <a:r>
                <a:rPr lang="fr-FR" sz="1400" dirty="0" err="1"/>
                <a:t>Multinode</a:t>
              </a:r>
              <a:r>
                <a:rPr lang="fr-FR" sz="1400" dirty="0"/>
                <a:t> </a:t>
              </a:r>
              <a:r>
                <a:rPr lang="fr-FR" sz="1400" dirty="0" err="1"/>
                <a:t>entanglement</a:t>
              </a:r>
              <a:r>
                <a:rPr lang="fr-FR" sz="1400" dirty="0"/>
                <a:t> </a:t>
              </a:r>
            </a:p>
          </p:txBody>
        </p:sp>
        <p:sp>
          <p:nvSpPr>
            <p:cNvPr id="25" name="ZoneTexte 24">
              <a:extLst>
                <a:ext uri="{FF2B5EF4-FFF2-40B4-BE49-F238E27FC236}">
                  <a16:creationId xmlns:a16="http://schemas.microsoft.com/office/drawing/2014/main" id="{0A85318A-581E-E4BF-C06A-48C6F3988FE5}"/>
                </a:ext>
              </a:extLst>
            </p:cNvPr>
            <p:cNvSpPr txBox="1"/>
            <p:nvPr/>
          </p:nvSpPr>
          <p:spPr>
            <a:xfrm>
              <a:off x="8074787" y="5972916"/>
              <a:ext cx="2218877" cy="215444"/>
            </a:xfrm>
            <a:prstGeom prst="rect">
              <a:avLst/>
            </a:prstGeom>
            <a:noFill/>
          </p:spPr>
          <p:txBody>
            <a:bodyPr wrap="none" rtlCol="0">
              <a:spAutoFit/>
            </a:bodyPr>
            <a:lstStyle/>
            <a:p>
              <a:r>
                <a:rPr lang="fr-FR" sz="800" dirty="0" err="1"/>
                <a:t>Pompili</a:t>
              </a:r>
              <a:r>
                <a:rPr lang="fr-FR" sz="800" dirty="0"/>
                <a:t> et al., </a:t>
              </a:r>
              <a:r>
                <a:rPr lang="fr-FR" sz="800" i="1" dirty="0"/>
                <a:t>Science </a:t>
              </a:r>
              <a:r>
                <a:rPr lang="fr-FR" sz="800" b="1" dirty="0"/>
                <a:t>372</a:t>
              </a:r>
              <a:r>
                <a:rPr lang="fr-FR" sz="800" dirty="0"/>
                <a:t>, 259–264 (2021)</a:t>
              </a:r>
            </a:p>
          </p:txBody>
        </p:sp>
        <p:sp>
          <p:nvSpPr>
            <p:cNvPr id="46" name="ZoneTexte 45">
              <a:extLst>
                <a:ext uri="{FF2B5EF4-FFF2-40B4-BE49-F238E27FC236}">
                  <a16:creationId xmlns:a16="http://schemas.microsoft.com/office/drawing/2014/main" id="{DF07A888-CD28-15FD-145C-0AD2224FCCB5}"/>
                </a:ext>
              </a:extLst>
            </p:cNvPr>
            <p:cNvSpPr txBox="1"/>
            <p:nvPr/>
          </p:nvSpPr>
          <p:spPr>
            <a:xfrm>
              <a:off x="8327031" y="1523108"/>
              <a:ext cx="3398879" cy="307777"/>
            </a:xfrm>
            <a:prstGeom prst="rect">
              <a:avLst/>
            </a:prstGeom>
            <a:noFill/>
          </p:spPr>
          <p:txBody>
            <a:bodyPr wrap="none" rtlCol="0">
              <a:spAutoFit/>
            </a:bodyPr>
            <a:lstStyle/>
            <a:p>
              <a:pPr algn="ctr"/>
              <a:r>
                <a:rPr lang="en-US" sz="1400" dirty="0"/>
                <a:t>Optically addressable multi-qubit register</a:t>
              </a:r>
            </a:p>
          </p:txBody>
        </p:sp>
      </p:grpSp>
      <p:sp>
        <p:nvSpPr>
          <p:cNvPr id="12" name="Espace réservé du pied de page 11">
            <a:extLst>
              <a:ext uri="{FF2B5EF4-FFF2-40B4-BE49-F238E27FC236}">
                <a16:creationId xmlns:a16="http://schemas.microsoft.com/office/drawing/2014/main" id="{25122F8A-EA92-7B62-5762-B171A0D20583}"/>
              </a:ext>
            </a:extLst>
          </p:cNvPr>
          <p:cNvSpPr>
            <a:spLocks noGrp="1"/>
          </p:cNvSpPr>
          <p:nvPr>
            <p:ph type="ftr" sz="quarter" idx="11"/>
          </p:nvPr>
        </p:nvSpPr>
        <p:spPr/>
        <p:txBody>
          <a:bodyPr/>
          <a:lstStyle/>
          <a:p>
            <a:r>
              <a:rPr lang="fr-FR"/>
              <a:t>Charles Babin</a:t>
            </a:r>
          </a:p>
        </p:txBody>
      </p:sp>
      <p:sp>
        <p:nvSpPr>
          <p:cNvPr id="13" name="Espace réservé du numéro de diapositive 12">
            <a:extLst>
              <a:ext uri="{FF2B5EF4-FFF2-40B4-BE49-F238E27FC236}">
                <a16:creationId xmlns:a16="http://schemas.microsoft.com/office/drawing/2014/main" id="{F31171FD-F2F0-ABDF-9502-0EB96A7F0668}"/>
              </a:ext>
            </a:extLst>
          </p:cNvPr>
          <p:cNvSpPr>
            <a:spLocks noGrp="1"/>
          </p:cNvSpPr>
          <p:nvPr>
            <p:ph type="sldNum" sz="quarter" idx="12"/>
          </p:nvPr>
        </p:nvSpPr>
        <p:spPr/>
        <p:txBody>
          <a:bodyPr/>
          <a:lstStyle/>
          <a:p>
            <a:fld id="{BC52D411-5A3D-D14A-AF34-D9B1C8ECD583}" type="slidenum">
              <a:rPr lang="fr-FR" smtClean="0"/>
              <a:pPr/>
              <a:t>35</a:t>
            </a:fld>
            <a:endParaRPr lang="fr-FR"/>
          </a:p>
        </p:txBody>
      </p:sp>
      <p:grpSp>
        <p:nvGrpSpPr>
          <p:cNvPr id="9" name="Groupe 8">
            <a:extLst>
              <a:ext uri="{FF2B5EF4-FFF2-40B4-BE49-F238E27FC236}">
                <a16:creationId xmlns:a16="http://schemas.microsoft.com/office/drawing/2014/main" id="{D0DE3C88-7CB4-D70E-195A-F45AF175D50C}"/>
              </a:ext>
            </a:extLst>
          </p:cNvPr>
          <p:cNvGrpSpPr/>
          <p:nvPr/>
        </p:nvGrpSpPr>
        <p:grpSpPr>
          <a:xfrm>
            <a:off x="4935663" y="1163254"/>
            <a:ext cx="2646797" cy="5174034"/>
            <a:chOff x="4935663" y="1163254"/>
            <a:chExt cx="2646797" cy="5174034"/>
          </a:xfrm>
        </p:grpSpPr>
        <p:sp>
          <p:nvSpPr>
            <p:cNvPr id="26" name="ZoneTexte 25">
              <a:extLst>
                <a:ext uri="{FF2B5EF4-FFF2-40B4-BE49-F238E27FC236}">
                  <a16:creationId xmlns:a16="http://schemas.microsoft.com/office/drawing/2014/main" id="{45E3B62C-3CD1-6FC4-64E0-18A23944822E}"/>
                </a:ext>
              </a:extLst>
            </p:cNvPr>
            <p:cNvSpPr txBox="1"/>
            <p:nvPr/>
          </p:nvSpPr>
          <p:spPr>
            <a:xfrm>
              <a:off x="5064665" y="1163254"/>
              <a:ext cx="2137124" cy="338554"/>
            </a:xfrm>
            <a:prstGeom prst="rect">
              <a:avLst/>
            </a:prstGeom>
            <a:noFill/>
          </p:spPr>
          <p:txBody>
            <a:bodyPr wrap="none" rtlCol="0">
              <a:spAutoFit/>
            </a:bodyPr>
            <a:lstStyle/>
            <a:p>
              <a:pPr algn="ctr"/>
              <a:r>
                <a:rPr lang="en-US" sz="1600" b="1" dirty="0"/>
                <a:t>Quantum Computing</a:t>
              </a:r>
            </a:p>
          </p:txBody>
        </p:sp>
        <p:grpSp>
          <p:nvGrpSpPr>
            <p:cNvPr id="27" name="Groupe 26">
              <a:extLst>
                <a:ext uri="{FF2B5EF4-FFF2-40B4-BE49-F238E27FC236}">
                  <a16:creationId xmlns:a16="http://schemas.microsoft.com/office/drawing/2014/main" id="{E600E669-5E93-CFC6-CBA2-87EBC0A8B473}"/>
                </a:ext>
              </a:extLst>
            </p:cNvPr>
            <p:cNvGrpSpPr/>
            <p:nvPr/>
          </p:nvGrpSpPr>
          <p:grpSpPr>
            <a:xfrm>
              <a:off x="4935663" y="1945520"/>
              <a:ext cx="2646797" cy="2700034"/>
              <a:chOff x="478631" y="1137417"/>
              <a:chExt cx="5031325" cy="5074908"/>
            </a:xfrm>
          </p:grpSpPr>
          <p:sp>
            <p:nvSpPr>
              <p:cNvPr id="28" name="TextBox 2">
                <a:extLst>
                  <a:ext uri="{FF2B5EF4-FFF2-40B4-BE49-F238E27FC236}">
                    <a16:creationId xmlns:a16="http://schemas.microsoft.com/office/drawing/2014/main" id="{B42AF184-CEF9-BBB6-7DA6-5CE3E33E91DD}"/>
                  </a:ext>
                </a:extLst>
              </p:cNvPr>
              <p:cNvSpPr txBox="1"/>
              <p:nvPr/>
            </p:nvSpPr>
            <p:spPr>
              <a:xfrm>
                <a:off x="2009775" y="2536388"/>
                <a:ext cx="242374" cy="369332"/>
              </a:xfrm>
              <a:prstGeom prst="rect">
                <a:avLst/>
              </a:prstGeom>
              <a:noFill/>
            </p:spPr>
            <p:txBody>
              <a:bodyPr wrap="none" rtlCol="0">
                <a:spAutoFit/>
              </a:bodyPr>
              <a:lstStyle/>
              <a:p>
                <a:r>
                  <a:rPr lang="en-DE" b="0" i="0">
                    <a:solidFill>
                      <a:srgbClr val="000000"/>
                    </a:solidFill>
                    <a:effectLst/>
                    <a:latin typeface="Times New Roman" panose="02020603050405020304" pitchFamily="18" charset="0"/>
                  </a:rPr>
                  <a:t> </a:t>
                </a:r>
                <a:endParaRPr lang="en-DE"/>
              </a:p>
            </p:txBody>
          </p:sp>
          <p:pic>
            <p:nvPicPr>
              <p:cNvPr id="29" name="Picture 2">
                <a:extLst>
                  <a:ext uri="{FF2B5EF4-FFF2-40B4-BE49-F238E27FC236}">
                    <a16:creationId xmlns:a16="http://schemas.microsoft.com/office/drawing/2014/main" id="{95E704F1-912B-C15E-9A22-8531B7AE0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31" y="1137417"/>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A picture containing text, businesscard&#10;&#10;Description automatically generated">
                <a:extLst>
                  <a:ext uri="{FF2B5EF4-FFF2-40B4-BE49-F238E27FC236}">
                    <a16:creationId xmlns:a16="http://schemas.microsoft.com/office/drawing/2014/main" id="{9D8FF00A-1E23-0261-7329-6F6399A011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4431" y="3916800"/>
                <a:ext cx="2295525" cy="2295525"/>
              </a:xfrm>
              <a:prstGeom prst="rect">
                <a:avLst/>
              </a:prstGeom>
              <a:noFill/>
              <a:extLst>
                <a:ext uri="{909E8E84-426E-40DD-AFC4-6F175D3DCCD1}">
                  <a14:hiddenFill xmlns:a14="http://schemas.microsoft.com/office/drawing/2010/main">
                    <a:solidFill>
                      <a:srgbClr val="FFFFFF"/>
                    </a:solidFill>
                  </a14:hiddenFill>
                </a:ext>
              </a:extLst>
            </p:spPr>
          </p:pic>
          <p:sp>
            <p:nvSpPr>
              <p:cNvPr id="31" name="Oval 14">
                <a:extLst>
                  <a:ext uri="{FF2B5EF4-FFF2-40B4-BE49-F238E27FC236}">
                    <a16:creationId xmlns:a16="http://schemas.microsoft.com/office/drawing/2014/main" id="{96985B9D-F3DA-DA4E-48FD-25B5811BF61A}"/>
                  </a:ext>
                </a:extLst>
              </p:cNvPr>
              <p:cNvSpPr/>
              <p:nvPr/>
            </p:nvSpPr>
            <p:spPr>
              <a:xfrm>
                <a:off x="2185987" y="2870279"/>
                <a:ext cx="666750" cy="708541"/>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32" name="Straight Connector 15">
                <a:extLst>
                  <a:ext uri="{FF2B5EF4-FFF2-40B4-BE49-F238E27FC236}">
                    <a16:creationId xmlns:a16="http://schemas.microsoft.com/office/drawing/2014/main" id="{08B2AD15-EA06-A3A2-730C-F51DB67C75C0}"/>
                  </a:ext>
                </a:extLst>
              </p:cNvPr>
              <p:cNvCxnSpPr>
                <a:cxnSpLocks/>
                <a:stCxn id="31" idx="5"/>
              </p:cNvCxnSpPr>
              <p:nvPr/>
            </p:nvCxnSpPr>
            <p:spPr>
              <a:xfrm>
                <a:off x="2755094" y="3475057"/>
                <a:ext cx="984525" cy="112946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4" name="ZoneTexte 33">
              <a:extLst>
                <a:ext uri="{FF2B5EF4-FFF2-40B4-BE49-F238E27FC236}">
                  <a16:creationId xmlns:a16="http://schemas.microsoft.com/office/drawing/2014/main" id="{C796C6F3-92F8-60F7-7E8F-1F02F9EF2509}"/>
                </a:ext>
              </a:extLst>
            </p:cNvPr>
            <p:cNvSpPr txBox="1"/>
            <p:nvPr/>
          </p:nvSpPr>
          <p:spPr>
            <a:xfrm>
              <a:off x="4974759" y="4094835"/>
              <a:ext cx="1532765" cy="223366"/>
            </a:xfrm>
            <a:prstGeom prst="rect">
              <a:avLst/>
            </a:prstGeom>
            <a:noFill/>
          </p:spPr>
          <p:txBody>
            <a:bodyPr wrap="square" rtlCol="0">
              <a:spAutoFit/>
            </a:bodyPr>
            <a:lstStyle/>
            <a:p>
              <a:r>
                <a:rPr lang="en-US" sz="800" dirty="0"/>
                <a:t>Quantum Brilliance</a:t>
              </a:r>
            </a:p>
          </p:txBody>
        </p:sp>
        <p:pic>
          <p:nvPicPr>
            <p:cNvPr id="1032" name="Picture 8" descr="Careers - XeedQ">
              <a:extLst>
                <a:ext uri="{FF2B5EF4-FFF2-40B4-BE49-F238E27FC236}">
                  <a16:creationId xmlns:a16="http://schemas.microsoft.com/office/drawing/2014/main" id="{53BE46CE-5880-99BA-FFC6-559C7C3040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012" b="11597"/>
            <a:stretch/>
          </p:blipFill>
          <p:spPr bwMode="auto">
            <a:xfrm>
              <a:off x="5137603" y="4873855"/>
              <a:ext cx="2093982" cy="146343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7EE76B0-3CFA-D133-0B41-4504B82C7BB3}"/>
                </a:ext>
              </a:extLst>
            </p:cNvPr>
            <p:cNvSpPr txBox="1"/>
            <p:nvPr/>
          </p:nvSpPr>
          <p:spPr>
            <a:xfrm>
              <a:off x="5026623" y="1523108"/>
              <a:ext cx="2315955" cy="307777"/>
            </a:xfrm>
            <a:prstGeom prst="rect">
              <a:avLst/>
            </a:prstGeom>
            <a:noFill/>
          </p:spPr>
          <p:txBody>
            <a:bodyPr wrap="none" rtlCol="0">
              <a:spAutoFit/>
            </a:bodyPr>
            <a:lstStyle/>
            <a:p>
              <a:pPr algn="ctr"/>
              <a:r>
                <a:rPr lang="en-US" sz="1400" dirty="0"/>
                <a:t>Long-lived multi-qubit state</a:t>
              </a:r>
            </a:p>
          </p:txBody>
        </p:sp>
      </p:grpSp>
      <p:sp>
        <p:nvSpPr>
          <p:cNvPr id="5" name="Rectangle 4">
            <a:extLst>
              <a:ext uri="{FF2B5EF4-FFF2-40B4-BE49-F238E27FC236}">
                <a16:creationId xmlns:a16="http://schemas.microsoft.com/office/drawing/2014/main" id="{1B652464-E8F7-FE18-89FF-280EFCD7C2C8}"/>
              </a:ext>
            </a:extLst>
          </p:cNvPr>
          <p:cNvSpPr/>
          <p:nvPr/>
        </p:nvSpPr>
        <p:spPr>
          <a:xfrm>
            <a:off x="126916" y="1163254"/>
            <a:ext cx="7729197" cy="5438039"/>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e 7">
            <a:extLst>
              <a:ext uri="{FF2B5EF4-FFF2-40B4-BE49-F238E27FC236}">
                <a16:creationId xmlns:a16="http://schemas.microsoft.com/office/drawing/2014/main" id="{82CB2544-C102-C4DE-14C1-AAD9B12B4A8A}"/>
              </a:ext>
            </a:extLst>
          </p:cNvPr>
          <p:cNvGrpSpPr/>
          <p:nvPr/>
        </p:nvGrpSpPr>
        <p:grpSpPr>
          <a:xfrm>
            <a:off x="11195053" y="147318"/>
            <a:ext cx="873037" cy="664352"/>
            <a:chOff x="10937240" y="138967"/>
            <a:chExt cx="873037" cy="664352"/>
          </a:xfrm>
        </p:grpSpPr>
        <p:pic>
          <p:nvPicPr>
            <p:cNvPr id="18" name="Picture 2" descr="ICB – Laboratoire Interdisciplinaire Carnot de Bourgogne - Université de  Bourgogne">
              <a:extLst>
                <a:ext uri="{FF2B5EF4-FFF2-40B4-BE49-F238E27FC236}">
                  <a16:creationId xmlns:a16="http://schemas.microsoft.com/office/drawing/2014/main" id="{543283C0-08D0-BC57-C938-7D363D00B8F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F5C5B06-B51F-6C21-CF1E-92E51C8B155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a:extLst>
              <a:ext uri="{FF2B5EF4-FFF2-40B4-BE49-F238E27FC236}">
                <a16:creationId xmlns:a16="http://schemas.microsoft.com/office/drawing/2014/main" id="{B7DAA355-6E56-C40B-6DC7-14E9D41E3175}"/>
              </a:ext>
            </a:extLst>
          </p:cNvPr>
          <p:cNvPicPr>
            <a:picLocks noChangeAspect="1"/>
          </p:cNvPicPr>
          <p:nvPr/>
        </p:nvPicPr>
        <p:blipFill>
          <a:blip r:embed="rId11"/>
          <a:stretch>
            <a:fillRect/>
          </a:stretch>
        </p:blipFill>
        <p:spPr>
          <a:xfrm>
            <a:off x="149310" y="139477"/>
            <a:ext cx="656033" cy="653612"/>
          </a:xfrm>
          <a:prstGeom prst="rect">
            <a:avLst/>
          </a:prstGeom>
        </p:spPr>
      </p:pic>
      <p:sp>
        <p:nvSpPr>
          <p:cNvPr id="15" name="Espace réservé de la date 11">
            <a:extLst>
              <a:ext uri="{FF2B5EF4-FFF2-40B4-BE49-F238E27FC236}">
                <a16:creationId xmlns:a16="http://schemas.microsoft.com/office/drawing/2014/main" id="{491E294C-1E51-ED86-6DF7-B1D56F6DED8F}"/>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01985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8812-9832-A9AE-ED5C-424C5EE7DF44}"/>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59EFF94F-E105-2CA3-ED8D-11A9B99A28AA}"/>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NV center regarding the </a:t>
            </a:r>
            <a:r>
              <a:rPr lang="en-US" sz="3200" dirty="0" err="1">
                <a:solidFill>
                  <a:srgbClr val="004191"/>
                </a:solidFill>
              </a:rPr>
              <a:t>DiVicenzio</a:t>
            </a:r>
            <a:r>
              <a:rPr lang="en-US" sz="3200" dirty="0">
                <a:solidFill>
                  <a:srgbClr val="004191"/>
                </a:solidFill>
              </a:rPr>
              <a:t> criteria</a:t>
            </a:r>
          </a:p>
        </p:txBody>
      </p:sp>
      <p:cxnSp>
        <p:nvCxnSpPr>
          <p:cNvPr id="2" name="Connecteur droit 1">
            <a:extLst>
              <a:ext uri="{FF2B5EF4-FFF2-40B4-BE49-F238E27FC236}">
                <a16:creationId xmlns:a16="http://schemas.microsoft.com/office/drawing/2014/main" id="{5D47A360-8144-20B8-EF88-BC1F4D38C67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11">
            <a:extLst>
              <a:ext uri="{FF2B5EF4-FFF2-40B4-BE49-F238E27FC236}">
                <a16:creationId xmlns:a16="http://schemas.microsoft.com/office/drawing/2014/main" id="{04DBCD65-1D1D-391B-217B-08142776DA06}"/>
              </a:ext>
            </a:extLst>
          </p:cNvPr>
          <p:cNvSpPr>
            <a:spLocks noGrp="1"/>
          </p:cNvSpPr>
          <p:nvPr>
            <p:ph type="ftr" sz="quarter" idx="11"/>
          </p:nvPr>
        </p:nvSpPr>
        <p:spPr/>
        <p:txBody>
          <a:bodyPr/>
          <a:lstStyle/>
          <a:p>
            <a:r>
              <a:rPr lang="fr-FR"/>
              <a:t>Charles Babin</a:t>
            </a:r>
          </a:p>
        </p:txBody>
      </p:sp>
      <p:sp>
        <p:nvSpPr>
          <p:cNvPr id="13" name="Espace réservé du numéro de diapositive 12">
            <a:extLst>
              <a:ext uri="{FF2B5EF4-FFF2-40B4-BE49-F238E27FC236}">
                <a16:creationId xmlns:a16="http://schemas.microsoft.com/office/drawing/2014/main" id="{74EB4E0D-DC79-2DD1-2855-A3B084DC2CE6}"/>
              </a:ext>
            </a:extLst>
          </p:cNvPr>
          <p:cNvSpPr>
            <a:spLocks noGrp="1"/>
          </p:cNvSpPr>
          <p:nvPr>
            <p:ph type="sldNum" sz="quarter" idx="12"/>
          </p:nvPr>
        </p:nvSpPr>
        <p:spPr/>
        <p:txBody>
          <a:bodyPr/>
          <a:lstStyle/>
          <a:p>
            <a:fld id="{BC52D411-5A3D-D14A-AF34-D9B1C8ECD583}" type="slidenum">
              <a:rPr lang="fr-FR" smtClean="0"/>
              <a:pPr/>
              <a:t>36</a:t>
            </a:fld>
            <a:endParaRPr lang="fr-FR"/>
          </a:p>
        </p:txBody>
      </p:sp>
      <p:grpSp>
        <p:nvGrpSpPr>
          <p:cNvPr id="8" name="Groupe 7">
            <a:extLst>
              <a:ext uri="{FF2B5EF4-FFF2-40B4-BE49-F238E27FC236}">
                <a16:creationId xmlns:a16="http://schemas.microsoft.com/office/drawing/2014/main" id="{8AC66EAD-94B7-FC8B-DDA1-009578A98285}"/>
              </a:ext>
            </a:extLst>
          </p:cNvPr>
          <p:cNvGrpSpPr/>
          <p:nvPr/>
        </p:nvGrpSpPr>
        <p:grpSpPr>
          <a:xfrm>
            <a:off x="11195053" y="147318"/>
            <a:ext cx="873037" cy="664352"/>
            <a:chOff x="10937240" y="138967"/>
            <a:chExt cx="873037" cy="664352"/>
          </a:xfrm>
        </p:grpSpPr>
        <p:pic>
          <p:nvPicPr>
            <p:cNvPr id="18" name="Picture 2" descr="ICB – Laboratoire Interdisciplinaire Carnot de Bourgogne - Université de  Bourgogne">
              <a:extLst>
                <a:ext uri="{FF2B5EF4-FFF2-40B4-BE49-F238E27FC236}">
                  <a16:creationId xmlns:a16="http://schemas.microsoft.com/office/drawing/2014/main" id="{EAE78886-E81F-908D-888E-F7F17F0D1F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FA10638-B79C-72B3-3711-A035085EC88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3" name="Groupe 282">
            <a:extLst>
              <a:ext uri="{FF2B5EF4-FFF2-40B4-BE49-F238E27FC236}">
                <a16:creationId xmlns:a16="http://schemas.microsoft.com/office/drawing/2014/main" id="{34ED99DB-01DF-BCD2-CC2C-53A908608935}"/>
              </a:ext>
            </a:extLst>
          </p:cNvPr>
          <p:cNvGrpSpPr/>
          <p:nvPr/>
        </p:nvGrpSpPr>
        <p:grpSpPr>
          <a:xfrm>
            <a:off x="4649" y="1436480"/>
            <a:ext cx="4339650" cy="5030251"/>
            <a:chOff x="4649" y="1436480"/>
            <a:chExt cx="4339650" cy="5030251"/>
          </a:xfrm>
        </p:grpSpPr>
        <p:sp>
          <p:nvSpPr>
            <p:cNvPr id="22" name="ZoneTexte 21">
              <a:extLst>
                <a:ext uri="{FF2B5EF4-FFF2-40B4-BE49-F238E27FC236}">
                  <a16:creationId xmlns:a16="http://schemas.microsoft.com/office/drawing/2014/main" id="{24749C0E-E4A1-4750-14A3-5177A3C78646}"/>
                </a:ext>
              </a:extLst>
            </p:cNvPr>
            <p:cNvSpPr txBox="1"/>
            <p:nvPr/>
          </p:nvSpPr>
          <p:spPr>
            <a:xfrm>
              <a:off x="978292" y="1436480"/>
              <a:ext cx="2165158" cy="338554"/>
            </a:xfrm>
            <a:prstGeom prst="rect">
              <a:avLst/>
            </a:prstGeom>
            <a:noFill/>
          </p:spPr>
          <p:txBody>
            <a:bodyPr wrap="square">
              <a:spAutoFit/>
            </a:bodyPr>
            <a:lstStyle/>
            <a:p>
              <a:pPr algn="ctr"/>
              <a:r>
                <a:rPr lang="fr-FR" sz="1600" b="1" dirty="0" err="1"/>
                <a:t>DiVincenzo’s</a:t>
              </a:r>
              <a:r>
                <a:rPr lang="fr-FR" sz="1600" b="1" dirty="0"/>
                <a:t> </a:t>
              </a:r>
              <a:r>
                <a:rPr lang="fr-FR" sz="1600" b="1" dirty="0" err="1"/>
                <a:t>criteria</a:t>
              </a:r>
              <a:endParaRPr lang="fr-FR" sz="1600" b="1" dirty="0"/>
            </a:p>
          </p:txBody>
        </p:sp>
        <p:sp>
          <p:nvSpPr>
            <p:cNvPr id="33" name="ZoneTexte 32">
              <a:extLst>
                <a:ext uri="{FF2B5EF4-FFF2-40B4-BE49-F238E27FC236}">
                  <a16:creationId xmlns:a16="http://schemas.microsoft.com/office/drawing/2014/main" id="{27A1B42E-1B2B-8750-F471-D025C116437D}"/>
                </a:ext>
              </a:extLst>
            </p:cNvPr>
            <p:cNvSpPr txBox="1"/>
            <p:nvPr/>
          </p:nvSpPr>
          <p:spPr>
            <a:xfrm>
              <a:off x="4649" y="1886694"/>
              <a:ext cx="4339650" cy="2677656"/>
            </a:xfrm>
            <a:prstGeom prst="rect">
              <a:avLst/>
            </a:prstGeom>
            <a:noFill/>
          </p:spPr>
          <p:txBody>
            <a:bodyPr wrap="none" rtlCol="0">
              <a:spAutoFit/>
            </a:bodyPr>
            <a:lstStyle/>
            <a:p>
              <a:r>
                <a:rPr lang="en-US" sz="1400" noProof="0" dirty="0"/>
                <a:t>For quantum information processing:</a:t>
              </a:r>
            </a:p>
            <a:p>
              <a:endParaRPr lang="en-US" sz="1400" noProof="0" dirty="0"/>
            </a:p>
            <a:p>
              <a:pPr marL="742950" lvl="1" indent="-285750">
                <a:buClr>
                  <a:srgbClr val="00ADE9"/>
                </a:buClr>
                <a:buFont typeface="Wingdings" pitchFamily="2" charset="2"/>
                <a:buChar char="v"/>
              </a:pPr>
              <a:r>
                <a:rPr lang="en-US" sz="1400" dirty="0"/>
                <a:t>Long-lived quantum state (coherent time)</a:t>
              </a:r>
              <a:endParaRPr lang="en-US" sz="1400" noProof="0" dirty="0"/>
            </a:p>
            <a:p>
              <a:pPr marL="742950" lvl="1" indent="-285750">
                <a:buClr>
                  <a:srgbClr val="00ADE9"/>
                </a:buClr>
                <a:buFont typeface="Wingdings" pitchFamily="2" charset="2"/>
                <a:buChar char="v"/>
              </a:pPr>
              <a:r>
                <a:rPr lang="en-US" sz="1400" noProof="0" dirty="0"/>
                <a:t>Scalable physical system</a:t>
              </a:r>
            </a:p>
            <a:p>
              <a:pPr marL="742950" lvl="1" indent="-285750">
                <a:buClr>
                  <a:srgbClr val="00ADE9"/>
                </a:buClr>
                <a:buFont typeface="Wingdings" pitchFamily="2" charset="2"/>
                <a:buChar char="v"/>
              </a:pPr>
              <a:r>
                <a:rPr lang="en-US" sz="1400" noProof="0" dirty="0"/>
                <a:t>Initialization &amp; Measurement protocol</a:t>
              </a:r>
            </a:p>
            <a:p>
              <a:pPr marL="742950" lvl="1" indent="-285750">
                <a:buClr>
                  <a:srgbClr val="00ADE9"/>
                </a:buClr>
                <a:buFont typeface="Wingdings" pitchFamily="2" charset="2"/>
                <a:buChar char="v"/>
              </a:pPr>
              <a:r>
                <a:rPr lang="en-US" sz="1400" noProof="0" dirty="0"/>
                <a:t>Universal quantum gate set (operability)	</a:t>
              </a:r>
            </a:p>
            <a:p>
              <a:endParaRPr lang="en-US" sz="1400" dirty="0"/>
            </a:p>
            <a:p>
              <a:r>
                <a:rPr lang="en-US" sz="1400" dirty="0"/>
                <a:t>Furthermore, for quantum communication: </a:t>
              </a:r>
            </a:p>
            <a:p>
              <a:pPr lvl="1"/>
              <a:endParaRPr lang="en-US" sz="1400" dirty="0"/>
            </a:p>
            <a:p>
              <a:pPr marL="742950" lvl="1" indent="-285750">
                <a:buClr>
                  <a:srgbClr val="00ADE9"/>
                </a:buClr>
                <a:buFont typeface="Wingdings" pitchFamily="2" charset="2"/>
                <a:buChar char="v"/>
              </a:pPr>
              <a:r>
                <a:rPr lang="en-US" sz="1400" dirty="0"/>
                <a:t>Stationary qubit ⇋ flying qubit </a:t>
              </a:r>
            </a:p>
            <a:p>
              <a:pPr marL="742950" lvl="1" indent="-285750">
                <a:buClr>
                  <a:srgbClr val="00ADE9"/>
                </a:buClr>
                <a:buFont typeface="Wingdings" pitchFamily="2" charset="2"/>
                <a:buChar char="v"/>
              </a:pPr>
              <a:r>
                <a:rPr lang="en-US" sz="1400" dirty="0"/>
                <a:t>flying qubit transmission </a:t>
              </a:r>
            </a:p>
            <a:p>
              <a:r>
                <a:rPr lang="en-US" sz="1400" noProof="0" dirty="0"/>
                <a:t> </a:t>
              </a:r>
            </a:p>
          </p:txBody>
        </p:sp>
        <p:pic>
          <p:nvPicPr>
            <p:cNvPr id="37" name="Picture 2" descr="David DiVincenzo Elected as Member of the US National Academy of Sciences –  Kompass des Forschungsbereichs Information">
              <a:extLst>
                <a:ext uri="{FF2B5EF4-FFF2-40B4-BE49-F238E27FC236}">
                  <a16:creationId xmlns:a16="http://schemas.microsoft.com/office/drawing/2014/main" id="{C45F222E-69DE-E42A-1554-A6D0A6617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53" t="-1" r="31022" b="27532"/>
            <a:stretch>
              <a:fillRect/>
            </a:stretch>
          </p:blipFill>
          <p:spPr bwMode="auto">
            <a:xfrm>
              <a:off x="1261413" y="4424348"/>
              <a:ext cx="1717438" cy="204238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3" name="Image 42">
            <a:extLst>
              <a:ext uri="{FF2B5EF4-FFF2-40B4-BE49-F238E27FC236}">
                <a16:creationId xmlns:a16="http://schemas.microsoft.com/office/drawing/2014/main" id="{CF80144F-27A1-9B93-4AFD-53CE15998C79}"/>
              </a:ext>
            </a:extLst>
          </p:cNvPr>
          <p:cNvPicPr>
            <a:picLocks noChangeAspect="1"/>
          </p:cNvPicPr>
          <p:nvPr/>
        </p:nvPicPr>
        <p:blipFill>
          <a:blip r:embed="rId5"/>
          <a:stretch>
            <a:fillRect/>
          </a:stretch>
        </p:blipFill>
        <p:spPr>
          <a:xfrm>
            <a:off x="149310" y="139477"/>
            <a:ext cx="656033" cy="653612"/>
          </a:xfrm>
          <a:prstGeom prst="rect">
            <a:avLst/>
          </a:prstGeom>
        </p:spPr>
      </p:pic>
      <p:sp>
        <p:nvSpPr>
          <p:cNvPr id="44" name="Espace réservé de la date 11">
            <a:extLst>
              <a:ext uri="{FF2B5EF4-FFF2-40B4-BE49-F238E27FC236}">
                <a16:creationId xmlns:a16="http://schemas.microsoft.com/office/drawing/2014/main" id="{DD95223C-4C82-EF00-8F4E-78F61E99E248}"/>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069090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CED8B-2B31-406D-32C5-4753067C841E}"/>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4D15B352-D1F4-D427-B1BD-A775CC8DDAE9}"/>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NV center regarding the </a:t>
            </a:r>
            <a:r>
              <a:rPr lang="en-US" sz="3200" dirty="0" err="1">
                <a:solidFill>
                  <a:srgbClr val="004191"/>
                </a:solidFill>
              </a:rPr>
              <a:t>DiVicenzio</a:t>
            </a:r>
            <a:r>
              <a:rPr lang="en-US" sz="3200" dirty="0">
                <a:solidFill>
                  <a:srgbClr val="004191"/>
                </a:solidFill>
              </a:rPr>
              <a:t> criteria</a:t>
            </a:r>
          </a:p>
        </p:txBody>
      </p:sp>
      <p:cxnSp>
        <p:nvCxnSpPr>
          <p:cNvPr id="2" name="Connecteur droit 1">
            <a:extLst>
              <a:ext uri="{FF2B5EF4-FFF2-40B4-BE49-F238E27FC236}">
                <a16:creationId xmlns:a16="http://schemas.microsoft.com/office/drawing/2014/main" id="{28E106A2-C3C8-0A91-E4CC-A7084754F1E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11">
            <a:extLst>
              <a:ext uri="{FF2B5EF4-FFF2-40B4-BE49-F238E27FC236}">
                <a16:creationId xmlns:a16="http://schemas.microsoft.com/office/drawing/2014/main" id="{F685B9B1-25F8-4B4F-74CC-EF7EC230570C}"/>
              </a:ext>
            </a:extLst>
          </p:cNvPr>
          <p:cNvSpPr>
            <a:spLocks noGrp="1"/>
          </p:cNvSpPr>
          <p:nvPr>
            <p:ph type="ftr" sz="quarter" idx="11"/>
          </p:nvPr>
        </p:nvSpPr>
        <p:spPr/>
        <p:txBody>
          <a:bodyPr/>
          <a:lstStyle/>
          <a:p>
            <a:r>
              <a:rPr lang="fr-FR"/>
              <a:t>Charles Babin</a:t>
            </a:r>
          </a:p>
        </p:txBody>
      </p:sp>
      <p:sp>
        <p:nvSpPr>
          <p:cNvPr id="13" name="Espace réservé du numéro de diapositive 12">
            <a:extLst>
              <a:ext uri="{FF2B5EF4-FFF2-40B4-BE49-F238E27FC236}">
                <a16:creationId xmlns:a16="http://schemas.microsoft.com/office/drawing/2014/main" id="{7FE24EFC-B73F-5A73-DD83-E89353164156}"/>
              </a:ext>
            </a:extLst>
          </p:cNvPr>
          <p:cNvSpPr>
            <a:spLocks noGrp="1"/>
          </p:cNvSpPr>
          <p:nvPr>
            <p:ph type="sldNum" sz="quarter" idx="12"/>
          </p:nvPr>
        </p:nvSpPr>
        <p:spPr/>
        <p:txBody>
          <a:bodyPr/>
          <a:lstStyle/>
          <a:p>
            <a:fld id="{BC52D411-5A3D-D14A-AF34-D9B1C8ECD583}" type="slidenum">
              <a:rPr lang="fr-FR" smtClean="0"/>
              <a:pPr/>
              <a:t>37</a:t>
            </a:fld>
            <a:endParaRPr lang="fr-FR"/>
          </a:p>
        </p:txBody>
      </p:sp>
      <p:grpSp>
        <p:nvGrpSpPr>
          <p:cNvPr id="8" name="Groupe 7">
            <a:extLst>
              <a:ext uri="{FF2B5EF4-FFF2-40B4-BE49-F238E27FC236}">
                <a16:creationId xmlns:a16="http://schemas.microsoft.com/office/drawing/2014/main" id="{7BC385B7-7E3F-0B17-556F-20CC99545991}"/>
              </a:ext>
            </a:extLst>
          </p:cNvPr>
          <p:cNvGrpSpPr/>
          <p:nvPr/>
        </p:nvGrpSpPr>
        <p:grpSpPr>
          <a:xfrm>
            <a:off x="11195053" y="147318"/>
            <a:ext cx="873037" cy="664352"/>
            <a:chOff x="10937240" y="138967"/>
            <a:chExt cx="873037" cy="664352"/>
          </a:xfrm>
        </p:grpSpPr>
        <p:pic>
          <p:nvPicPr>
            <p:cNvPr id="18" name="Picture 2" descr="ICB – Laboratoire Interdisciplinaire Carnot de Bourgogne - Université de  Bourgogne">
              <a:extLst>
                <a:ext uri="{FF2B5EF4-FFF2-40B4-BE49-F238E27FC236}">
                  <a16:creationId xmlns:a16="http://schemas.microsoft.com/office/drawing/2014/main" id="{ABDABE42-6E7A-A05E-DBF3-1916D9DDE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5A390F4-85A0-7529-CDD5-718DA4C849A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3" name="Groupe 282">
            <a:extLst>
              <a:ext uri="{FF2B5EF4-FFF2-40B4-BE49-F238E27FC236}">
                <a16:creationId xmlns:a16="http://schemas.microsoft.com/office/drawing/2014/main" id="{F410C744-86F7-6518-8847-8C59BE7CA029}"/>
              </a:ext>
            </a:extLst>
          </p:cNvPr>
          <p:cNvGrpSpPr/>
          <p:nvPr/>
        </p:nvGrpSpPr>
        <p:grpSpPr>
          <a:xfrm>
            <a:off x="4649" y="1436480"/>
            <a:ext cx="4339650" cy="5030251"/>
            <a:chOff x="4649" y="1436480"/>
            <a:chExt cx="4339650" cy="5030251"/>
          </a:xfrm>
        </p:grpSpPr>
        <p:sp>
          <p:nvSpPr>
            <p:cNvPr id="22" name="ZoneTexte 21">
              <a:extLst>
                <a:ext uri="{FF2B5EF4-FFF2-40B4-BE49-F238E27FC236}">
                  <a16:creationId xmlns:a16="http://schemas.microsoft.com/office/drawing/2014/main" id="{3D1CB282-577A-CE30-66B8-B0341C4444E1}"/>
                </a:ext>
              </a:extLst>
            </p:cNvPr>
            <p:cNvSpPr txBox="1"/>
            <p:nvPr/>
          </p:nvSpPr>
          <p:spPr>
            <a:xfrm>
              <a:off x="978292" y="1436480"/>
              <a:ext cx="2165158" cy="338554"/>
            </a:xfrm>
            <a:prstGeom prst="rect">
              <a:avLst/>
            </a:prstGeom>
            <a:noFill/>
          </p:spPr>
          <p:txBody>
            <a:bodyPr wrap="square">
              <a:spAutoFit/>
            </a:bodyPr>
            <a:lstStyle/>
            <a:p>
              <a:pPr algn="ctr"/>
              <a:r>
                <a:rPr lang="fr-FR" sz="1600" b="1" dirty="0" err="1"/>
                <a:t>DiVincenzo’s</a:t>
              </a:r>
              <a:r>
                <a:rPr lang="fr-FR" sz="1600" b="1" dirty="0"/>
                <a:t> </a:t>
              </a:r>
              <a:r>
                <a:rPr lang="fr-FR" sz="1600" b="1" dirty="0" err="1"/>
                <a:t>criteria</a:t>
              </a:r>
              <a:endParaRPr lang="fr-FR" sz="1600" b="1" dirty="0"/>
            </a:p>
          </p:txBody>
        </p:sp>
        <p:sp>
          <p:nvSpPr>
            <p:cNvPr id="33" name="ZoneTexte 32">
              <a:extLst>
                <a:ext uri="{FF2B5EF4-FFF2-40B4-BE49-F238E27FC236}">
                  <a16:creationId xmlns:a16="http://schemas.microsoft.com/office/drawing/2014/main" id="{94F91172-8AC7-C6FC-0F74-6566C558F836}"/>
                </a:ext>
              </a:extLst>
            </p:cNvPr>
            <p:cNvSpPr txBox="1"/>
            <p:nvPr/>
          </p:nvSpPr>
          <p:spPr>
            <a:xfrm>
              <a:off x="4649" y="1886694"/>
              <a:ext cx="4339650" cy="2677656"/>
            </a:xfrm>
            <a:prstGeom prst="rect">
              <a:avLst/>
            </a:prstGeom>
            <a:noFill/>
          </p:spPr>
          <p:txBody>
            <a:bodyPr wrap="none" rtlCol="0">
              <a:spAutoFit/>
            </a:bodyPr>
            <a:lstStyle/>
            <a:p>
              <a:r>
                <a:rPr lang="en-US" sz="1400" noProof="0" dirty="0"/>
                <a:t>For quantum information processing:</a:t>
              </a:r>
            </a:p>
            <a:p>
              <a:endParaRPr lang="en-US" sz="1400" noProof="0" dirty="0"/>
            </a:p>
            <a:p>
              <a:pPr marL="742950" lvl="1" indent="-285750">
                <a:buClr>
                  <a:srgbClr val="00ADE9"/>
                </a:buClr>
                <a:buFont typeface="Wingdings" pitchFamily="2" charset="2"/>
                <a:buChar char="v"/>
              </a:pPr>
              <a:r>
                <a:rPr lang="en-US" sz="1400" dirty="0"/>
                <a:t>Long-lived quantum state (coherent time)</a:t>
              </a:r>
              <a:endParaRPr lang="en-US" sz="1400" noProof="0" dirty="0"/>
            </a:p>
            <a:p>
              <a:pPr marL="742950" lvl="1" indent="-285750">
                <a:buClr>
                  <a:srgbClr val="00ADE9"/>
                </a:buClr>
                <a:buFont typeface="Wingdings" pitchFamily="2" charset="2"/>
                <a:buChar char="v"/>
              </a:pPr>
              <a:r>
                <a:rPr lang="en-US" sz="1400" noProof="0" dirty="0">
                  <a:solidFill>
                    <a:srgbClr val="FFC000"/>
                  </a:solidFill>
                </a:rPr>
                <a:t>Scalable physical system</a:t>
              </a:r>
            </a:p>
            <a:p>
              <a:pPr marL="742950" lvl="1" indent="-285750">
                <a:buClr>
                  <a:srgbClr val="00ADE9"/>
                </a:buClr>
                <a:buFont typeface="Wingdings" pitchFamily="2" charset="2"/>
                <a:buChar char="v"/>
              </a:pPr>
              <a:r>
                <a:rPr lang="en-US" sz="1400" noProof="0" dirty="0">
                  <a:solidFill>
                    <a:schemeClr val="accent6"/>
                  </a:solidFill>
                </a:rPr>
                <a:t>Initialization &amp; Measurement protocol</a:t>
              </a:r>
            </a:p>
            <a:p>
              <a:pPr marL="742950" lvl="1" indent="-285750">
                <a:buClr>
                  <a:srgbClr val="00ADE9"/>
                </a:buClr>
                <a:buFont typeface="Wingdings" pitchFamily="2" charset="2"/>
                <a:buChar char="v"/>
              </a:pPr>
              <a:r>
                <a:rPr lang="en-US" sz="1400" noProof="0" dirty="0"/>
                <a:t>Universal quantum gate set (operability)	</a:t>
              </a:r>
            </a:p>
            <a:p>
              <a:endParaRPr lang="en-US" sz="1400" dirty="0"/>
            </a:p>
            <a:p>
              <a:r>
                <a:rPr lang="en-US" sz="1400" dirty="0"/>
                <a:t>Furthermore, for quantum communication: </a:t>
              </a:r>
            </a:p>
            <a:p>
              <a:pPr lvl="1"/>
              <a:endParaRPr lang="en-US" sz="1400" dirty="0"/>
            </a:p>
            <a:p>
              <a:pPr marL="742950" lvl="1" indent="-285750">
                <a:buClr>
                  <a:srgbClr val="00ADE9"/>
                </a:buClr>
                <a:buFont typeface="Wingdings" pitchFamily="2" charset="2"/>
                <a:buChar char="v"/>
              </a:pPr>
              <a:r>
                <a:rPr lang="en-US" sz="1400" dirty="0"/>
                <a:t>Stationary qubit ⇋ flying qubit </a:t>
              </a:r>
            </a:p>
            <a:p>
              <a:pPr marL="742950" lvl="1" indent="-285750">
                <a:buClr>
                  <a:srgbClr val="00ADE9"/>
                </a:buClr>
                <a:buFont typeface="Wingdings" pitchFamily="2" charset="2"/>
                <a:buChar char="v"/>
              </a:pPr>
              <a:r>
                <a:rPr lang="en-US" sz="1400" dirty="0">
                  <a:solidFill>
                    <a:schemeClr val="accent6"/>
                  </a:solidFill>
                </a:rPr>
                <a:t>flying qubit transmission </a:t>
              </a:r>
            </a:p>
            <a:p>
              <a:r>
                <a:rPr lang="en-US" sz="1400" noProof="0" dirty="0"/>
                <a:t> </a:t>
              </a:r>
            </a:p>
          </p:txBody>
        </p:sp>
        <p:pic>
          <p:nvPicPr>
            <p:cNvPr id="37" name="Picture 2" descr="David DiVincenzo Elected as Member of the US National Academy of Sciences –  Kompass des Forschungsbereichs Information">
              <a:extLst>
                <a:ext uri="{FF2B5EF4-FFF2-40B4-BE49-F238E27FC236}">
                  <a16:creationId xmlns:a16="http://schemas.microsoft.com/office/drawing/2014/main" id="{6DFA17FB-61E0-B132-DBF2-E8BE110253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53" t="-1" r="31022" b="27532"/>
            <a:stretch>
              <a:fillRect/>
            </a:stretch>
          </p:blipFill>
          <p:spPr bwMode="auto">
            <a:xfrm>
              <a:off x="1261413" y="4424348"/>
              <a:ext cx="1717438" cy="204238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3" name="Image 42">
            <a:extLst>
              <a:ext uri="{FF2B5EF4-FFF2-40B4-BE49-F238E27FC236}">
                <a16:creationId xmlns:a16="http://schemas.microsoft.com/office/drawing/2014/main" id="{63F2F1A7-0BA9-6352-BF57-8D5E1B206312}"/>
              </a:ext>
            </a:extLst>
          </p:cNvPr>
          <p:cNvPicPr>
            <a:picLocks noChangeAspect="1"/>
          </p:cNvPicPr>
          <p:nvPr/>
        </p:nvPicPr>
        <p:blipFill>
          <a:blip r:embed="rId5"/>
          <a:stretch>
            <a:fillRect/>
          </a:stretch>
        </p:blipFill>
        <p:spPr>
          <a:xfrm>
            <a:off x="149310" y="139477"/>
            <a:ext cx="656033" cy="653612"/>
          </a:xfrm>
          <a:prstGeom prst="rect">
            <a:avLst/>
          </a:prstGeom>
        </p:spPr>
      </p:pic>
      <p:sp>
        <p:nvSpPr>
          <p:cNvPr id="44" name="Espace réservé de la date 11">
            <a:extLst>
              <a:ext uri="{FF2B5EF4-FFF2-40B4-BE49-F238E27FC236}">
                <a16:creationId xmlns:a16="http://schemas.microsoft.com/office/drawing/2014/main" id="{895A5103-DA71-F4CE-110A-45034AD6981D}"/>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796536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EC67-D5B5-8A93-B952-62030B48C543}"/>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CAE9E1CD-1BE7-127C-CE76-593A3C3F13F4}"/>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NV center regarding the </a:t>
            </a:r>
            <a:r>
              <a:rPr lang="en-US" sz="3200" dirty="0" err="1">
                <a:solidFill>
                  <a:srgbClr val="004191"/>
                </a:solidFill>
              </a:rPr>
              <a:t>DiVicenzio</a:t>
            </a:r>
            <a:r>
              <a:rPr lang="en-US" sz="3200" dirty="0">
                <a:solidFill>
                  <a:srgbClr val="004191"/>
                </a:solidFill>
              </a:rPr>
              <a:t> criteria</a:t>
            </a:r>
          </a:p>
        </p:txBody>
      </p:sp>
      <p:cxnSp>
        <p:nvCxnSpPr>
          <p:cNvPr id="2" name="Connecteur droit 1">
            <a:extLst>
              <a:ext uri="{FF2B5EF4-FFF2-40B4-BE49-F238E27FC236}">
                <a16:creationId xmlns:a16="http://schemas.microsoft.com/office/drawing/2014/main" id="{4308A834-1310-ADD0-D0A8-3BAA84D7DEF5}"/>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11">
            <a:extLst>
              <a:ext uri="{FF2B5EF4-FFF2-40B4-BE49-F238E27FC236}">
                <a16:creationId xmlns:a16="http://schemas.microsoft.com/office/drawing/2014/main" id="{ECEB9157-9FF2-96C7-8989-7D2CBF86AE1C}"/>
              </a:ext>
            </a:extLst>
          </p:cNvPr>
          <p:cNvSpPr>
            <a:spLocks noGrp="1"/>
          </p:cNvSpPr>
          <p:nvPr>
            <p:ph type="ftr" sz="quarter" idx="11"/>
          </p:nvPr>
        </p:nvSpPr>
        <p:spPr/>
        <p:txBody>
          <a:bodyPr/>
          <a:lstStyle/>
          <a:p>
            <a:r>
              <a:rPr lang="fr-FR"/>
              <a:t>Charles Babin</a:t>
            </a:r>
          </a:p>
        </p:txBody>
      </p:sp>
      <p:sp>
        <p:nvSpPr>
          <p:cNvPr id="13" name="Espace réservé du numéro de diapositive 12">
            <a:extLst>
              <a:ext uri="{FF2B5EF4-FFF2-40B4-BE49-F238E27FC236}">
                <a16:creationId xmlns:a16="http://schemas.microsoft.com/office/drawing/2014/main" id="{D08AC83D-250B-06CC-E16B-6A81DB3C6E53}"/>
              </a:ext>
            </a:extLst>
          </p:cNvPr>
          <p:cNvSpPr>
            <a:spLocks noGrp="1"/>
          </p:cNvSpPr>
          <p:nvPr>
            <p:ph type="sldNum" sz="quarter" idx="12"/>
          </p:nvPr>
        </p:nvSpPr>
        <p:spPr/>
        <p:txBody>
          <a:bodyPr/>
          <a:lstStyle/>
          <a:p>
            <a:fld id="{BC52D411-5A3D-D14A-AF34-D9B1C8ECD583}" type="slidenum">
              <a:rPr lang="fr-FR" smtClean="0"/>
              <a:pPr/>
              <a:t>38</a:t>
            </a:fld>
            <a:endParaRPr lang="fr-FR"/>
          </a:p>
        </p:txBody>
      </p:sp>
      <p:grpSp>
        <p:nvGrpSpPr>
          <p:cNvPr id="8" name="Groupe 7">
            <a:extLst>
              <a:ext uri="{FF2B5EF4-FFF2-40B4-BE49-F238E27FC236}">
                <a16:creationId xmlns:a16="http://schemas.microsoft.com/office/drawing/2014/main" id="{0BF83C40-F1DF-F6A8-FEF7-65DE6C9EC3DA}"/>
              </a:ext>
            </a:extLst>
          </p:cNvPr>
          <p:cNvGrpSpPr/>
          <p:nvPr/>
        </p:nvGrpSpPr>
        <p:grpSpPr>
          <a:xfrm>
            <a:off x="11195053" y="147318"/>
            <a:ext cx="873037" cy="664352"/>
            <a:chOff x="10937240" y="138967"/>
            <a:chExt cx="873037" cy="664352"/>
          </a:xfrm>
        </p:grpSpPr>
        <p:pic>
          <p:nvPicPr>
            <p:cNvPr id="18" name="Picture 2" descr="ICB – Laboratoire Interdisciplinaire Carnot de Bourgogne - Université de  Bourgogne">
              <a:extLst>
                <a:ext uri="{FF2B5EF4-FFF2-40B4-BE49-F238E27FC236}">
                  <a16:creationId xmlns:a16="http://schemas.microsoft.com/office/drawing/2014/main" id="{1B23F29A-1179-1DF6-F70D-98C168590C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9308FB3-08A9-AA32-2750-DD93FB741C2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3" name="Groupe 282">
            <a:extLst>
              <a:ext uri="{FF2B5EF4-FFF2-40B4-BE49-F238E27FC236}">
                <a16:creationId xmlns:a16="http://schemas.microsoft.com/office/drawing/2014/main" id="{A38750D5-EBF3-FA9D-438C-B96D77832FD0}"/>
              </a:ext>
            </a:extLst>
          </p:cNvPr>
          <p:cNvGrpSpPr/>
          <p:nvPr/>
        </p:nvGrpSpPr>
        <p:grpSpPr>
          <a:xfrm>
            <a:off x="4649" y="1436480"/>
            <a:ext cx="4339650" cy="5030251"/>
            <a:chOff x="4649" y="1436480"/>
            <a:chExt cx="4339650" cy="5030251"/>
          </a:xfrm>
        </p:grpSpPr>
        <p:sp>
          <p:nvSpPr>
            <p:cNvPr id="22" name="ZoneTexte 21">
              <a:extLst>
                <a:ext uri="{FF2B5EF4-FFF2-40B4-BE49-F238E27FC236}">
                  <a16:creationId xmlns:a16="http://schemas.microsoft.com/office/drawing/2014/main" id="{69AD605C-65A5-9B04-CF3F-5CB622897257}"/>
                </a:ext>
              </a:extLst>
            </p:cNvPr>
            <p:cNvSpPr txBox="1"/>
            <p:nvPr/>
          </p:nvSpPr>
          <p:spPr>
            <a:xfrm>
              <a:off x="978292" y="1436480"/>
              <a:ext cx="2165158" cy="338554"/>
            </a:xfrm>
            <a:prstGeom prst="rect">
              <a:avLst/>
            </a:prstGeom>
            <a:noFill/>
          </p:spPr>
          <p:txBody>
            <a:bodyPr wrap="square">
              <a:spAutoFit/>
            </a:bodyPr>
            <a:lstStyle/>
            <a:p>
              <a:pPr algn="ctr"/>
              <a:r>
                <a:rPr lang="fr-FR" sz="1600" b="1" dirty="0" err="1"/>
                <a:t>DiVincenzo’s</a:t>
              </a:r>
              <a:r>
                <a:rPr lang="fr-FR" sz="1600" b="1" dirty="0"/>
                <a:t> </a:t>
              </a:r>
              <a:r>
                <a:rPr lang="fr-FR" sz="1600" b="1" dirty="0" err="1"/>
                <a:t>criteria</a:t>
              </a:r>
              <a:endParaRPr lang="fr-FR" sz="1600" b="1" dirty="0"/>
            </a:p>
          </p:txBody>
        </p:sp>
        <p:sp>
          <p:nvSpPr>
            <p:cNvPr id="33" name="ZoneTexte 32">
              <a:extLst>
                <a:ext uri="{FF2B5EF4-FFF2-40B4-BE49-F238E27FC236}">
                  <a16:creationId xmlns:a16="http://schemas.microsoft.com/office/drawing/2014/main" id="{87436862-085B-5041-ACD1-D9EF7E0CBF93}"/>
                </a:ext>
              </a:extLst>
            </p:cNvPr>
            <p:cNvSpPr txBox="1"/>
            <p:nvPr/>
          </p:nvSpPr>
          <p:spPr>
            <a:xfrm>
              <a:off x="4649" y="1886694"/>
              <a:ext cx="4339650" cy="2677656"/>
            </a:xfrm>
            <a:prstGeom prst="rect">
              <a:avLst/>
            </a:prstGeom>
            <a:noFill/>
          </p:spPr>
          <p:txBody>
            <a:bodyPr wrap="none" rtlCol="0">
              <a:spAutoFit/>
            </a:bodyPr>
            <a:lstStyle/>
            <a:p>
              <a:r>
                <a:rPr lang="en-US" sz="1400" noProof="0" dirty="0"/>
                <a:t>For quantum information processing:</a:t>
              </a:r>
            </a:p>
            <a:p>
              <a:endParaRPr lang="en-US" sz="1400" noProof="0" dirty="0"/>
            </a:p>
            <a:p>
              <a:pPr marL="742950" lvl="1" indent="-285750">
                <a:buClr>
                  <a:srgbClr val="00ADE9"/>
                </a:buClr>
                <a:buFont typeface="Wingdings" pitchFamily="2" charset="2"/>
                <a:buChar char="v"/>
              </a:pPr>
              <a:r>
                <a:rPr lang="en-US" sz="1400" dirty="0">
                  <a:solidFill>
                    <a:srgbClr val="FFC000"/>
                  </a:solidFill>
                </a:rPr>
                <a:t>Long-lived quantum state (coherent time)</a:t>
              </a:r>
              <a:endParaRPr lang="en-US" sz="1400" noProof="0" dirty="0">
                <a:solidFill>
                  <a:schemeClr val="accent6"/>
                </a:solidFill>
              </a:endParaRPr>
            </a:p>
            <a:p>
              <a:pPr marL="742950" lvl="1" indent="-285750">
                <a:buClr>
                  <a:srgbClr val="00ADE9"/>
                </a:buClr>
                <a:buFont typeface="Wingdings" pitchFamily="2" charset="2"/>
                <a:buChar char="v"/>
              </a:pPr>
              <a:r>
                <a:rPr lang="en-US" sz="1400" noProof="0" dirty="0">
                  <a:solidFill>
                    <a:srgbClr val="FFC000"/>
                  </a:solidFill>
                </a:rPr>
                <a:t>Scalable physical system</a:t>
              </a:r>
            </a:p>
            <a:p>
              <a:pPr marL="742950" lvl="1" indent="-285750">
                <a:buClr>
                  <a:srgbClr val="00ADE9"/>
                </a:buClr>
                <a:buFont typeface="Wingdings" pitchFamily="2" charset="2"/>
                <a:buChar char="v"/>
              </a:pPr>
              <a:r>
                <a:rPr lang="en-US" sz="1400" noProof="0" dirty="0">
                  <a:solidFill>
                    <a:schemeClr val="accent6"/>
                  </a:solidFill>
                </a:rPr>
                <a:t>Initialization &amp; Measurement protocol</a:t>
              </a:r>
            </a:p>
            <a:p>
              <a:pPr marL="742950" lvl="1" indent="-285750">
                <a:buClr>
                  <a:srgbClr val="00ADE9"/>
                </a:buClr>
                <a:buFont typeface="Wingdings" pitchFamily="2" charset="2"/>
                <a:buChar char="v"/>
              </a:pPr>
              <a:r>
                <a:rPr lang="en-US" sz="1400" noProof="0" dirty="0">
                  <a:solidFill>
                    <a:srgbClr val="FFC000"/>
                  </a:solidFill>
                </a:rPr>
                <a:t>Universal quantum gate set (operability)</a:t>
              </a:r>
              <a:r>
                <a:rPr lang="en-US" sz="1400" noProof="0" dirty="0"/>
                <a:t>	</a:t>
              </a:r>
            </a:p>
            <a:p>
              <a:endParaRPr lang="en-US" sz="1400" dirty="0"/>
            </a:p>
            <a:p>
              <a:r>
                <a:rPr lang="en-US" sz="1400" dirty="0"/>
                <a:t>Furthermore, for quantum communication: </a:t>
              </a:r>
            </a:p>
            <a:p>
              <a:pPr lvl="1"/>
              <a:endParaRPr lang="en-US" sz="1400" dirty="0">
                <a:solidFill>
                  <a:srgbClr val="FF0000"/>
                </a:solidFill>
              </a:endParaRPr>
            </a:p>
            <a:p>
              <a:pPr marL="742950" lvl="1" indent="-285750">
                <a:buClr>
                  <a:srgbClr val="00ADE9"/>
                </a:buClr>
                <a:buFont typeface="Wingdings" pitchFamily="2" charset="2"/>
                <a:buChar char="v"/>
              </a:pPr>
              <a:r>
                <a:rPr lang="en-US" sz="1400" dirty="0"/>
                <a:t>Stationary qubit ⇋ flying qubit </a:t>
              </a:r>
            </a:p>
            <a:p>
              <a:pPr marL="742950" lvl="1" indent="-285750">
                <a:buClr>
                  <a:srgbClr val="00ADE9"/>
                </a:buClr>
                <a:buFont typeface="Wingdings" pitchFamily="2" charset="2"/>
                <a:buChar char="v"/>
              </a:pPr>
              <a:r>
                <a:rPr lang="en-US" sz="1400" dirty="0">
                  <a:solidFill>
                    <a:schemeClr val="accent6"/>
                  </a:solidFill>
                </a:rPr>
                <a:t>flying qubit transmission </a:t>
              </a:r>
            </a:p>
            <a:p>
              <a:r>
                <a:rPr lang="en-US" sz="1400" noProof="0" dirty="0"/>
                <a:t> </a:t>
              </a:r>
            </a:p>
          </p:txBody>
        </p:sp>
        <p:pic>
          <p:nvPicPr>
            <p:cNvPr id="37" name="Picture 2" descr="David DiVincenzo Elected as Member of the US National Academy of Sciences –  Kompass des Forschungsbereichs Information">
              <a:extLst>
                <a:ext uri="{FF2B5EF4-FFF2-40B4-BE49-F238E27FC236}">
                  <a16:creationId xmlns:a16="http://schemas.microsoft.com/office/drawing/2014/main" id="{A7FBFEA2-5F17-77C6-1394-6B0D168C3C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53" t="-1" r="31022" b="27532"/>
            <a:stretch>
              <a:fillRect/>
            </a:stretch>
          </p:blipFill>
          <p:spPr bwMode="auto">
            <a:xfrm>
              <a:off x="1261413" y="4424348"/>
              <a:ext cx="1717438" cy="204238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3" name="Image 42">
            <a:extLst>
              <a:ext uri="{FF2B5EF4-FFF2-40B4-BE49-F238E27FC236}">
                <a16:creationId xmlns:a16="http://schemas.microsoft.com/office/drawing/2014/main" id="{9DEEE45E-A90C-D0AB-D53A-CD50C8932111}"/>
              </a:ext>
            </a:extLst>
          </p:cNvPr>
          <p:cNvPicPr>
            <a:picLocks noChangeAspect="1"/>
          </p:cNvPicPr>
          <p:nvPr/>
        </p:nvPicPr>
        <p:blipFill>
          <a:blip r:embed="rId5"/>
          <a:stretch>
            <a:fillRect/>
          </a:stretch>
        </p:blipFill>
        <p:spPr>
          <a:xfrm>
            <a:off x="149310" y="139477"/>
            <a:ext cx="656033" cy="653612"/>
          </a:xfrm>
          <a:prstGeom prst="rect">
            <a:avLst/>
          </a:prstGeom>
        </p:spPr>
      </p:pic>
      <p:sp>
        <p:nvSpPr>
          <p:cNvPr id="44" name="Espace réservé de la date 11">
            <a:extLst>
              <a:ext uri="{FF2B5EF4-FFF2-40B4-BE49-F238E27FC236}">
                <a16:creationId xmlns:a16="http://schemas.microsoft.com/office/drawing/2014/main" id="{7F99A182-FA70-80CA-FBF8-F28801B611D7}"/>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grpSp>
        <p:nvGrpSpPr>
          <p:cNvPr id="163" name="Groupe 162">
            <a:extLst>
              <a:ext uri="{FF2B5EF4-FFF2-40B4-BE49-F238E27FC236}">
                <a16:creationId xmlns:a16="http://schemas.microsoft.com/office/drawing/2014/main" id="{BC1426C2-92FD-93A8-CE69-D58DD5AFFEA2}"/>
              </a:ext>
            </a:extLst>
          </p:cNvPr>
          <p:cNvGrpSpPr/>
          <p:nvPr/>
        </p:nvGrpSpPr>
        <p:grpSpPr>
          <a:xfrm>
            <a:off x="4159901" y="2164817"/>
            <a:ext cx="3831129" cy="1783492"/>
            <a:chOff x="6812157" y="2657497"/>
            <a:chExt cx="4782804" cy="2226522"/>
          </a:xfrm>
        </p:grpSpPr>
        <p:grpSp>
          <p:nvGrpSpPr>
            <p:cNvPr id="164" name="Groupe 163">
              <a:extLst>
                <a:ext uri="{FF2B5EF4-FFF2-40B4-BE49-F238E27FC236}">
                  <a16:creationId xmlns:a16="http://schemas.microsoft.com/office/drawing/2014/main" id="{553CE94D-38D7-271D-94A5-5AE4A460D3C3}"/>
                </a:ext>
              </a:extLst>
            </p:cNvPr>
            <p:cNvGrpSpPr/>
            <p:nvPr/>
          </p:nvGrpSpPr>
          <p:grpSpPr>
            <a:xfrm>
              <a:off x="6812157" y="2657497"/>
              <a:ext cx="2826991" cy="2226522"/>
              <a:chOff x="6812157" y="2657497"/>
              <a:chExt cx="2826991" cy="2226522"/>
            </a:xfrm>
          </p:grpSpPr>
          <p:pic>
            <p:nvPicPr>
              <p:cNvPr id="275" name="Image 274">
                <a:extLst>
                  <a:ext uri="{FF2B5EF4-FFF2-40B4-BE49-F238E27FC236}">
                    <a16:creationId xmlns:a16="http://schemas.microsoft.com/office/drawing/2014/main" id="{3DA13EDE-57FC-E000-DFC1-63A83B8E0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157" y="3018392"/>
                <a:ext cx="2826991" cy="1611477"/>
              </a:xfrm>
              <a:prstGeom prst="rect">
                <a:avLst/>
              </a:prstGeom>
            </p:spPr>
          </p:pic>
          <p:sp>
            <p:nvSpPr>
              <p:cNvPr id="276" name="Rectangle 275">
                <a:extLst>
                  <a:ext uri="{FF2B5EF4-FFF2-40B4-BE49-F238E27FC236}">
                    <a16:creationId xmlns:a16="http://schemas.microsoft.com/office/drawing/2014/main" id="{2722AAFB-5845-5ED1-8312-4B29C9C52B7F}"/>
                  </a:ext>
                </a:extLst>
              </p:cNvPr>
              <p:cNvSpPr/>
              <p:nvPr/>
            </p:nvSpPr>
            <p:spPr>
              <a:xfrm>
                <a:off x="6824690" y="4668575"/>
                <a:ext cx="2801925" cy="215444"/>
              </a:xfrm>
              <a:prstGeom prst="rect">
                <a:avLst/>
              </a:prstGeom>
            </p:spPr>
            <p:txBody>
              <a:bodyPr wrap="square">
                <a:spAutoFit/>
              </a:bodyPr>
              <a:lstStyle/>
              <a:p>
                <a:pPr algn="ctr"/>
                <a:r>
                  <a:rPr lang="fr-FR" sz="800" dirty="0">
                    <a:solidFill>
                      <a:srgbClr val="000000"/>
                    </a:solidFill>
                    <a:latin typeface="Arial" panose="020B0604020202020204" pitchFamily="34" charset="0"/>
                    <a:cs typeface="Arial" panose="020B0604020202020204" pitchFamily="34" charset="0"/>
                  </a:rPr>
                  <a:t>Bradley et al., </a:t>
                </a:r>
                <a:r>
                  <a:rPr lang="fr-FR" sz="800" i="1" dirty="0">
                    <a:solidFill>
                      <a:srgbClr val="000000"/>
                    </a:solidFill>
                    <a:latin typeface="Arial" panose="020B0604020202020204" pitchFamily="34" charset="0"/>
                    <a:cs typeface="Arial" panose="020B0604020202020204" pitchFamily="34" charset="0"/>
                  </a:rPr>
                  <a:t>Phys. </a:t>
                </a:r>
                <a:r>
                  <a:rPr lang="fr-FR" sz="800" i="1" dirty="0" err="1">
                    <a:solidFill>
                      <a:srgbClr val="000000"/>
                    </a:solidFill>
                    <a:latin typeface="Arial" panose="020B0604020202020204" pitchFamily="34" charset="0"/>
                    <a:cs typeface="Arial" panose="020B0604020202020204" pitchFamily="34" charset="0"/>
                  </a:rPr>
                  <a:t>Rev</a:t>
                </a:r>
                <a:r>
                  <a:rPr lang="fr-FR" sz="800" i="1" dirty="0">
                    <a:solidFill>
                      <a:srgbClr val="000000"/>
                    </a:solidFill>
                    <a:latin typeface="Arial" panose="020B0604020202020204" pitchFamily="34" charset="0"/>
                    <a:cs typeface="Arial" panose="020B0604020202020204" pitchFamily="34" charset="0"/>
                  </a:rPr>
                  <a:t>. X </a:t>
                </a:r>
                <a:r>
                  <a:rPr lang="fr-FR" sz="800" b="1" dirty="0">
                    <a:solidFill>
                      <a:srgbClr val="000000"/>
                    </a:solidFill>
                    <a:latin typeface="Arial" panose="020B0604020202020204" pitchFamily="34" charset="0"/>
                    <a:cs typeface="Arial" panose="020B0604020202020204" pitchFamily="34" charset="0"/>
                  </a:rPr>
                  <a:t>9</a:t>
                </a:r>
                <a:r>
                  <a:rPr lang="fr-FR" sz="800" dirty="0">
                    <a:solidFill>
                      <a:srgbClr val="000000"/>
                    </a:solidFill>
                    <a:latin typeface="Arial" panose="020B0604020202020204" pitchFamily="34" charset="0"/>
                    <a:cs typeface="Arial" panose="020B0604020202020204" pitchFamily="34" charset="0"/>
                  </a:rPr>
                  <a:t>, 031045 (2019)</a:t>
                </a:r>
              </a:p>
            </p:txBody>
          </p:sp>
          <p:sp>
            <p:nvSpPr>
              <p:cNvPr id="277" name="ZoneTexte 276">
                <a:extLst>
                  <a:ext uri="{FF2B5EF4-FFF2-40B4-BE49-F238E27FC236}">
                    <a16:creationId xmlns:a16="http://schemas.microsoft.com/office/drawing/2014/main" id="{580FEAA7-AEF6-D090-E17C-306AC64B8FEC}"/>
                  </a:ext>
                </a:extLst>
              </p:cNvPr>
              <p:cNvSpPr txBox="1"/>
              <p:nvPr/>
            </p:nvSpPr>
            <p:spPr>
              <a:xfrm>
                <a:off x="6948754" y="2657497"/>
                <a:ext cx="2001638" cy="307777"/>
              </a:xfrm>
              <a:prstGeom prst="rect">
                <a:avLst/>
              </a:prstGeom>
              <a:noFill/>
            </p:spPr>
            <p:txBody>
              <a:bodyPr wrap="none" rtlCol="0">
                <a:spAutoFit/>
              </a:bodyPr>
              <a:lstStyle/>
              <a:p>
                <a:r>
                  <a:rPr lang="en-US" sz="1400" dirty="0"/>
                  <a:t>1 electron ⟷ N nuclear</a:t>
                </a:r>
              </a:p>
            </p:txBody>
          </p:sp>
        </p:grpSp>
        <p:sp>
          <p:nvSpPr>
            <p:cNvPr id="165" name="ZoneTexte 164">
              <a:extLst>
                <a:ext uri="{FF2B5EF4-FFF2-40B4-BE49-F238E27FC236}">
                  <a16:creationId xmlns:a16="http://schemas.microsoft.com/office/drawing/2014/main" id="{EF586F2D-B679-75A0-3E19-C6588D3F321D}"/>
                </a:ext>
              </a:extLst>
            </p:cNvPr>
            <p:cNvSpPr txBox="1"/>
            <p:nvPr/>
          </p:nvSpPr>
          <p:spPr>
            <a:xfrm>
              <a:off x="9639148" y="2657497"/>
              <a:ext cx="1624227" cy="307777"/>
            </a:xfrm>
            <a:prstGeom prst="rect">
              <a:avLst/>
            </a:prstGeom>
            <a:noFill/>
          </p:spPr>
          <p:txBody>
            <a:bodyPr wrap="none" rtlCol="0">
              <a:spAutoFit/>
            </a:bodyPr>
            <a:lstStyle/>
            <a:p>
              <a:r>
                <a:rPr lang="en-US" sz="1400" dirty="0"/>
                <a:t>N*N electron array</a:t>
              </a:r>
            </a:p>
          </p:txBody>
        </p:sp>
        <p:grpSp>
          <p:nvGrpSpPr>
            <p:cNvPr id="166" name="Group 13">
              <a:extLst>
                <a:ext uri="{FF2B5EF4-FFF2-40B4-BE49-F238E27FC236}">
                  <a16:creationId xmlns:a16="http://schemas.microsoft.com/office/drawing/2014/main" id="{40EE2BF5-2B67-B873-7FA3-DE5E305B00CA}"/>
                </a:ext>
              </a:extLst>
            </p:cNvPr>
            <p:cNvGrpSpPr/>
            <p:nvPr/>
          </p:nvGrpSpPr>
          <p:grpSpPr>
            <a:xfrm>
              <a:off x="9861520" y="3142266"/>
              <a:ext cx="1733441" cy="1613772"/>
              <a:chOff x="4512429" y="2095386"/>
              <a:chExt cx="2177993" cy="2386577"/>
            </a:xfrm>
          </p:grpSpPr>
          <p:grpSp>
            <p:nvGrpSpPr>
              <p:cNvPr id="167" name="Group 14">
                <a:extLst>
                  <a:ext uri="{FF2B5EF4-FFF2-40B4-BE49-F238E27FC236}">
                    <a16:creationId xmlns:a16="http://schemas.microsoft.com/office/drawing/2014/main" id="{F8444E7F-4E0F-AE55-C139-CB6E195B55BD}"/>
                  </a:ext>
                </a:extLst>
              </p:cNvPr>
              <p:cNvGrpSpPr/>
              <p:nvPr/>
            </p:nvGrpSpPr>
            <p:grpSpPr>
              <a:xfrm>
                <a:off x="4620429" y="2203596"/>
                <a:ext cx="1961993" cy="2170158"/>
                <a:chOff x="4620429" y="2203596"/>
                <a:chExt cx="1961993" cy="2170158"/>
              </a:xfrm>
            </p:grpSpPr>
            <p:cxnSp>
              <p:nvCxnSpPr>
                <p:cNvPr id="233" name="Straight Connector 80">
                  <a:extLst>
                    <a:ext uri="{FF2B5EF4-FFF2-40B4-BE49-F238E27FC236}">
                      <a16:creationId xmlns:a16="http://schemas.microsoft.com/office/drawing/2014/main" id="{C37EC94E-C37A-0F70-2B79-2CF0DD9900FE}"/>
                    </a:ext>
                  </a:extLst>
                </p:cNvPr>
                <p:cNvCxnSpPr>
                  <a:stCxn id="169" idx="5"/>
                  <a:endCxn id="232" idx="1"/>
                </p:cNvCxnSpPr>
                <p:nvPr/>
              </p:nvCxnSpPr>
              <p:spPr>
                <a:xfrm>
                  <a:off x="4699051" y="2280111"/>
                  <a:ext cx="1804749" cy="20171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4" name="Straight Connector 81">
                  <a:extLst>
                    <a:ext uri="{FF2B5EF4-FFF2-40B4-BE49-F238E27FC236}">
                      <a16:creationId xmlns:a16="http://schemas.microsoft.com/office/drawing/2014/main" id="{CBC58E92-F9C0-AFAA-CB12-86154EE0F1F0}"/>
                    </a:ext>
                  </a:extLst>
                </p:cNvPr>
                <p:cNvCxnSpPr>
                  <a:stCxn id="225" idx="7"/>
                  <a:endCxn id="176" idx="3"/>
                </p:cNvCxnSpPr>
                <p:nvPr/>
              </p:nvCxnSpPr>
              <p:spPr>
                <a:xfrm flipV="1">
                  <a:off x="4696797" y="2280111"/>
                  <a:ext cx="1809257" cy="20171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5" name="Straight Connector 82">
                  <a:extLst>
                    <a:ext uri="{FF2B5EF4-FFF2-40B4-BE49-F238E27FC236}">
                      <a16:creationId xmlns:a16="http://schemas.microsoft.com/office/drawing/2014/main" id="{3D0CAC0C-C4DE-86DD-3ADC-3AEB1D928EC3}"/>
                    </a:ext>
                  </a:extLst>
                </p:cNvPr>
                <p:cNvCxnSpPr>
                  <a:stCxn id="169" idx="6"/>
                  <a:endCxn id="176" idx="2"/>
                </p:cNvCxnSpPr>
                <p:nvPr/>
              </p:nvCxnSpPr>
              <p:spPr>
                <a:xfrm>
                  <a:off x="4730683" y="2203596"/>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6" name="Straight Connector 83">
                  <a:extLst>
                    <a:ext uri="{FF2B5EF4-FFF2-40B4-BE49-F238E27FC236}">
                      <a16:creationId xmlns:a16="http://schemas.microsoft.com/office/drawing/2014/main" id="{9F90D089-ACA3-7873-BA74-8DE962B863BA}"/>
                    </a:ext>
                  </a:extLst>
                </p:cNvPr>
                <p:cNvCxnSpPr>
                  <a:stCxn id="169" idx="4"/>
                  <a:endCxn id="225" idx="0"/>
                </p:cNvCxnSpPr>
                <p:nvPr/>
              </p:nvCxnSpPr>
              <p:spPr>
                <a:xfrm flipH="1">
                  <a:off x="4620429"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7" name="Straight Connector 84">
                  <a:extLst>
                    <a:ext uri="{FF2B5EF4-FFF2-40B4-BE49-F238E27FC236}">
                      <a16:creationId xmlns:a16="http://schemas.microsoft.com/office/drawing/2014/main" id="{4C13C141-3286-C22F-CBD7-432207613F6A}"/>
                    </a:ext>
                  </a:extLst>
                </p:cNvPr>
                <p:cNvCxnSpPr>
                  <a:stCxn id="170" idx="4"/>
                  <a:endCxn id="226" idx="0"/>
                </p:cNvCxnSpPr>
                <p:nvPr/>
              </p:nvCxnSpPr>
              <p:spPr>
                <a:xfrm flipH="1">
                  <a:off x="4900392"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8" name="Straight Connector 85">
                  <a:extLst>
                    <a:ext uri="{FF2B5EF4-FFF2-40B4-BE49-F238E27FC236}">
                      <a16:creationId xmlns:a16="http://schemas.microsoft.com/office/drawing/2014/main" id="{557AE657-5CE3-1BE2-0091-F76E57727AE2}"/>
                    </a:ext>
                  </a:extLst>
                </p:cNvPr>
                <p:cNvCxnSpPr>
                  <a:stCxn id="171" idx="4"/>
                  <a:endCxn id="227" idx="0"/>
                </p:cNvCxnSpPr>
                <p:nvPr/>
              </p:nvCxnSpPr>
              <p:spPr>
                <a:xfrm flipH="1">
                  <a:off x="5180355"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9" name="Straight Connector 86">
                  <a:extLst>
                    <a:ext uri="{FF2B5EF4-FFF2-40B4-BE49-F238E27FC236}">
                      <a16:creationId xmlns:a16="http://schemas.microsoft.com/office/drawing/2014/main" id="{7BC2672E-E159-3DE0-C002-0A80A84D7AA5}"/>
                    </a:ext>
                  </a:extLst>
                </p:cNvPr>
                <p:cNvCxnSpPr>
                  <a:stCxn id="175" idx="4"/>
                  <a:endCxn id="231" idx="0"/>
                </p:cNvCxnSpPr>
                <p:nvPr/>
              </p:nvCxnSpPr>
              <p:spPr>
                <a:xfrm flipH="1">
                  <a:off x="5460318"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0" name="Straight Connector 87">
                  <a:extLst>
                    <a:ext uri="{FF2B5EF4-FFF2-40B4-BE49-F238E27FC236}">
                      <a16:creationId xmlns:a16="http://schemas.microsoft.com/office/drawing/2014/main" id="{73B9492C-38A9-26CA-8222-6A866C37CC77}"/>
                    </a:ext>
                  </a:extLst>
                </p:cNvPr>
                <p:cNvCxnSpPr>
                  <a:stCxn id="172" idx="4"/>
                  <a:endCxn id="228" idx="0"/>
                </p:cNvCxnSpPr>
                <p:nvPr/>
              </p:nvCxnSpPr>
              <p:spPr>
                <a:xfrm flipH="1">
                  <a:off x="5740281"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1" name="Straight Connector 88">
                  <a:extLst>
                    <a:ext uri="{FF2B5EF4-FFF2-40B4-BE49-F238E27FC236}">
                      <a16:creationId xmlns:a16="http://schemas.microsoft.com/office/drawing/2014/main" id="{4B9D75CC-410D-1665-499E-122124EA0DBA}"/>
                    </a:ext>
                  </a:extLst>
                </p:cNvPr>
                <p:cNvCxnSpPr>
                  <a:stCxn id="173" idx="4"/>
                  <a:endCxn id="229" idx="0"/>
                </p:cNvCxnSpPr>
                <p:nvPr/>
              </p:nvCxnSpPr>
              <p:spPr>
                <a:xfrm flipH="1">
                  <a:off x="6020244"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2" name="Straight Connector 89">
                  <a:extLst>
                    <a:ext uri="{FF2B5EF4-FFF2-40B4-BE49-F238E27FC236}">
                      <a16:creationId xmlns:a16="http://schemas.microsoft.com/office/drawing/2014/main" id="{BDD8A5D3-566F-6974-DE58-6E730B0ACE1F}"/>
                    </a:ext>
                  </a:extLst>
                </p:cNvPr>
                <p:cNvCxnSpPr>
                  <a:stCxn id="174" idx="4"/>
                  <a:endCxn id="230" idx="0"/>
                </p:cNvCxnSpPr>
                <p:nvPr/>
              </p:nvCxnSpPr>
              <p:spPr>
                <a:xfrm flipH="1">
                  <a:off x="6300207"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3" name="Straight Connector 90">
                  <a:extLst>
                    <a:ext uri="{FF2B5EF4-FFF2-40B4-BE49-F238E27FC236}">
                      <a16:creationId xmlns:a16="http://schemas.microsoft.com/office/drawing/2014/main" id="{09139729-CFE3-8785-6D38-CAF799A37F39}"/>
                    </a:ext>
                  </a:extLst>
                </p:cNvPr>
                <p:cNvCxnSpPr>
                  <a:stCxn id="176" idx="4"/>
                  <a:endCxn id="232" idx="0"/>
                </p:cNvCxnSpPr>
                <p:nvPr/>
              </p:nvCxnSpPr>
              <p:spPr>
                <a:xfrm flipH="1">
                  <a:off x="6580168"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4" name="Straight Connector 91">
                  <a:extLst>
                    <a:ext uri="{FF2B5EF4-FFF2-40B4-BE49-F238E27FC236}">
                      <a16:creationId xmlns:a16="http://schemas.microsoft.com/office/drawing/2014/main" id="{3A83DF26-A342-5C0E-8552-4AE3E1D12A03}"/>
                    </a:ext>
                  </a:extLst>
                </p:cNvPr>
                <p:cNvCxnSpPr>
                  <a:stCxn id="177" idx="6"/>
                  <a:endCxn id="184" idx="2"/>
                </p:cNvCxnSpPr>
                <p:nvPr/>
              </p:nvCxnSpPr>
              <p:spPr>
                <a:xfrm>
                  <a:off x="4730683" y="2516730"/>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5" name="Straight Connector 92">
                  <a:extLst>
                    <a:ext uri="{FF2B5EF4-FFF2-40B4-BE49-F238E27FC236}">
                      <a16:creationId xmlns:a16="http://schemas.microsoft.com/office/drawing/2014/main" id="{BCC006E8-A81E-92B0-E5E9-985145ACEE55}"/>
                    </a:ext>
                  </a:extLst>
                </p:cNvPr>
                <p:cNvCxnSpPr>
                  <a:stCxn id="185" idx="6"/>
                  <a:endCxn id="192" idx="2"/>
                </p:cNvCxnSpPr>
                <p:nvPr/>
              </p:nvCxnSpPr>
              <p:spPr>
                <a:xfrm>
                  <a:off x="4730683" y="2826234"/>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6" name="Straight Connector 93">
                  <a:extLst>
                    <a:ext uri="{FF2B5EF4-FFF2-40B4-BE49-F238E27FC236}">
                      <a16:creationId xmlns:a16="http://schemas.microsoft.com/office/drawing/2014/main" id="{518863B1-B2AB-ECB4-2D04-CE7F4445E3C0}"/>
                    </a:ext>
                  </a:extLst>
                </p:cNvPr>
                <p:cNvCxnSpPr>
                  <a:stCxn id="193" idx="6"/>
                  <a:endCxn id="200" idx="2"/>
                </p:cNvCxnSpPr>
                <p:nvPr/>
              </p:nvCxnSpPr>
              <p:spPr>
                <a:xfrm>
                  <a:off x="4730683" y="3135738"/>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7" name="Straight Connector 94">
                  <a:extLst>
                    <a:ext uri="{FF2B5EF4-FFF2-40B4-BE49-F238E27FC236}">
                      <a16:creationId xmlns:a16="http://schemas.microsoft.com/office/drawing/2014/main" id="{213454A0-CBCD-2ECD-3CD5-9717DBE168DC}"/>
                    </a:ext>
                  </a:extLst>
                </p:cNvPr>
                <p:cNvCxnSpPr>
                  <a:stCxn id="201" idx="6"/>
                  <a:endCxn id="208" idx="2"/>
                </p:cNvCxnSpPr>
                <p:nvPr/>
              </p:nvCxnSpPr>
              <p:spPr>
                <a:xfrm>
                  <a:off x="4730683" y="3445242"/>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8" name="Straight Connector 95">
                  <a:extLst>
                    <a:ext uri="{FF2B5EF4-FFF2-40B4-BE49-F238E27FC236}">
                      <a16:creationId xmlns:a16="http://schemas.microsoft.com/office/drawing/2014/main" id="{E694936C-D591-1338-C94D-660669FCD439}"/>
                    </a:ext>
                  </a:extLst>
                </p:cNvPr>
                <p:cNvCxnSpPr>
                  <a:stCxn id="209" idx="6"/>
                  <a:endCxn id="216" idx="2"/>
                </p:cNvCxnSpPr>
                <p:nvPr/>
              </p:nvCxnSpPr>
              <p:spPr>
                <a:xfrm>
                  <a:off x="4730683" y="3754746"/>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9" name="Straight Connector 96">
                  <a:extLst>
                    <a:ext uri="{FF2B5EF4-FFF2-40B4-BE49-F238E27FC236}">
                      <a16:creationId xmlns:a16="http://schemas.microsoft.com/office/drawing/2014/main" id="{5B6B62F6-0385-0118-E61B-B07A601257D7}"/>
                    </a:ext>
                  </a:extLst>
                </p:cNvPr>
                <p:cNvCxnSpPr>
                  <a:stCxn id="217" idx="6"/>
                  <a:endCxn id="224" idx="2"/>
                </p:cNvCxnSpPr>
                <p:nvPr/>
              </p:nvCxnSpPr>
              <p:spPr>
                <a:xfrm>
                  <a:off x="4728429" y="4064250"/>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0" name="Straight Connector 97">
                  <a:extLst>
                    <a:ext uri="{FF2B5EF4-FFF2-40B4-BE49-F238E27FC236}">
                      <a16:creationId xmlns:a16="http://schemas.microsoft.com/office/drawing/2014/main" id="{F7584BEF-2CCF-8C6A-2D63-A3763F839178}"/>
                    </a:ext>
                  </a:extLst>
                </p:cNvPr>
                <p:cNvCxnSpPr>
                  <a:stCxn id="225" idx="6"/>
                  <a:endCxn id="232" idx="2"/>
                </p:cNvCxnSpPr>
                <p:nvPr/>
              </p:nvCxnSpPr>
              <p:spPr>
                <a:xfrm>
                  <a:off x="4728429" y="4373754"/>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1" name="Straight Connector 98">
                  <a:extLst>
                    <a:ext uri="{FF2B5EF4-FFF2-40B4-BE49-F238E27FC236}">
                      <a16:creationId xmlns:a16="http://schemas.microsoft.com/office/drawing/2014/main" id="{808E5A8E-8315-AC77-58A8-674A6F787C2B}"/>
                    </a:ext>
                  </a:extLst>
                </p:cNvPr>
                <p:cNvCxnSpPr>
                  <a:stCxn id="226" idx="7"/>
                  <a:endCxn id="184" idx="3"/>
                </p:cNvCxnSpPr>
                <p:nvPr/>
              </p:nvCxnSpPr>
              <p:spPr>
                <a:xfrm flipV="1">
                  <a:off x="4976760" y="2593245"/>
                  <a:ext cx="1529294" cy="1703993"/>
                </a:xfrm>
                <a:prstGeom prst="line">
                  <a:avLst/>
                </a:prstGeom>
              </p:spPr>
              <p:style>
                <a:lnRef idx="3">
                  <a:schemeClr val="accent2"/>
                </a:lnRef>
                <a:fillRef idx="0">
                  <a:schemeClr val="accent2"/>
                </a:fillRef>
                <a:effectRef idx="2">
                  <a:schemeClr val="accent2"/>
                </a:effectRef>
                <a:fontRef idx="minor">
                  <a:schemeClr val="tx1"/>
                </a:fontRef>
              </p:style>
            </p:cxnSp>
            <p:cxnSp>
              <p:nvCxnSpPr>
                <p:cNvPr id="252" name="Straight Connector 99">
                  <a:extLst>
                    <a:ext uri="{FF2B5EF4-FFF2-40B4-BE49-F238E27FC236}">
                      <a16:creationId xmlns:a16="http://schemas.microsoft.com/office/drawing/2014/main" id="{E69A1D67-A143-FCB0-B6F8-1420CDA14550}"/>
                    </a:ext>
                  </a:extLst>
                </p:cNvPr>
                <p:cNvCxnSpPr>
                  <a:stCxn id="227" idx="7"/>
                  <a:endCxn id="192" idx="3"/>
                </p:cNvCxnSpPr>
                <p:nvPr/>
              </p:nvCxnSpPr>
              <p:spPr>
                <a:xfrm flipV="1">
                  <a:off x="5256723" y="2902749"/>
                  <a:ext cx="1249331" cy="1394489"/>
                </a:xfrm>
                <a:prstGeom prst="line">
                  <a:avLst/>
                </a:prstGeom>
              </p:spPr>
              <p:style>
                <a:lnRef idx="3">
                  <a:schemeClr val="accent2"/>
                </a:lnRef>
                <a:fillRef idx="0">
                  <a:schemeClr val="accent2"/>
                </a:fillRef>
                <a:effectRef idx="2">
                  <a:schemeClr val="accent2"/>
                </a:effectRef>
                <a:fontRef idx="minor">
                  <a:schemeClr val="tx1"/>
                </a:fontRef>
              </p:style>
            </p:cxnSp>
            <p:cxnSp>
              <p:nvCxnSpPr>
                <p:cNvPr id="253" name="Straight Connector 100">
                  <a:extLst>
                    <a:ext uri="{FF2B5EF4-FFF2-40B4-BE49-F238E27FC236}">
                      <a16:creationId xmlns:a16="http://schemas.microsoft.com/office/drawing/2014/main" id="{073675F5-40D5-BB43-E9EA-7CF32FB9481B}"/>
                    </a:ext>
                  </a:extLst>
                </p:cNvPr>
                <p:cNvCxnSpPr>
                  <a:stCxn id="231" idx="7"/>
                  <a:endCxn id="200" idx="3"/>
                </p:cNvCxnSpPr>
                <p:nvPr/>
              </p:nvCxnSpPr>
              <p:spPr>
                <a:xfrm flipV="1">
                  <a:off x="5536686" y="3212253"/>
                  <a:ext cx="969368" cy="1084985"/>
                </a:xfrm>
                <a:prstGeom prst="line">
                  <a:avLst/>
                </a:prstGeom>
              </p:spPr>
              <p:style>
                <a:lnRef idx="3">
                  <a:schemeClr val="accent2"/>
                </a:lnRef>
                <a:fillRef idx="0">
                  <a:schemeClr val="accent2"/>
                </a:fillRef>
                <a:effectRef idx="2">
                  <a:schemeClr val="accent2"/>
                </a:effectRef>
                <a:fontRef idx="minor">
                  <a:schemeClr val="tx1"/>
                </a:fontRef>
              </p:style>
            </p:cxnSp>
            <p:cxnSp>
              <p:nvCxnSpPr>
                <p:cNvPr id="254" name="Straight Connector 101">
                  <a:extLst>
                    <a:ext uri="{FF2B5EF4-FFF2-40B4-BE49-F238E27FC236}">
                      <a16:creationId xmlns:a16="http://schemas.microsoft.com/office/drawing/2014/main" id="{1FE87CF1-F53E-2AB7-9BAA-6502AF4FCBB7}"/>
                    </a:ext>
                  </a:extLst>
                </p:cNvPr>
                <p:cNvCxnSpPr>
                  <a:stCxn id="228" idx="7"/>
                  <a:endCxn id="208" idx="3"/>
                </p:cNvCxnSpPr>
                <p:nvPr/>
              </p:nvCxnSpPr>
              <p:spPr>
                <a:xfrm flipV="1">
                  <a:off x="5816649" y="3521757"/>
                  <a:ext cx="689405" cy="775481"/>
                </a:xfrm>
                <a:prstGeom prst="line">
                  <a:avLst/>
                </a:prstGeom>
              </p:spPr>
              <p:style>
                <a:lnRef idx="3">
                  <a:schemeClr val="accent2"/>
                </a:lnRef>
                <a:fillRef idx="0">
                  <a:schemeClr val="accent2"/>
                </a:fillRef>
                <a:effectRef idx="2">
                  <a:schemeClr val="accent2"/>
                </a:effectRef>
                <a:fontRef idx="minor">
                  <a:schemeClr val="tx1"/>
                </a:fontRef>
              </p:style>
            </p:cxnSp>
            <p:cxnSp>
              <p:nvCxnSpPr>
                <p:cNvPr id="255" name="Straight Connector 102">
                  <a:extLst>
                    <a:ext uri="{FF2B5EF4-FFF2-40B4-BE49-F238E27FC236}">
                      <a16:creationId xmlns:a16="http://schemas.microsoft.com/office/drawing/2014/main" id="{721C5530-D1D8-4E7A-14E0-FD678EDB6861}"/>
                    </a:ext>
                  </a:extLst>
                </p:cNvPr>
                <p:cNvCxnSpPr>
                  <a:stCxn id="229" idx="7"/>
                  <a:endCxn id="216" idx="3"/>
                </p:cNvCxnSpPr>
                <p:nvPr/>
              </p:nvCxnSpPr>
              <p:spPr>
                <a:xfrm flipV="1">
                  <a:off x="6096612" y="3831261"/>
                  <a:ext cx="409442" cy="465977"/>
                </a:xfrm>
                <a:prstGeom prst="line">
                  <a:avLst/>
                </a:prstGeom>
              </p:spPr>
              <p:style>
                <a:lnRef idx="3">
                  <a:schemeClr val="accent2"/>
                </a:lnRef>
                <a:fillRef idx="0">
                  <a:schemeClr val="accent2"/>
                </a:fillRef>
                <a:effectRef idx="2">
                  <a:schemeClr val="accent2"/>
                </a:effectRef>
                <a:fontRef idx="minor">
                  <a:schemeClr val="tx1"/>
                </a:fontRef>
              </p:style>
            </p:cxnSp>
            <p:cxnSp>
              <p:nvCxnSpPr>
                <p:cNvPr id="256" name="Straight Connector 103">
                  <a:extLst>
                    <a:ext uri="{FF2B5EF4-FFF2-40B4-BE49-F238E27FC236}">
                      <a16:creationId xmlns:a16="http://schemas.microsoft.com/office/drawing/2014/main" id="{F4F258CF-9300-7C5A-FC79-FDFECE0F1BAB}"/>
                    </a:ext>
                  </a:extLst>
                </p:cNvPr>
                <p:cNvCxnSpPr>
                  <a:stCxn id="230" idx="7"/>
                  <a:endCxn id="224" idx="3"/>
                </p:cNvCxnSpPr>
                <p:nvPr/>
              </p:nvCxnSpPr>
              <p:spPr>
                <a:xfrm flipV="1">
                  <a:off x="6376575" y="4140765"/>
                  <a:ext cx="127225" cy="156473"/>
                </a:xfrm>
                <a:prstGeom prst="line">
                  <a:avLst/>
                </a:prstGeom>
              </p:spPr>
              <p:style>
                <a:lnRef idx="3">
                  <a:schemeClr val="accent2"/>
                </a:lnRef>
                <a:fillRef idx="0">
                  <a:schemeClr val="accent2"/>
                </a:fillRef>
                <a:effectRef idx="2">
                  <a:schemeClr val="accent2"/>
                </a:effectRef>
                <a:fontRef idx="minor">
                  <a:schemeClr val="tx1"/>
                </a:fontRef>
              </p:style>
            </p:cxnSp>
            <p:cxnSp>
              <p:nvCxnSpPr>
                <p:cNvPr id="257" name="Straight Connector 104">
                  <a:extLst>
                    <a:ext uri="{FF2B5EF4-FFF2-40B4-BE49-F238E27FC236}">
                      <a16:creationId xmlns:a16="http://schemas.microsoft.com/office/drawing/2014/main" id="{A0D1D264-A1C0-98E4-9A5E-ED97430322D7}"/>
                    </a:ext>
                  </a:extLst>
                </p:cNvPr>
                <p:cNvCxnSpPr>
                  <a:stCxn id="217" idx="7"/>
                  <a:endCxn id="174" idx="3"/>
                </p:cNvCxnSpPr>
                <p:nvPr/>
              </p:nvCxnSpPr>
              <p:spPr>
                <a:xfrm flipV="1">
                  <a:off x="4696797" y="2280111"/>
                  <a:ext cx="1529296" cy="1707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258" name="Straight Connector 105">
                  <a:extLst>
                    <a:ext uri="{FF2B5EF4-FFF2-40B4-BE49-F238E27FC236}">
                      <a16:creationId xmlns:a16="http://schemas.microsoft.com/office/drawing/2014/main" id="{CD2F089C-D479-7DF0-45DB-288E3BF26A44}"/>
                    </a:ext>
                  </a:extLst>
                </p:cNvPr>
                <p:cNvCxnSpPr>
                  <a:stCxn id="209" idx="7"/>
                  <a:endCxn id="173" idx="3"/>
                </p:cNvCxnSpPr>
                <p:nvPr/>
              </p:nvCxnSpPr>
              <p:spPr>
                <a:xfrm flipV="1">
                  <a:off x="4699051" y="2280111"/>
                  <a:ext cx="1247079" cy="1398119"/>
                </a:xfrm>
                <a:prstGeom prst="line">
                  <a:avLst/>
                </a:prstGeom>
              </p:spPr>
              <p:style>
                <a:lnRef idx="3">
                  <a:schemeClr val="accent2"/>
                </a:lnRef>
                <a:fillRef idx="0">
                  <a:schemeClr val="accent2"/>
                </a:fillRef>
                <a:effectRef idx="2">
                  <a:schemeClr val="accent2"/>
                </a:effectRef>
                <a:fontRef idx="minor">
                  <a:schemeClr val="tx1"/>
                </a:fontRef>
              </p:style>
            </p:cxnSp>
            <p:cxnSp>
              <p:nvCxnSpPr>
                <p:cNvPr id="259" name="Straight Connector 106">
                  <a:extLst>
                    <a:ext uri="{FF2B5EF4-FFF2-40B4-BE49-F238E27FC236}">
                      <a16:creationId xmlns:a16="http://schemas.microsoft.com/office/drawing/2014/main" id="{8BC900AC-50F9-1AE7-9217-39B444357066}"/>
                    </a:ext>
                  </a:extLst>
                </p:cNvPr>
                <p:cNvCxnSpPr>
                  <a:stCxn id="201" idx="7"/>
                  <a:endCxn id="172" idx="3"/>
                </p:cNvCxnSpPr>
                <p:nvPr/>
              </p:nvCxnSpPr>
              <p:spPr>
                <a:xfrm flipV="1">
                  <a:off x="4699051" y="2280111"/>
                  <a:ext cx="967116" cy="1088615"/>
                </a:xfrm>
                <a:prstGeom prst="line">
                  <a:avLst/>
                </a:prstGeom>
              </p:spPr>
              <p:style>
                <a:lnRef idx="3">
                  <a:schemeClr val="accent2"/>
                </a:lnRef>
                <a:fillRef idx="0">
                  <a:schemeClr val="accent2"/>
                </a:fillRef>
                <a:effectRef idx="2">
                  <a:schemeClr val="accent2"/>
                </a:effectRef>
                <a:fontRef idx="minor">
                  <a:schemeClr val="tx1"/>
                </a:fontRef>
              </p:style>
            </p:cxnSp>
            <p:cxnSp>
              <p:nvCxnSpPr>
                <p:cNvPr id="260" name="Straight Connector 107">
                  <a:extLst>
                    <a:ext uri="{FF2B5EF4-FFF2-40B4-BE49-F238E27FC236}">
                      <a16:creationId xmlns:a16="http://schemas.microsoft.com/office/drawing/2014/main" id="{B650DD6B-8375-5F01-96C4-E9D9A5D0DDC0}"/>
                    </a:ext>
                  </a:extLst>
                </p:cNvPr>
                <p:cNvCxnSpPr>
                  <a:stCxn id="193" idx="7"/>
                  <a:endCxn id="175" idx="3"/>
                </p:cNvCxnSpPr>
                <p:nvPr/>
              </p:nvCxnSpPr>
              <p:spPr>
                <a:xfrm flipV="1">
                  <a:off x="4699051" y="2280111"/>
                  <a:ext cx="687153" cy="779111"/>
                </a:xfrm>
                <a:prstGeom prst="line">
                  <a:avLst/>
                </a:prstGeom>
              </p:spPr>
              <p:style>
                <a:lnRef idx="3">
                  <a:schemeClr val="accent2"/>
                </a:lnRef>
                <a:fillRef idx="0">
                  <a:schemeClr val="accent2"/>
                </a:fillRef>
                <a:effectRef idx="2">
                  <a:schemeClr val="accent2"/>
                </a:effectRef>
                <a:fontRef idx="minor">
                  <a:schemeClr val="tx1"/>
                </a:fontRef>
              </p:style>
            </p:cxnSp>
            <p:cxnSp>
              <p:nvCxnSpPr>
                <p:cNvPr id="261" name="Straight Connector 108">
                  <a:extLst>
                    <a:ext uri="{FF2B5EF4-FFF2-40B4-BE49-F238E27FC236}">
                      <a16:creationId xmlns:a16="http://schemas.microsoft.com/office/drawing/2014/main" id="{D3720ED0-A17B-55AF-6A96-17574431895A}"/>
                    </a:ext>
                  </a:extLst>
                </p:cNvPr>
                <p:cNvCxnSpPr>
                  <a:stCxn id="185" idx="7"/>
                  <a:endCxn id="171" idx="3"/>
                </p:cNvCxnSpPr>
                <p:nvPr/>
              </p:nvCxnSpPr>
              <p:spPr>
                <a:xfrm flipV="1">
                  <a:off x="4699051" y="2280111"/>
                  <a:ext cx="407190" cy="469607"/>
                </a:xfrm>
                <a:prstGeom prst="line">
                  <a:avLst/>
                </a:prstGeom>
              </p:spPr>
              <p:style>
                <a:lnRef idx="3">
                  <a:schemeClr val="accent2"/>
                </a:lnRef>
                <a:fillRef idx="0">
                  <a:schemeClr val="accent2"/>
                </a:fillRef>
                <a:effectRef idx="2">
                  <a:schemeClr val="accent2"/>
                </a:effectRef>
                <a:fontRef idx="minor">
                  <a:schemeClr val="tx1"/>
                </a:fontRef>
              </p:style>
            </p:cxnSp>
            <p:cxnSp>
              <p:nvCxnSpPr>
                <p:cNvPr id="262" name="Straight Connector 109">
                  <a:extLst>
                    <a:ext uri="{FF2B5EF4-FFF2-40B4-BE49-F238E27FC236}">
                      <a16:creationId xmlns:a16="http://schemas.microsoft.com/office/drawing/2014/main" id="{E91C0F90-A51C-98ED-E8E8-6CF2CA251A76}"/>
                    </a:ext>
                  </a:extLst>
                </p:cNvPr>
                <p:cNvCxnSpPr>
                  <a:stCxn id="177" idx="7"/>
                  <a:endCxn id="170" idx="3"/>
                </p:cNvCxnSpPr>
                <p:nvPr/>
              </p:nvCxnSpPr>
              <p:spPr>
                <a:xfrm flipV="1">
                  <a:off x="4699051" y="2280111"/>
                  <a:ext cx="127227" cy="160103"/>
                </a:xfrm>
                <a:prstGeom prst="line">
                  <a:avLst/>
                </a:prstGeom>
              </p:spPr>
              <p:style>
                <a:lnRef idx="3">
                  <a:schemeClr val="accent2"/>
                </a:lnRef>
                <a:fillRef idx="0">
                  <a:schemeClr val="accent2"/>
                </a:fillRef>
                <a:effectRef idx="2">
                  <a:schemeClr val="accent2"/>
                </a:effectRef>
                <a:fontRef idx="minor">
                  <a:schemeClr val="tx1"/>
                </a:fontRef>
              </p:style>
            </p:cxnSp>
            <p:cxnSp>
              <p:nvCxnSpPr>
                <p:cNvPr id="263" name="Straight Connector 110">
                  <a:extLst>
                    <a:ext uri="{FF2B5EF4-FFF2-40B4-BE49-F238E27FC236}">
                      <a16:creationId xmlns:a16="http://schemas.microsoft.com/office/drawing/2014/main" id="{A3E14B62-7070-3C3F-4847-1CC0D16CCDEE}"/>
                    </a:ext>
                  </a:extLst>
                </p:cNvPr>
                <p:cNvCxnSpPr>
                  <a:stCxn id="177" idx="5"/>
                  <a:endCxn id="230" idx="1"/>
                </p:cNvCxnSpPr>
                <p:nvPr/>
              </p:nvCxnSpPr>
              <p:spPr>
                <a:xfrm>
                  <a:off x="4699051" y="2593245"/>
                  <a:ext cx="1524788" cy="1703993"/>
                </a:xfrm>
                <a:prstGeom prst="line">
                  <a:avLst/>
                </a:prstGeom>
              </p:spPr>
              <p:style>
                <a:lnRef idx="3">
                  <a:schemeClr val="accent2"/>
                </a:lnRef>
                <a:fillRef idx="0">
                  <a:schemeClr val="accent2"/>
                </a:fillRef>
                <a:effectRef idx="2">
                  <a:schemeClr val="accent2"/>
                </a:effectRef>
                <a:fontRef idx="minor">
                  <a:schemeClr val="tx1"/>
                </a:fontRef>
              </p:style>
            </p:cxnSp>
            <p:cxnSp>
              <p:nvCxnSpPr>
                <p:cNvPr id="264" name="Straight Connector 111">
                  <a:extLst>
                    <a:ext uri="{FF2B5EF4-FFF2-40B4-BE49-F238E27FC236}">
                      <a16:creationId xmlns:a16="http://schemas.microsoft.com/office/drawing/2014/main" id="{EEA2B5C7-06AC-13B8-628A-CADD7C9E1CC2}"/>
                    </a:ext>
                  </a:extLst>
                </p:cNvPr>
                <p:cNvCxnSpPr>
                  <a:stCxn id="185" idx="5"/>
                  <a:endCxn id="229" idx="1"/>
                </p:cNvCxnSpPr>
                <p:nvPr/>
              </p:nvCxnSpPr>
              <p:spPr>
                <a:xfrm>
                  <a:off x="4699051" y="2902749"/>
                  <a:ext cx="1244825" cy="1394489"/>
                </a:xfrm>
                <a:prstGeom prst="line">
                  <a:avLst/>
                </a:prstGeom>
              </p:spPr>
              <p:style>
                <a:lnRef idx="3">
                  <a:schemeClr val="accent2"/>
                </a:lnRef>
                <a:fillRef idx="0">
                  <a:schemeClr val="accent2"/>
                </a:fillRef>
                <a:effectRef idx="2">
                  <a:schemeClr val="accent2"/>
                </a:effectRef>
                <a:fontRef idx="minor">
                  <a:schemeClr val="tx1"/>
                </a:fontRef>
              </p:style>
            </p:cxnSp>
            <p:cxnSp>
              <p:nvCxnSpPr>
                <p:cNvPr id="265" name="Straight Connector 112">
                  <a:extLst>
                    <a:ext uri="{FF2B5EF4-FFF2-40B4-BE49-F238E27FC236}">
                      <a16:creationId xmlns:a16="http://schemas.microsoft.com/office/drawing/2014/main" id="{0BF65176-1249-5664-32EF-7D199662FE22}"/>
                    </a:ext>
                  </a:extLst>
                </p:cNvPr>
                <p:cNvCxnSpPr>
                  <a:cxnSpLocks/>
                  <a:stCxn id="201" idx="5"/>
                  <a:endCxn id="231" idx="1"/>
                </p:cNvCxnSpPr>
                <p:nvPr/>
              </p:nvCxnSpPr>
              <p:spPr>
                <a:xfrm>
                  <a:off x="4699051" y="3521757"/>
                  <a:ext cx="684899" cy="775481"/>
                </a:xfrm>
                <a:prstGeom prst="line">
                  <a:avLst/>
                </a:prstGeom>
              </p:spPr>
              <p:style>
                <a:lnRef idx="3">
                  <a:schemeClr val="accent2"/>
                </a:lnRef>
                <a:fillRef idx="0">
                  <a:schemeClr val="accent2"/>
                </a:fillRef>
                <a:effectRef idx="2">
                  <a:schemeClr val="accent2"/>
                </a:effectRef>
                <a:fontRef idx="minor">
                  <a:schemeClr val="tx1"/>
                </a:fontRef>
              </p:style>
            </p:cxnSp>
            <p:cxnSp>
              <p:nvCxnSpPr>
                <p:cNvPr id="266" name="Straight Connector 113">
                  <a:extLst>
                    <a:ext uri="{FF2B5EF4-FFF2-40B4-BE49-F238E27FC236}">
                      <a16:creationId xmlns:a16="http://schemas.microsoft.com/office/drawing/2014/main" id="{F864487F-2A6F-6B52-0F38-2642F34BA171}"/>
                    </a:ext>
                  </a:extLst>
                </p:cNvPr>
                <p:cNvCxnSpPr>
                  <a:stCxn id="209" idx="5"/>
                  <a:endCxn id="227" idx="1"/>
                </p:cNvCxnSpPr>
                <p:nvPr/>
              </p:nvCxnSpPr>
              <p:spPr>
                <a:xfrm>
                  <a:off x="4699051" y="3831261"/>
                  <a:ext cx="404936" cy="465977"/>
                </a:xfrm>
                <a:prstGeom prst="line">
                  <a:avLst/>
                </a:prstGeom>
              </p:spPr>
              <p:style>
                <a:lnRef idx="3">
                  <a:schemeClr val="accent2"/>
                </a:lnRef>
                <a:fillRef idx="0">
                  <a:schemeClr val="accent2"/>
                </a:fillRef>
                <a:effectRef idx="2">
                  <a:schemeClr val="accent2"/>
                </a:effectRef>
                <a:fontRef idx="minor">
                  <a:schemeClr val="tx1"/>
                </a:fontRef>
              </p:style>
            </p:cxnSp>
            <p:cxnSp>
              <p:nvCxnSpPr>
                <p:cNvPr id="267" name="Straight Connector 114">
                  <a:extLst>
                    <a:ext uri="{FF2B5EF4-FFF2-40B4-BE49-F238E27FC236}">
                      <a16:creationId xmlns:a16="http://schemas.microsoft.com/office/drawing/2014/main" id="{BF1E7681-DA82-32F6-1A94-E4B719723366}"/>
                    </a:ext>
                  </a:extLst>
                </p:cNvPr>
                <p:cNvCxnSpPr>
                  <a:stCxn id="217" idx="5"/>
                  <a:endCxn id="226" idx="1"/>
                </p:cNvCxnSpPr>
                <p:nvPr/>
              </p:nvCxnSpPr>
              <p:spPr>
                <a:xfrm>
                  <a:off x="4696797" y="4140765"/>
                  <a:ext cx="127227" cy="156473"/>
                </a:xfrm>
                <a:prstGeom prst="line">
                  <a:avLst/>
                </a:prstGeom>
              </p:spPr>
              <p:style>
                <a:lnRef idx="3">
                  <a:schemeClr val="accent2"/>
                </a:lnRef>
                <a:fillRef idx="0">
                  <a:schemeClr val="accent2"/>
                </a:fillRef>
                <a:effectRef idx="2">
                  <a:schemeClr val="accent2"/>
                </a:effectRef>
                <a:fontRef idx="minor">
                  <a:schemeClr val="tx1"/>
                </a:fontRef>
              </p:style>
            </p:cxnSp>
            <p:cxnSp>
              <p:nvCxnSpPr>
                <p:cNvPr id="268" name="Straight Connector 115">
                  <a:extLst>
                    <a:ext uri="{FF2B5EF4-FFF2-40B4-BE49-F238E27FC236}">
                      <a16:creationId xmlns:a16="http://schemas.microsoft.com/office/drawing/2014/main" id="{28713818-C8B2-A1E9-781D-DDF1170ADEE6}"/>
                    </a:ext>
                  </a:extLst>
                </p:cNvPr>
                <p:cNvCxnSpPr>
                  <a:stCxn id="170" idx="5"/>
                  <a:endCxn id="224" idx="1"/>
                </p:cNvCxnSpPr>
                <p:nvPr/>
              </p:nvCxnSpPr>
              <p:spPr>
                <a:xfrm>
                  <a:off x="4979014" y="2280111"/>
                  <a:ext cx="1524786" cy="1707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269" name="Straight Connector 116">
                  <a:extLst>
                    <a:ext uri="{FF2B5EF4-FFF2-40B4-BE49-F238E27FC236}">
                      <a16:creationId xmlns:a16="http://schemas.microsoft.com/office/drawing/2014/main" id="{872AB49A-177C-0A72-4457-15F4878664E8}"/>
                    </a:ext>
                  </a:extLst>
                </p:cNvPr>
                <p:cNvCxnSpPr>
                  <a:stCxn id="171" idx="5"/>
                  <a:endCxn id="216" idx="1"/>
                </p:cNvCxnSpPr>
                <p:nvPr/>
              </p:nvCxnSpPr>
              <p:spPr>
                <a:xfrm>
                  <a:off x="5258977" y="2280111"/>
                  <a:ext cx="1247077" cy="1398119"/>
                </a:xfrm>
                <a:prstGeom prst="line">
                  <a:avLst/>
                </a:prstGeom>
              </p:spPr>
              <p:style>
                <a:lnRef idx="3">
                  <a:schemeClr val="accent2"/>
                </a:lnRef>
                <a:fillRef idx="0">
                  <a:schemeClr val="accent2"/>
                </a:fillRef>
                <a:effectRef idx="2">
                  <a:schemeClr val="accent2"/>
                </a:effectRef>
                <a:fontRef idx="minor">
                  <a:schemeClr val="tx1"/>
                </a:fontRef>
              </p:style>
            </p:cxnSp>
            <p:cxnSp>
              <p:nvCxnSpPr>
                <p:cNvPr id="270" name="Straight Connector 117">
                  <a:extLst>
                    <a:ext uri="{FF2B5EF4-FFF2-40B4-BE49-F238E27FC236}">
                      <a16:creationId xmlns:a16="http://schemas.microsoft.com/office/drawing/2014/main" id="{841791F5-0758-C5CF-766A-63F431BAF8FD}"/>
                    </a:ext>
                  </a:extLst>
                </p:cNvPr>
                <p:cNvCxnSpPr>
                  <a:cxnSpLocks/>
                  <a:stCxn id="175" idx="5"/>
                  <a:endCxn id="208" idx="1"/>
                </p:cNvCxnSpPr>
                <p:nvPr/>
              </p:nvCxnSpPr>
              <p:spPr>
                <a:xfrm>
                  <a:off x="5538940" y="2280111"/>
                  <a:ext cx="967114" cy="1088615"/>
                </a:xfrm>
                <a:prstGeom prst="line">
                  <a:avLst/>
                </a:prstGeom>
              </p:spPr>
              <p:style>
                <a:lnRef idx="3">
                  <a:schemeClr val="accent2"/>
                </a:lnRef>
                <a:fillRef idx="0">
                  <a:schemeClr val="accent2"/>
                </a:fillRef>
                <a:effectRef idx="2">
                  <a:schemeClr val="accent2"/>
                </a:effectRef>
                <a:fontRef idx="minor">
                  <a:schemeClr val="tx1"/>
                </a:fontRef>
              </p:style>
            </p:cxnSp>
            <p:cxnSp>
              <p:nvCxnSpPr>
                <p:cNvPr id="271" name="Straight Connector 118">
                  <a:extLst>
                    <a:ext uri="{FF2B5EF4-FFF2-40B4-BE49-F238E27FC236}">
                      <a16:creationId xmlns:a16="http://schemas.microsoft.com/office/drawing/2014/main" id="{F925B1EE-2371-D655-6407-815C424883F7}"/>
                    </a:ext>
                  </a:extLst>
                </p:cNvPr>
                <p:cNvCxnSpPr>
                  <a:stCxn id="172" idx="5"/>
                  <a:endCxn id="200" idx="1"/>
                </p:cNvCxnSpPr>
                <p:nvPr/>
              </p:nvCxnSpPr>
              <p:spPr>
                <a:xfrm>
                  <a:off x="5818903" y="2280111"/>
                  <a:ext cx="687151" cy="779111"/>
                </a:xfrm>
                <a:prstGeom prst="line">
                  <a:avLst/>
                </a:prstGeom>
              </p:spPr>
              <p:style>
                <a:lnRef idx="3">
                  <a:schemeClr val="accent2"/>
                </a:lnRef>
                <a:fillRef idx="0">
                  <a:schemeClr val="accent2"/>
                </a:fillRef>
                <a:effectRef idx="2">
                  <a:schemeClr val="accent2"/>
                </a:effectRef>
                <a:fontRef idx="minor">
                  <a:schemeClr val="tx1"/>
                </a:fontRef>
              </p:style>
            </p:cxnSp>
            <p:cxnSp>
              <p:nvCxnSpPr>
                <p:cNvPr id="272" name="Straight Connector 119">
                  <a:extLst>
                    <a:ext uri="{FF2B5EF4-FFF2-40B4-BE49-F238E27FC236}">
                      <a16:creationId xmlns:a16="http://schemas.microsoft.com/office/drawing/2014/main" id="{66C8484C-4676-F03A-A89D-93631495AC21}"/>
                    </a:ext>
                  </a:extLst>
                </p:cNvPr>
                <p:cNvCxnSpPr>
                  <a:stCxn id="173" idx="5"/>
                  <a:endCxn id="192" idx="1"/>
                </p:cNvCxnSpPr>
                <p:nvPr/>
              </p:nvCxnSpPr>
              <p:spPr>
                <a:xfrm>
                  <a:off x="6098866" y="2280111"/>
                  <a:ext cx="407188" cy="469607"/>
                </a:xfrm>
                <a:prstGeom prst="line">
                  <a:avLst/>
                </a:prstGeom>
              </p:spPr>
              <p:style>
                <a:lnRef idx="3">
                  <a:schemeClr val="accent2"/>
                </a:lnRef>
                <a:fillRef idx="0">
                  <a:schemeClr val="accent2"/>
                </a:fillRef>
                <a:effectRef idx="2">
                  <a:schemeClr val="accent2"/>
                </a:effectRef>
                <a:fontRef idx="minor">
                  <a:schemeClr val="tx1"/>
                </a:fontRef>
              </p:style>
            </p:cxnSp>
            <p:cxnSp>
              <p:nvCxnSpPr>
                <p:cNvPr id="273" name="Straight Connector 120">
                  <a:extLst>
                    <a:ext uri="{FF2B5EF4-FFF2-40B4-BE49-F238E27FC236}">
                      <a16:creationId xmlns:a16="http://schemas.microsoft.com/office/drawing/2014/main" id="{6C2ECBE9-554E-2B75-0955-38047FE51361}"/>
                    </a:ext>
                  </a:extLst>
                </p:cNvPr>
                <p:cNvCxnSpPr>
                  <a:stCxn id="174" idx="5"/>
                  <a:endCxn id="184" idx="1"/>
                </p:cNvCxnSpPr>
                <p:nvPr/>
              </p:nvCxnSpPr>
              <p:spPr>
                <a:xfrm>
                  <a:off x="6378829" y="2280111"/>
                  <a:ext cx="127225" cy="160103"/>
                </a:xfrm>
                <a:prstGeom prst="line">
                  <a:avLst/>
                </a:prstGeom>
              </p:spPr>
              <p:style>
                <a:lnRef idx="3">
                  <a:schemeClr val="accent2"/>
                </a:lnRef>
                <a:fillRef idx="0">
                  <a:schemeClr val="accent2"/>
                </a:fillRef>
                <a:effectRef idx="2">
                  <a:schemeClr val="accent2"/>
                </a:effectRef>
                <a:fontRef idx="minor">
                  <a:schemeClr val="tx1"/>
                </a:fontRef>
              </p:style>
            </p:cxnSp>
            <p:cxnSp>
              <p:nvCxnSpPr>
                <p:cNvPr id="274" name="Straight Connector 121">
                  <a:extLst>
                    <a:ext uri="{FF2B5EF4-FFF2-40B4-BE49-F238E27FC236}">
                      <a16:creationId xmlns:a16="http://schemas.microsoft.com/office/drawing/2014/main" id="{38642FC7-B20A-1265-1AA3-A63C5A9465E5}"/>
                    </a:ext>
                  </a:extLst>
                </p:cNvPr>
                <p:cNvCxnSpPr>
                  <a:stCxn id="193" idx="5"/>
                  <a:endCxn id="228" idx="1"/>
                </p:cNvCxnSpPr>
                <p:nvPr/>
              </p:nvCxnSpPr>
              <p:spPr>
                <a:xfrm>
                  <a:off x="4699051" y="3212253"/>
                  <a:ext cx="964862" cy="108498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168" name="Group 15">
                <a:extLst>
                  <a:ext uri="{FF2B5EF4-FFF2-40B4-BE49-F238E27FC236}">
                    <a16:creationId xmlns:a16="http://schemas.microsoft.com/office/drawing/2014/main" id="{2ED0558A-7104-4735-2984-6101A452DF53}"/>
                  </a:ext>
                </a:extLst>
              </p:cNvPr>
              <p:cNvGrpSpPr/>
              <p:nvPr/>
            </p:nvGrpSpPr>
            <p:grpSpPr>
              <a:xfrm>
                <a:off x="4512429" y="2095386"/>
                <a:ext cx="2177993" cy="2386577"/>
                <a:chOff x="9837134" y="2155731"/>
                <a:chExt cx="2177993" cy="2386577"/>
              </a:xfrm>
              <a:solidFill>
                <a:srgbClr val="0070C0"/>
              </a:solidFill>
            </p:grpSpPr>
            <p:sp>
              <p:nvSpPr>
                <p:cNvPr id="169" name="Oval 16">
                  <a:extLst>
                    <a:ext uri="{FF2B5EF4-FFF2-40B4-BE49-F238E27FC236}">
                      <a16:creationId xmlns:a16="http://schemas.microsoft.com/office/drawing/2014/main" id="{8F924903-D090-A9DB-61BC-84B663F10C57}"/>
                    </a:ext>
                  </a:extLst>
                </p:cNvPr>
                <p:cNvSpPr/>
                <p:nvPr/>
              </p:nvSpPr>
              <p:spPr>
                <a:xfrm>
                  <a:off x="9839388"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0" name="Oval 17">
                  <a:extLst>
                    <a:ext uri="{FF2B5EF4-FFF2-40B4-BE49-F238E27FC236}">
                      <a16:creationId xmlns:a16="http://schemas.microsoft.com/office/drawing/2014/main" id="{0880550E-F216-A5BC-9118-B33CE9151AAA}"/>
                    </a:ext>
                  </a:extLst>
                </p:cNvPr>
                <p:cNvSpPr/>
                <p:nvPr/>
              </p:nvSpPr>
              <p:spPr>
                <a:xfrm>
                  <a:off x="10119351"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1" name="Oval 18">
                  <a:extLst>
                    <a:ext uri="{FF2B5EF4-FFF2-40B4-BE49-F238E27FC236}">
                      <a16:creationId xmlns:a16="http://schemas.microsoft.com/office/drawing/2014/main" id="{49291CA9-DCEB-6A86-489F-09FE2F0C2B66}"/>
                    </a:ext>
                  </a:extLst>
                </p:cNvPr>
                <p:cNvSpPr/>
                <p:nvPr/>
              </p:nvSpPr>
              <p:spPr>
                <a:xfrm>
                  <a:off x="10399314"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2" name="Oval 19">
                  <a:extLst>
                    <a:ext uri="{FF2B5EF4-FFF2-40B4-BE49-F238E27FC236}">
                      <a16:creationId xmlns:a16="http://schemas.microsoft.com/office/drawing/2014/main" id="{12774AA5-35FB-D293-5893-292730E6F01E}"/>
                    </a:ext>
                  </a:extLst>
                </p:cNvPr>
                <p:cNvSpPr/>
                <p:nvPr/>
              </p:nvSpPr>
              <p:spPr>
                <a:xfrm>
                  <a:off x="10959240"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3" name="Oval 20">
                  <a:extLst>
                    <a:ext uri="{FF2B5EF4-FFF2-40B4-BE49-F238E27FC236}">
                      <a16:creationId xmlns:a16="http://schemas.microsoft.com/office/drawing/2014/main" id="{0A6377EA-EA9B-CEB9-8408-5F8A1E468A59}"/>
                    </a:ext>
                  </a:extLst>
                </p:cNvPr>
                <p:cNvSpPr/>
                <p:nvPr/>
              </p:nvSpPr>
              <p:spPr>
                <a:xfrm>
                  <a:off x="11239203"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4" name="Oval 21">
                  <a:extLst>
                    <a:ext uri="{FF2B5EF4-FFF2-40B4-BE49-F238E27FC236}">
                      <a16:creationId xmlns:a16="http://schemas.microsoft.com/office/drawing/2014/main" id="{426B81B6-4387-5D7C-F871-63FBBF5820C7}"/>
                    </a:ext>
                  </a:extLst>
                </p:cNvPr>
                <p:cNvSpPr/>
                <p:nvPr/>
              </p:nvSpPr>
              <p:spPr>
                <a:xfrm>
                  <a:off x="11519166"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5" name="Oval 22">
                  <a:extLst>
                    <a:ext uri="{FF2B5EF4-FFF2-40B4-BE49-F238E27FC236}">
                      <a16:creationId xmlns:a16="http://schemas.microsoft.com/office/drawing/2014/main" id="{0F855E00-BC49-67F4-97BB-ED47E69E2330}"/>
                    </a:ext>
                  </a:extLst>
                </p:cNvPr>
                <p:cNvSpPr/>
                <p:nvPr/>
              </p:nvSpPr>
              <p:spPr>
                <a:xfrm>
                  <a:off x="10679277"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6" name="Oval 23">
                  <a:extLst>
                    <a:ext uri="{FF2B5EF4-FFF2-40B4-BE49-F238E27FC236}">
                      <a16:creationId xmlns:a16="http://schemas.microsoft.com/office/drawing/2014/main" id="{F89BB4E4-3114-9C3B-63BD-260275DB2867}"/>
                    </a:ext>
                  </a:extLst>
                </p:cNvPr>
                <p:cNvSpPr/>
                <p:nvPr/>
              </p:nvSpPr>
              <p:spPr>
                <a:xfrm>
                  <a:off x="11799127"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7" name="Oval 24">
                  <a:extLst>
                    <a:ext uri="{FF2B5EF4-FFF2-40B4-BE49-F238E27FC236}">
                      <a16:creationId xmlns:a16="http://schemas.microsoft.com/office/drawing/2014/main" id="{B6C35968-F373-F1F1-4325-E362790245C7}"/>
                    </a:ext>
                  </a:extLst>
                </p:cNvPr>
                <p:cNvSpPr/>
                <p:nvPr/>
              </p:nvSpPr>
              <p:spPr>
                <a:xfrm>
                  <a:off x="9839388"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8" name="Oval 25">
                  <a:extLst>
                    <a:ext uri="{FF2B5EF4-FFF2-40B4-BE49-F238E27FC236}">
                      <a16:creationId xmlns:a16="http://schemas.microsoft.com/office/drawing/2014/main" id="{FF97DDCF-BF1B-6993-6A19-9F995E54E6A2}"/>
                    </a:ext>
                  </a:extLst>
                </p:cNvPr>
                <p:cNvSpPr/>
                <p:nvPr/>
              </p:nvSpPr>
              <p:spPr>
                <a:xfrm>
                  <a:off x="10119351"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9" name="Oval 26">
                  <a:extLst>
                    <a:ext uri="{FF2B5EF4-FFF2-40B4-BE49-F238E27FC236}">
                      <a16:creationId xmlns:a16="http://schemas.microsoft.com/office/drawing/2014/main" id="{229C09D1-9302-0F68-E9BB-589F561A74B9}"/>
                    </a:ext>
                  </a:extLst>
                </p:cNvPr>
                <p:cNvSpPr/>
                <p:nvPr/>
              </p:nvSpPr>
              <p:spPr>
                <a:xfrm>
                  <a:off x="10399314"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0" name="Oval 27">
                  <a:extLst>
                    <a:ext uri="{FF2B5EF4-FFF2-40B4-BE49-F238E27FC236}">
                      <a16:creationId xmlns:a16="http://schemas.microsoft.com/office/drawing/2014/main" id="{2DA277B2-0111-5948-076E-21875BEC0182}"/>
                    </a:ext>
                  </a:extLst>
                </p:cNvPr>
                <p:cNvSpPr/>
                <p:nvPr/>
              </p:nvSpPr>
              <p:spPr>
                <a:xfrm>
                  <a:off x="10959240"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1" name="Oval 28">
                  <a:extLst>
                    <a:ext uri="{FF2B5EF4-FFF2-40B4-BE49-F238E27FC236}">
                      <a16:creationId xmlns:a16="http://schemas.microsoft.com/office/drawing/2014/main" id="{2BB5F682-29AD-3A0E-EB61-5C952F3AF481}"/>
                    </a:ext>
                  </a:extLst>
                </p:cNvPr>
                <p:cNvSpPr/>
                <p:nvPr/>
              </p:nvSpPr>
              <p:spPr>
                <a:xfrm>
                  <a:off x="11239203"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2" name="Oval 29">
                  <a:extLst>
                    <a:ext uri="{FF2B5EF4-FFF2-40B4-BE49-F238E27FC236}">
                      <a16:creationId xmlns:a16="http://schemas.microsoft.com/office/drawing/2014/main" id="{AA034FA7-9AAD-35B9-3B85-7853A560393C}"/>
                    </a:ext>
                  </a:extLst>
                </p:cNvPr>
                <p:cNvSpPr/>
                <p:nvPr/>
              </p:nvSpPr>
              <p:spPr>
                <a:xfrm>
                  <a:off x="11519166"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3" name="Oval 30">
                  <a:extLst>
                    <a:ext uri="{FF2B5EF4-FFF2-40B4-BE49-F238E27FC236}">
                      <a16:creationId xmlns:a16="http://schemas.microsoft.com/office/drawing/2014/main" id="{26655774-8ECC-046D-CA2B-AB17407DDB30}"/>
                    </a:ext>
                  </a:extLst>
                </p:cNvPr>
                <p:cNvSpPr/>
                <p:nvPr/>
              </p:nvSpPr>
              <p:spPr>
                <a:xfrm>
                  <a:off x="10679277"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4" name="Oval 31">
                  <a:extLst>
                    <a:ext uri="{FF2B5EF4-FFF2-40B4-BE49-F238E27FC236}">
                      <a16:creationId xmlns:a16="http://schemas.microsoft.com/office/drawing/2014/main" id="{05A866B2-7D00-D3EC-FE16-8097DAAF804E}"/>
                    </a:ext>
                  </a:extLst>
                </p:cNvPr>
                <p:cNvSpPr/>
                <p:nvPr/>
              </p:nvSpPr>
              <p:spPr>
                <a:xfrm>
                  <a:off x="11799127"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5" name="Oval 32">
                  <a:extLst>
                    <a:ext uri="{FF2B5EF4-FFF2-40B4-BE49-F238E27FC236}">
                      <a16:creationId xmlns:a16="http://schemas.microsoft.com/office/drawing/2014/main" id="{B1C1A535-3E5A-E9DC-A582-B3EF1D0D66C6}"/>
                    </a:ext>
                  </a:extLst>
                </p:cNvPr>
                <p:cNvSpPr/>
                <p:nvPr/>
              </p:nvSpPr>
              <p:spPr>
                <a:xfrm>
                  <a:off x="9839388"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6" name="Oval 33">
                  <a:extLst>
                    <a:ext uri="{FF2B5EF4-FFF2-40B4-BE49-F238E27FC236}">
                      <a16:creationId xmlns:a16="http://schemas.microsoft.com/office/drawing/2014/main" id="{4C5DF1D6-8585-34AF-E10B-E8D20E76ACD4}"/>
                    </a:ext>
                  </a:extLst>
                </p:cNvPr>
                <p:cNvSpPr/>
                <p:nvPr/>
              </p:nvSpPr>
              <p:spPr>
                <a:xfrm>
                  <a:off x="10119351"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7" name="Oval 34">
                  <a:extLst>
                    <a:ext uri="{FF2B5EF4-FFF2-40B4-BE49-F238E27FC236}">
                      <a16:creationId xmlns:a16="http://schemas.microsoft.com/office/drawing/2014/main" id="{4C6B82FB-6F8D-4F2F-1483-1023E2A3CB44}"/>
                    </a:ext>
                  </a:extLst>
                </p:cNvPr>
                <p:cNvSpPr/>
                <p:nvPr/>
              </p:nvSpPr>
              <p:spPr>
                <a:xfrm>
                  <a:off x="10399314"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8" name="Oval 35">
                  <a:extLst>
                    <a:ext uri="{FF2B5EF4-FFF2-40B4-BE49-F238E27FC236}">
                      <a16:creationId xmlns:a16="http://schemas.microsoft.com/office/drawing/2014/main" id="{C0B801BE-BA53-EC24-6A21-8E10543DDBF9}"/>
                    </a:ext>
                  </a:extLst>
                </p:cNvPr>
                <p:cNvSpPr/>
                <p:nvPr/>
              </p:nvSpPr>
              <p:spPr>
                <a:xfrm>
                  <a:off x="10959240"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9" name="Oval 36">
                  <a:extLst>
                    <a:ext uri="{FF2B5EF4-FFF2-40B4-BE49-F238E27FC236}">
                      <a16:creationId xmlns:a16="http://schemas.microsoft.com/office/drawing/2014/main" id="{D5C6475F-1220-50F4-D372-C20D3F933906}"/>
                    </a:ext>
                  </a:extLst>
                </p:cNvPr>
                <p:cNvSpPr/>
                <p:nvPr/>
              </p:nvSpPr>
              <p:spPr>
                <a:xfrm>
                  <a:off x="11239203"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0" name="Oval 37">
                  <a:extLst>
                    <a:ext uri="{FF2B5EF4-FFF2-40B4-BE49-F238E27FC236}">
                      <a16:creationId xmlns:a16="http://schemas.microsoft.com/office/drawing/2014/main" id="{D1052CFC-82BF-132C-0042-8CAD17067A95}"/>
                    </a:ext>
                  </a:extLst>
                </p:cNvPr>
                <p:cNvSpPr/>
                <p:nvPr/>
              </p:nvSpPr>
              <p:spPr>
                <a:xfrm>
                  <a:off x="11519166"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1" name="Oval 38">
                  <a:extLst>
                    <a:ext uri="{FF2B5EF4-FFF2-40B4-BE49-F238E27FC236}">
                      <a16:creationId xmlns:a16="http://schemas.microsoft.com/office/drawing/2014/main" id="{3E1465AB-A032-EDE6-B4A1-6251ED387E75}"/>
                    </a:ext>
                  </a:extLst>
                </p:cNvPr>
                <p:cNvSpPr/>
                <p:nvPr/>
              </p:nvSpPr>
              <p:spPr>
                <a:xfrm>
                  <a:off x="10679277"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2" name="Oval 39">
                  <a:extLst>
                    <a:ext uri="{FF2B5EF4-FFF2-40B4-BE49-F238E27FC236}">
                      <a16:creationId xmlns:a16="http://schemas.microsoft.com/office/drawing/2014/main" id="{F9538A49-3EEB-DCFD-7EB2-DED7265B4716}"/>
                    </a:ext>
                  </a:extLst>
                </p:cNvPr>
                <p:cNvSpPr/>
                <p:nvPr/>
              </p:nvSpPr>
              <p:spPr>
                <a:xfrm>
                  <a:off x="11799127"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3" name="Oval 40">
                  <a:extLst>
                    <a:ext uri="{FF2B5EF4-FFF2-40B4-BE49-F238E27FC236}">
                      <a16:creationId xmlns:a16="http://schemas.microsoft.com/office/drawing/2014/main" id="{A768F778-A0F2-2F2D-BE1B-8895150617D8}"/>
                    </a:ext>
                  </a:extLst>
                </p:cNvPr>
                <p:cNvSpPr/>
                <p:nvPr/>
              </p:nvSpPr>
              <p:spPr>
                <a:xfrm>
                  <a:off x="9839388"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4" name="Oval 41">
                  <a:extLst>
                    <a:ext uri="{FF2B5EF4-FFF2-40B4-BE49-F238E27FC236}">
                      <a16:creationId xmlns:a16="http://schemas.microsoft.com/office/drawing/2014/main" id="{03ED3450-A52C-0BE7-0E5E-9BE019788428}"/>
                    </a:ext>
                  </a:extLst>
                </p:cNvPr>
                <p:cNvSpPr/>
                <p:nvPr/>
              </p:nvSpPr>
              <p:spPr>
                <a:xfrm>
                  <a:off x="10119351"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5" name="Oval 42">
                  <a:extLst>
                    <a:ext uri="{FF2B5EF4-FFF2-40B4-BE49-F238E27FC236}">
                      <a16:creationId xmlns:a16="http://schemas.microsoft.com/office/drawing/2014/main" id="{1B38A7D7-DEFB-9BA1-C003-1A7F03D7B4C5}"/>
                    </a:ext>
                  </a:extLst>
                </p:cNvPr>
                <p:cNvSpPr/>
                <p:nvPr/>
              </p:nvSpPr>
              <p:spPr>
                <a:xfrm>
                  <a:off x="10399314"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6" name="Oval 43">
                  <a:extLst>
                    <a:ext uri="{FF2B5EF4-FFF2-40B4-BE49-F238E27FC236}">
                      <a16:creationId xmlns:a16="http://schemas.microsoft.com/office/drawing/2014/main" id="{5A2750B6-5EDE-32A5-2907-A5210F016957}"/>
                    </a:ext>
                  </a:extLst>
                </p:cNvPr>
                <p:cNvSpPr/>
                <p:nvPr/>
              </p:nvSpPr>
              <p:spPr>
                <a:xfrm>
                  <a:off x="10959240"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7" name="Oval 44">
                  <a:extLst>
                    <a:ext uri="{FF2B5EF4-FFF2-40B4-BE49-F238E27FC236}">
                      <a16:creationId xmlns:a16="http://schemas.microsoft.com/office/drawing/2014/main" id="{E202C2D5-10B5-DFA1-8CBF-C8600E76C955}"/>
                    </a:ext>
                  </a:extLst>
                </p:cNvPr>
                <p:cNvSpPr/>
                <p:nvPr/>
              </p:nvSpPr>
              <p:spPr>
                <a:xfrm>
                  <a:off x="11239203"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8" name="Oval 45">
                  <a:extLst>
                    <a:ext uri="{FF2B5EF4-FFF2-40B4-BE49-F238E27FC236}">
                      <a16:creationId xmlns:a16="http://schemas.microsoft.com/office/drawing/2014/main" id="{F036D949-7A6E-B66C-7901-4D96A31325BD}"/>
                    </a:ext>
                  </a:extLst>
                </p:cNvPr>
                <p:cNvSpPr/>
                <p:nvPr/>
              </p:nvSpPr>
              <p:spPr>
                <a:xfrm>
                  <a:off x="11519166"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9" name="Oval 46">
                  <a:extLst>
                    <a:ext uri="{FF2B5EF4-FFF2-40B4-BE49-F238E27FC236}">
                      <a16:creationId xmlns:a16="http://schemas.microsoft.com/office/drawing/2014/main" id="{E0EE61E5-2892-D0A3-F871-C8A285E3F105}"/>
                    </a:ext>
                  </a:extLst>
                </p:cNvPr>
                <p:cNvSpPr/>
                <p:nvPr/>
              </p:nvSpPr>
              <p:spPr>
                <a:xfrm>
                  <a:off x="10679277"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0" name="Oval 47">
                  <a:extLst>
                    <a:ext uri="{FF2B5EF4-FFF2-40B4-BE49-F238E27FC236}">
                      <a16:creationId xmlns:a16="http://schemas.microsoft.com/office/drawing/2014/main" id="{5194FFD9-E6BF-C7CF-08BB-E746A0DA8AB0}"/>
                    </a:ext>
                  </a:extLst>
                </p:cNvPr>
                <p:cNvSpPr/>
                <p:nvPr/>
              </p:nvSpPr>
              <p:spPr>
                <a:xfrm>
                  <a:off x="11799127"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1" name="Oval 48">
                  <a:extLst>
                    <a:ext uri="{FF2B5EF4-FFF2-40B4-BE49-F238E27FC236}">
                      <a16:creationId xmlns:a16="http://schemas.microsoft.com/office/drawing/2014/main" id="{3473C234-A00E-D609-B772-56EF066D295F}"/>
                    </a:ext>
                  </a:extLst>
                </p:cNvPr>
                <p:cNvSpPr/>
                <p:nvPr/>
              </p:nvSpPr>
              <p:spPr>
                <a:xfrm>
                  <a:off x="9839388"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2" name="Oval 49">
                  <a:extLst>
                    <a:ext uri="{FF2B5EF4-FFF2-40B4-BE49-F238E27FC236}">
                      <a16:creationId xmlns:a16="http://schemas.microsoft.com/office/drawing/2014/main" id="{A2558427-853D-8991-ADB6-5FFDA9053D1E}"/>
                    </a:ext>
                  </a:extLst>
                </p:cNvPr>
                <p:cNvSpPr/>
                <p:nvPr/>
              </p:nvSpPr>
              <p:spPr>
                <a:xfrm>
                  <a:off x="10119351"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3" name="Oval 50">
                  <a:extLst>
                    <a:ext uri="{FF2B5EF4-FFF2-40B4-BE49-F238E27FC236}">
                      <a16:creationId xmlns:a16="http://schemas.microsoft.com/office/drawing/2014/main" id="{7703161B-5080-AC43-04F0-EB8F1BEAD764}"/>
                    </a:ext>
                  </a:extLst>
                </p:cNvPr>
                <p:cNvSpPr/>
                <p:nvPr/>
              </p:nvSpPr>
              <p:spPr>
                <a:xfrm>
                  <a:off x="10399314"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4" name="Oval 51">
                  <a:extLst>
                    <a:ext uri="{FF2B5EF4-FFF2-40B4-BE49-F238E27FC236}">
                      <a16:creationId xmlns:a16="http://schemas.microsoft.com/office/drawing/2014/main" id="{A9468820-E9C0-32F5-9F83-C1BF8F998D27}"/>
                    </a:ext>
                  </a:extLst>
                </p:cNvPr>
                <p:cNvSpPr/>
                <p:nvPr/>
              </p:nvSpPr>
              <p:spPr>
                <a:xfrm>
                  <a:off x="10959240"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5" name="Oval 52">
                  <a:extLst>
                    <a:ext uri="{FF2B5EF4-FFF2-40B4-BE49-F238E27FC236}">
                      <a16:creationId xmlns:a16="http://schemas.microsoft.com/office/drawing/2014/main" id="{C8798E53-F7EF-B106-4568-C176A45DB77B}"/>
                    </a:ext>
                  </a:extLst>
                </p:cNvPr>
                <p:cNvSpPr/>
                <p:nvPr/>
              </p:nvSpPr>
              <p:spPr>
                <a:xfrm>
                  <a:off x="11239203"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6" name="Oval 53">
                  <a:extLst>
                    <a:ext uri="{FF2B5EF4-FFF2-40B4-BE49-F238E27FC236}">
                      <a16:creationId xmlns:a16="http://schemas.microsoft.com/office/drawing/2014/main" id="{2BC5DB85-5829-A2F4-B305-4A38988F6BDB}"/>
                    </a:ext>
                  </a:extLst>
                </p:cNvPr>
                <p:cNvSpPr/>
                <p:nvPr/>
              </p:nvSpPr>
              <p:spPr>
                <a:xfrm>
                  <a:off x="11519166"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7" name="Oval 54">
                  <a:extLst>
                    <a:ext uri="{FF2B5EF4-FFF2-40B4-BE49-F238E27FC236}">
                      <a16:creationId xmlns:a16="http://schemas.microsoft.com/office/drawing/2014/main" id="{DAC1759A-71CB-D0D9-835D-B20254F0FA2B}"/>
                    </a:ext>
                  </a:extLst>
                </p:cNvPr>
                <p:cNvSpPr/>
                <p:nvPr/>
              </p:nvSpPr>
              <p:spPr>
                <a:xfrm>
                  <a:off x="10679277"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8" name="Oval 55">
                  <a:extLst>
                    <a:ext uri="{FF2B5EF4-FFF2-40B4-BE49-F238E27FC236}">
                      <a16:creationId xmlns:a16="http://schemas.microsoft.com/office/drawing/2014/main" id="{A823EFF7-74D8-0046-1609-F44890410CA2}"/>
                    </a:ext>
                  </a:extLst>
                </p:cNvPr>
                <p:cNvSpPr/>
                <p:nvPr/>
              </p:nvSpPr>
              <p:spPr>
                <a:xfrm>
                  <a:off x="11799127"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9" name="Oval 56">
                  <a:extLst>
                    <a:ext uri="{FF2B5EF4-FFF2-40B4-BE49-F238E27FC236}">
                      <a16:creationId xmlns:a16="http://schemas.microsoft.com/office/drawing/2014/main" id="{D70C1997-35A2-FE34-0B72-81C4A9064149}"/>
                    </a:ext>
                  </a:extLst>
                </p:cNvPr>
                <p:cNvSpPr/>
                <p:nvPr/>
              </p:nvSpPr>
              <p:spPr>
                <a:xfrm>
                  <a:off x="9839388"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0" name="Oval 57">
                  <a:extLst>
                    <a:ext uri="{FF2B5EF4-FFF2-40B4-BE49-F238E27FC236}">
                      <a16:creationId xmlns:a16="http://schemas.microsoft.com/office/drawing/2014/main" id="{851C7A4C-27F3-996F-C834-2A52FD22C327}"/>
                    </a:ext>
                  </a:extLst>
                </p:cNvPr>
                <p:cNvSpPr/>
                <p:nvPr/>
              </p:nvSpPr>
              <p:spPr>
                <a:xfrm>
                  <a:off x="10119351"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1" name="Oval 58">
                  <a:extLst>
                    <a:ext uri="{FF2B5EF4-FFF2-40B4-BE49-F238E27FC236}">
                      <a16:creationId xmlns:a16="http://schemas.microsoft.com/office/drawing/2014/main" id="{DF9E9752-FB48-4C6D-BA70-15F9BAD62D57}"/>
                    </a:ext>
                  </a:extLst>
                </p:cNvPr>
                <p:cNvSpPr/>
                <p:nvPr/>
              </p:nvSpPr>
              <p:spPr>
                <a:xfrm>
                  <a:off x="10399314"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2" name="Oval 59">
                  <a:extLst>
                    <a:ext uri="{FF2B5EF4-FFF2-40B4-BE49-F238E27FC236}">
                      <a16:creationId xmlns:a16="http://schemas.microsoft.com/office/drawing/2014/main" id="{46AF7085-1D66-1B60-7371-A7F66753A8C0}"/>
                    </a:ext>
                  </a:extLst>
                </p:cNvPr>
                <p:cNvSpPr/>
                <p:nvPr/>
              </p:nvSpPr>
              <p:spPr>
                <a:xfrm>
                  <a:off x="10959240"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3" name="Oval 60">
                  <a:extLst>
                    <a:ext uri="{FF2B5EF4-FFF2-40B4-BE49-F238E27FC236}">
                      <a16:creationId xmlns:a16="http://schemas.microsoft.com/office/drawing/2014/main" id="{60154AB5-8E54-C3E9-AF3E-EA5960C83D6A}"/>
                    </a:ext>
                  </a:extLst>
                </p:cNvPr>
                <p:cNvSpPr/>
                <p:nvPr/>
              </p:nvSpPr>
              <p:spPr>
                <a:xfrm>
                  <a:off x="11239203"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4" name="Oval 61">
                  <a:extLst>
                    <a:ext uri="{FF2B5EF4-FFF2-40B4-BE49-F238E27FC236}">
                      <a16:creationId xmlns:a16="http://schemas.microsoft.com/office/drawing/2014/main" id="{7624DE99-7A50-A8DE-F0AD-8432178832B1}"/>
                    </a:ext>
                  </a:extLst>
                </p:cNvPr>
                <p:cNvSpPr/>
                <p:nvPr/>
              </p:nvSpPr>
              <p:spPr>
                <a:xfrm>
                  <a:off x="11519166"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5" name="Oval 62">
                  <a:extLst>
                    <a:ext uri="{FF2B5EF4-FFF2-40B4-BE49-F238E27FC236}">
                      <a16:creationId xmlns:a16="http://schemas.microsoft.com/office/drawing/2014/main" id="{22EA558C-E9E8-A5B5-55B6-7537A98B7FF0}"/>
                    </a:ext>
                  </a:extLst>
                </p:cNvPr>
                <p:cNvSpPr/>
                <p:nvPr/>
              </p:nvSpPr>
              <p:spPr>
                <a:xfrm>
                  <a:off x="10679277"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6" name="Oval 63">
                  <a:extLst>
                    <a:ext uri="{FF2B5EF4-FFF2-40B4-BE49-F238E27FC236}">
                      <a16:creationId xmlns:a16="http://schemas.microsoft.com/office/drawing/2014/main" id="{32F8CEC2-5FB9-691A-1503-DDDD6935450B}"/>
                    </a:ext>
                  </a:extLst>
                </p:cNvPr>
                <p:cNvSpPr/>
                <p:nvPr/>
              </p:nvSpPr>
              <p:spPr>
                <a:xfrm>
                  <a:off x="11799127"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7" name="Oval 64">
                  <a:extLst>
                    <a:ext uri="{FF2B5EF4-FFF2-40B4-BE49-F238E27FC236}">
                      <a16:creationId xmlns:a16="http://schemas.microsoft.com/office/drawing/2014/main" id="{2E98F941-87B7-6F8E-E033-DFA891D7815A}"/>
                    </a:ext>
                  </a:extLst>
                </p:cNvPr>
                <p:cNvSpPr/>
                <p:nvPr/>
              </p:nvSpPr>
              <p:spPr>
                <a:xfrm>
                  <a:off x="9837134"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8" name="Oval 65">
                  <a:extLst>
                    <a:ext uri="{FF2B5EF4-FFF2-40B4-BE49-F238E27FC236}">
                      <a16:creationId xmlns:a16="http://schemas.microsoft.com/office/drawing/2014/main" id="{CA4EBED2-295D-1E0D-11B4-6267E8ADD616}"/>
                    </a:ext>
                  </a:extLst>
                </p:cNvPr>
                <p:cNvSpPr/>
                <p:nvPr/>
              </p:nvSpPr>
              <p:spPr>
                <a:xfrm>
                  <a:off x="10117097"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9" name="Oval 66">
                  <a:extLst>
                    <a:ext uri="{FF2B5EF4-FFF2-40B4-BE49-F238E27FC236}">
                      <a16:creationId xmlns:a16="http://schemas.microsoft.com/office/drawing/2014/main" id="{ED0D86A1-905C-1730-3287-3BAE43CEBC5F}"/>
                    </a:ext>
                  </a:extLst>
                </p:cNvPr>
                <p:cNvSpPr/>
                <p:nvPr/>
              </p:nvSpPr>
              <p:spPr>
                <a:xfrm>
                  <a:off x="10397060"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0" name="Oval 67">
                  <a:extLst>
                    <a:ext uri="{FF2B5EF4-FFF2-40B4-BE49-F238E27FC236}">
                      <a16:creationId xmlns:a16="http://schemas.microsoft.com/office/drawing/2014/main" id="{5F4FDD91-D204-1469-0514-C732C7C64625}"/>
                    </a:ext>
                  </a:extLst>
                </p:cNvPr>
                <p:cNvSpPr/>
                <p:nvPr/>
              </p:nvSpPr>
              <p:spPr>
                <a:xfrm>
                  <a:off x="10956986"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1" name="Oval 68">
                  <a:extLst>
                    <a:ext uri="{FF2B5EF4-FFF2-40B4-BE49-F238E27FC236}">
                      <a16:creationId xmlns:a16="http://schemas.microsoft.com/office/drawing/2014/main" id="{8F1BC341-C899-C2F7-B273-7455B611659C}"/>
                    </a:ext>
                  </a:extLst>
                </p:cNvPr>
                <p:cNvSpPr/>
                <p:nvPr/>
              </p:nvSpPr>
              <p:spPr>
                <a:xfrm>
                  <a:off x="11236949"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2" name="Oval 69">
                  <a:extLst>
                    <a:ext uri="{FF2B5EF4-FFF2-40B4-BE49-F238E27FC236}">
                      <a16:creationId xmlns:a16="http://schemas.microsoft.com/office/drawing/2014/main" id="{34045347-BE90-82FD-2FDB-C4289D16469D}"/>
                    </a:ext>
                  </a:extLst>
                </p:cNvPr>
                <p:cNvSpPr/>
                <p:nvPr/>
              </p:nvSpPr>
              <p:spPr>
                <a:xfrm>
                  <a:off x="11516912"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3" name="Oval 70">
                  <a:extLst>
                    <a:ext uri="{FF2B5EF4-FFF2-40B4-BE49-F238E27FC236}">
                      <a16:creationId xmlns:a16="http://schemas.microsoft.com/office/drawing/2014/main" id="{5645AA65-5265-DE85-89A6-08E9CC56575B}"/>
                    </a:ext>
                  </a:extLst>
                </p:cNvPr>
                <p:cNvSpPr/>
                <p:nvPr/>
              </p:nvSpPr>
              <p:spPr>
                <a:xfrm>
                  <a:off x="10677023"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4" name="Oval 71">
                  <a:extLst>
                    <a:ext uri="{FF2B5EF4-FFF2-40B4-BE49-F238E27FC236}">
                      <a16:creationId xmlns:a16="http://schemas.microsoft.com/office/drawing/2014/main" id="{A8C082AB-E177-89DE-9CDD-334A5B69FCC1}"/>
                    </a:ext>
                  </a:extLst>
                </p:cNvPr>
                <p:cNvSpPr/>
                <p:nvPr/>
              </p:nvSpPr>
              <p:spPr>
                <a:xfrm>
                  <a:off x="11796873"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5" name="Oval 72">
                  <a:extLst>
                    <a:ext uri="{FF2B5EF4-FFF2-40B4-BE49-F238E27FC236}">
                      <a16:creationId xmlns:a16="http://schemas.microsoft.com/office/drawing/2014/main" id="{585D281F-7D14-D943-6829-26C69B94BAB0}"/>
                    </a:ext>
                  </a:extLst>
                </p:cNvPr>
                <p:cNvSpPr/>
                <p:nvPr/>
              </p:nvSpPr>
              <p:spPr>
                <a:xfrm>
                  <a:off x="9837134"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6" name="Oval 73">
                  <a:extLst>
                    <a:ext uri="{FF2B5EF4-FFF2-40B4-BE49-F238E27FC236}">
                      <a16:creationId xmlns:a16="http://schemas.microsoft.com/office/drawing/2014/main" id="{3A3CC195-46C8-DB8D-3533-AB2AC1080CF8}"/>
                    </a:ext>
                  </a:extLst>
                </p:cNvPr>
                <p:cNvSpPr/>
                <p:nvPr/>
              </p:nvSpPr>
              <p:spPr>
                <a:xfrm>
                  <a:off x="10117097"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7" name="Oval 74">
                  <a:extLst>
                    <a:ext uri="{FF2B5EF4-FFF2-40B4-BE49-F238E27FC236}">
                      <a16:creationId xmlns:a16="http://schemas.microsoft.com/office/drawing/2014/main" id="{223053DB-E56F-6EB0-D510-11023A309728}"/>
                    </a:ext>
                  </a:extLst>
                </p:cNvPr>
                <p:cNvSpPr/>
                <p:nvPr/>
              </p:nvSpPr>
              <p:spPr>
                <a:xfrm>
                  <a:off x="10397060"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8" name="Oval 75">
                  <a:extLst>
                    <a:ext uri="{FF2B5EF4-FFF2-40B4-BE49-F238E27FC236}">
                      <a16:creationId xmlns:a16="http://schemas.microsoft.com/office/drawing/2014/main" id="{AA73EE8E-FC19-0887-2611-4C541E8B3E0B}"/>
                    </a:ext>
                  </a:extLst>
                </p:cNvPr>
                <p:cNvSpPr/>
                <p:nvPr/>
              </p:nvSpPr>
              <p:spPr>
                <a:xfrm>
                  <a:off x="10956986"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9" name="Oval 76">
                  <a:extLst>
                    <a:ext uri="{FF2B5EF4-FFF2-40B4-BE49-F238E27FC236}">
                      <a16:creationId xmlns:a16="http://schemas.microsoft.com/office/drawing/2014/main" id="{63A3C355-7FCC-C530-CEA6-FD792AFFD4BD}"/>
                    </a:ext>
                  </a:extLst>
                </p:cNvPr>
                <p:cNvSpPr/>
                <p:nvPr/>
              </p:nvSpPr>
              <p:spPr>
                <a:xfrm>
                  <a:off x="11236949"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0" name="Oval 77">
                  <a:extLst>
                    <a:ext uri="{FF2B5EF4-FFF2-40B4-BE49-F238E27FC236}">
                      <a16:creationId xmlns:a16="http://schemas.microsoft.com/office/drawing/2014/main" id="{39268830-EA48-85CC-8937-B2E245BB6F33}"/>
                    </a:ext>
                  </a:extLst>
                </p:cNvPr>
                <p:cNvSpPr/>
                <p:nvPr/>
              </p:nvSpPr>
              <p:spPr>
                <a:xfrm>
                  <a:off x="11516912"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1" name="Oval 78">
                  <a:extLst>
                    <a:ext uri="{FF2B5EF4-FFF2-40B4-BE49-F238E27FC236}">
                      <a16:creationId xmlns:a16="http://schemas.microsoft.com/office/drawing/2014/main" id="{65B02173-CC9C-09F0-97A5-A2F1A7D7CA0E}"/>
                    </a:ext>
                  </a:extLst>
                </p:cNvPr>
                <p:cNvSpPr/>
                <p:nvPr/>
              </p:nvSpPr>
              <p:spPr>
                <a:xfrm>
                  <a:off x="10677023"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2" name="Oval 79">
                  <a:extLst>
                    <a:ext uri="{FF2B5EF4-FFF2-40B4-BE49-F238E27FC236}">
                      <a16:creationId xmlns:a16="http://schemas.microsoft.com/office/drawing/2014/main" id="{6875F5CD-96E4-8D74-3717-3209B53F8258}"/>
                    </a:ext>
                  </a:extLst>
                </p:cNvPr>
                <p:cNvSpPr/>
                <p:nvPr/>
              </p:nvSpPr>
              <p:spPr>
                <a:xfrm>
                  <a:off x="11796873"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grpSp>
      <p:sp>
        <p:nvSpPr>
          <p:cNvPr id="278" name="ZoneTexte 277">
            <a:extLst>
              <a:ext uri="{FF2B5EF4-FFF2-40B4-BE49-F238E27FC236}">
                <a16:creationId xmlns:a16="http://schemas.microsoft.com/office/drawing/2014/main" id="{4E9D53B2-8949-B859-8D14-8A4E82D94CBC}"/>
              </a:ext>
            </a:extLst>
          </p:cNvPr>
          <p:cNvSpPr txBox="1"/>
          <p:nvPr/>
        </p:nvSpPr>
        <p:spPr>
          <a:xfrm>
            <a:off x="4269318" y="4213514"/>
            <a:ext cx="3646896" cy="523220"/>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Nuclear spins are not optically active</a:t>
            </a:r>
          </a:p>
          <a:p>
            <a:pPr marL="285750" indent="-285750">
              <a:buClr>
                <a:srgbClr val="00BEFF"/>
              </a:buClr>
              <a:buFont typeface="Wingdings" pitchFamily="2" charset="2"/>
              <a:buChar char="v"/>
            </a:pPr>
            <a:r>
              <a:rPr lang="en-US" sz="1400" dirty="0"/>
              <a:t>Scalability and selectivity are challenging</a:t>
            </a:r>
          </a:p>
        </p:txBody>
      </p:sp>
      <p:sp>
        <p:nvSpPr>
          <p:cNvPr id="279" name="ZoneTexte 278">
            <a:extLst>
              <a:ext uri="{FF2B5EF4-FFF2-40B4-BE49-F238E27FC236}">
                <a16:creationId xmlns:a16="http://schemas.microsoft.com/office/drawing/2014/main" id="{9205B45B-73AC-E24C-AA8A-215F752FF782}"/>
              </a:ext>
            </a:extLst>
          </p:cNvPr>
          <p:cNvSpPr txBox="1"/>
          <p:nvPr/>
        </p:nvSpPr>
        <p:spPr>
          <a:xfrm>
            <a:off x="4159901" y="1375715"/>
            <a:ext cx="3740896" cy="338554"/>
          </a:xfrm>
          <a:prstGeom prst="rect">
            <a:avLst/>
          </a:prstGeom>
          <a:noFill/>
        </p:spPr>
        <p:txBody>
          <a:bodyPr wrap="none" rtlCol="0">
            <a:spAutoFit/>
          </a:bodyPr>
          <a:lstStyle/>
          <a:p>
            <a:pPr algn="ctr"/>
            <a:r>
              <a:rPr lang="en-US" sz="1600" b="1" dirty="0"/>
              <a:t>Control protocol for multi-spin system</a:t>
            </a:r>
            <a:endParaRPr lang="en-US" sz="1600" dirty="0"/>
          </a:p>
        </p:txBody>
      </p:sp>
    </p:spTree>
    <p:extLst>
      <p:ext uri="{BB962C8B-B14F-4D97-AF65-F5344CB8AC3E}">
        <p14:creationId xmlns:p14="http://schemas.microsoft.com/office/powerpoint/2010/main" val="133012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3FB3-782A-D487-7E75-BDEF0D784848}"/>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687F5D16-17ED-508C-C8DD-D3A3909C23A0}"/>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NV center regarding the </a:t>
            </a:r>
            <a:r>
              <a:rPr lang="en-US" sz="3200" dirty="0" err="1">
                <a:solidFill>
                  <a:srgbClr val="004191"/>
                </a:solidFill>
              </a:rPr>
              <a:t>DiVicenzio</a:t>
            </a:r>
            <a:r>
              <a:rPr lang="en-US" sz="3200" dirty="0">
                <a:solidFill>
                  <a:srgbClr val="004191"/>
                </a:solidFill>
              </a:rPr>
              <a:t> criteria</a:t>
            </a:r>
          </a:p>
        </p:txBody>
      </p:sp>
      <p:cxnSp>
        <p:nvCxnSpPr>
          <p:cNvPr id="2" name="Connecteur droit 1">
            <a:extLst>
              <a:ext uri="{FF2B5EF4-FFF2-40B4-BE49-F238E27FC236}">
                <a16:creationId xmlns:a16="http://schemas.microsoft.com/office/drawing/2014/main" id="{FE3FC91B-F98F-5698-F1A4-F45EF47A7C81}"/>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11">
            <a:extLst>
              <a:ext uri="{FF2B5EF4-FFF2-40B4-BE49-F238E27FC236}">
                <a16:creationId xmlns:a16="http://schemas.microsoft.com/office/drawing/2014/main" id="{4CEF1B29-B7EE-596F-6D5C-77E3D8D409C2}"/>
              </a:ext>
            </a:extLst>
          </p:cNvPr>
          <p:cNvSpPr>
            <a:spLocks noGrp="1"/>
          </p:cNvSpPr>
          <p:nvPr>
            <p:ph type="ftr" sz="quarter" idx="11"/>
          </p:nvPr>
        </p:nvSpPr>
        <p:spPr/>
        <p:txBody>
          <a:bodyPr/>
          <a:lstStyle/>
          <a:p>
            <a:r>
              <a:rPr lang="fr-FR"/>
              <a:t>Charles Babin</a:t>
            </a:r>
          </a:p>
        </p:txBody>
      </p:sp>
      <p:sp>
        <p:nvSpPr>
          <p:cNvPr id="13" name="Espace réservé du numéro de diapositive 12">
            <a:extLst>
              <a:ext uri="{FF2B5EF4-FFF2-40B4-BE49-F238E27FC236}">
                <a16:creationId xmlns:a16="http://schemas.microsoft.com/office/drawing/2014/main" id="{A495B181-CB8C-4A6C-D6DD-5201E04CB074}"/>
              </a:ext>
            </a:extLst>
          </p:cNvPr>
          <p:cNvSpPr>
            <a:spLocks noGrp="1"/>
          </p:cNvSpPr>
          <p:nvPr>
            <p:ph type="sldNum" sz="quarter" idx="12"/>
          </p:nvPr>
        </p:nvSpPr>
        <p:spPr/>
        <p:txBody>
          <a:bodyPr/>
          <a:lstStyle/>
          <a:p>
            <a:fld id="{BC52D411-5A3D-D14A-AF34-D9B1C8ECD583}" type="slidenum">
              <a:rPr lang="fr-FR" smtClean="0"/>
              <a:pPr/>
              <a:t>39</a:t>
            </a:fld>
            <a:endParaRPr lang="fr-FR"/>
          </a:p>
        </p:txBody>
      </p:sp>
      <p:grpSp>
        <p:nvGrpSpPr>
          <p:cNvPr id="8" name="Groupe 7">
            <a:extLst>
              <a:ext uri="{FF2B5EF4-FFF2-40B4-BE49-F238E27FC236}">
                <a16:creationId xmlns:a16="http://schemas.microsoft.com/office/drawing/2014/main" id="{2F3842E4-F76C-46F0-71DF-DE4BBA6BD53A}"/>
              </a:ext>
            </a:extLst>
          </p:cNvPr>
          <p:cNvGrpSpPr/>
          <p:nvPr/>
        </p:nvGrpSpPr>
        <p:grpSpPr>
          <a:xfrm>
            <a:off x="11195053" y="147318"/>
            <a:ext cx="873037" cy="664352"/>
            <a:chOff x="10937240" y="138967"/>
            <a:chExt cx="873037" cy="664352"/>
          </a:xfrm>
        </p:grpSpPr>
        <p:pic>
          <p:nvPicPr>
            <p:cNvPr id="18" name="Picture 2" descr="ICB – Laboratoire Interdisciplinaire Carnot de Bourgogne - Université de  Bourgogne">
              <a:extLst>
                <a:ext uri="{FF2B5EF4-FFF2-40B4-BE49-F238E27FC236}">
                  <a16:creationId xmlns:a16="http://schemas.microsoft.com/office/drawing/2014/main" id="{DE552FF1-9FFD-0977-B4B5-F05C350212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C5F150D-CD7E-5D9A-41C5-6E6656E963D0}"/>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3" name="Groupe 282">
            <a:extLst>
              <a:ext uri="{FF2B5EF4-FFF2-40B4-BE49-F238E27FC236}">
                <a16:creationId xmlns:a16="http://schemas.microsoft.com/office/drawing/2014/main" id="{AB8F6567-3842-9FDB-D573-EFF400C91948}"/>
              </a:ext>
            </a:extLst>
          </p:cNvPr>
          <p:cNvGrpSpPr/>
          <p:nvPr/>
        </p:nvGrpSpPr>
        <p:grpSpPr>
          <a:xfrm>
            <a:off x="4649" y="1436480"/>
            <a:ext cx="4134530" cy="5030251"/>
            <a:chOff x="4649" y="1436480"/>
            <a:chExt cx="4134530" cy="5030251"/>
          </a:xfrm>
        </p:grpSpPr>
        <p:sp>
          <p:nvSpPr>
            <p:cNvPr id="22" name="ZoneTexte 21">
              <a:extLst>
                <a:ext uri="{FF2B5EF4-FFF2-40B4-BE49-F238E27FC236}">
                  <a16:creationId xmlns:a16="http://schemas.microsoft.com/office/drawing/2014/main" id="{1B1DE2EB-BE7B-45E0-0D74-A7FFBAFBB073}"/>
                </a:ext>
              </a:extLst>
            </p:cNvPr>
            <p:cNvSpPr txBox="1"/>
            <p:nvPr/>
          </p:nvSpPr>
          <p:spPr>
            <a:xfrm>
              <a:off x="978292" y="1436480"/>
              <a:ext cx="2165158" cy="338554"/>
            </a:xfrm>
            <a:prstGeom prst="rect">
              <a:avLst/>
            </a:prstGeom>
            <a:noFill/>
          </p:spPr>
          <p:txBody>
            <a:bodyPr wrap="square">
              <a:spAutoFit/>
            </a:bodyPr>
            <a:lstStyle/>
            <a:p>
              <a:pPr algn="ctr"/>
              <a:r>
                <a:rPr lang="fr-FR" sz="1600" b="1" dirty="0" err="1"/>
                <a:t>DiVincenzo’s</a:t>
              </a:r>
              <a:r>
                <a:rPr lang="fr-FR" sz="1600" b="1" dirty="0"/>
                <a:t> </a:t>
              </a:r>
              <a:r>
                <a:rPr lang="fr-FR" sz="1600" b="1" dirty="0" err="1"/>
                <a:t>criteria</a:t>
              </a:r>
              <a:endParaRPr lang="fr-FR" sz="1600" b="1" dirty="0"/>
            </a:p>
          </p:txBody>
        </p:sp>
        <p:sp>
          <p:nvSpPr>
            <p:cNvPr id="33" name="ZoneTexte 32">
              <a:extLst>
                <a:ext uri="{FF2B5EF4-FFF2-40B4-BE49-F238E27FC236}">
                  <a16:creationId xmlns:a16="http://schemas.microsoft.com/office/drawing/2014/main" id="{BCD3D0D0-2238-3BA9-AF2B-32146597B470}"/>
                </a:ext>
              </a:extLst>
            </p:cNvPr>
            <p:cNvSpPr txBox="1"/>
            <p:nvPr/>
          </p:nvSpPr>
          <p:spPr>
            <a:xfrm>
              <a:off x="4649" y="1886694"/>
              <a:ext cx="4134530" cy="2677656"/>
            </a:xfrm>
            <a:prstGeom prst="rect">
              <a:avLst/>
            </a:prstGeom>
            <a:noFill/>
          </p:spPr>
          <p:txBody>
            <a:bodyPr wrap="none" rtlCol="0">
              <a:spAutoFit/>
            </a:bodyPr>
            <a:lstStyle/>
            <a:p>
              <a:r>
                <a:rPr lang="en-US" sz="1400" noProof="0" dirty="0"/>
                <a:t>For quantum information processing:</a:t>
              </a:r>
            </a:p>
            <a:p>
              <a:endParaRPr lang="en-US" sz="1400" noProof="0" dirty="0"/>
            </a:p>
            <a:p>
              <a:pPr marL="742950" lvl="1" indent="-285750">
                <a:buClr>
                  <a:srgbClr val="00ADE9"/>
                </a:buClr>
                <a:buFont typeface="Wingdings" pitchFamily="2" charset="2"/>
                <a:buChar char="v"/>
              </a:pPr>
              <a:r>
                <a:rPr lang="en-US" sz="1400" dirty="0">
                  <a:solidFill>
                    <a:srgbClr val="FFC000"/>
                  </a:solidFill>
                </a:rPr>
                <a:t>Long-lived quantum state (coherent time)</a:t>
              </a:r>
              <a:endParaRPr lang="en-US" sz="1400" noProof="0" dirty="0">
                <a:solidFill>
                  <a:srgbClr val="FFC000"/>
                </a:solidFill>
              </a:endParaRPr>
            </a:p>
            <a:p>
              <a:pPr marL="742950" lvl="1" indent="-285750">
                <a:buClr>
                  <a:srgbClr val="00ADE9"/>
                </a:buClr>
                <a:buFont typeface="Wingdings" pitchFamily="2" charset="2"/>
                <a:buChar char="v"/>
              </a:pPr>
              <a:r>
                <a:rPr lang="en-US" sz="1400" noProof="0" dirty="0">
                  <a:solidFill>
                    <a:srgbClr val="FFC000"/>
                  </a:solidFill>
                </a:rPr>
                <a:t>Scalable physical system</a:t>
              </a:r>
            </a:p>
            <a:p>
              <a:pPr marL="742950" lvl="1" indent="-285750">
                <a:buClr>
                  <a:srgbClr val="00ADE9"/>
                </a:buClr>
                <a:buFont typeface="Wingdings" pitchFamily="2" charset="2"/>
                <a:buChar char="v"/>
              </a:pPr>
              <a:r>
                <a:rPr lang="en-US" sz="1400" noProof="0" dirty="0">
                  <a:solidFill>
                    <a:schemeClr val="accent6"/>
                  </a:solidFill>
                </a:rPr>
                <a:t>Initialization &amp; Measurement protocol</a:t>
              </a:r>
            </a:p>
            <a:p>
              <a:pPr marL="742950" lvl="1" indent="-285750">
                <a:buClr>
                  <a:srgbClr val="00ADE9"/>
                </a:buClr>
                <a:buFont typeface="Wingdings" pitchFamily="2" charset="2"/>
                <a:buChar char="v"/>
              </a:pPr>
              <a:r>
                <a:rPr lang="en-US" sz="1400" dirty="0">
                  <a:solidFill>
                    <a:srgbClr val="FFC000"/>
                  </a:solidFill>
                </a:rPr>
                <a:t>Universal quantum gate set (operability)</a:t>
              </a:r>
            </a:p>
            <a:p>
              <a:pPr marL="742950" lvl="1" indent="-285750">
                <a:buClr>
                  <a:srgbClr val="00ADE9"/>
                </a:buClr>
                <a:buFont typeface="Wingdings" pitchFamily="2" charset="2"/>
                <a:buChar char="v"/>
              </a:pPr>
              <a:endParaRPr lang="en-US" sz="1400" dirty="0"/>
            </a:p>
            <a:p>
              <a:r>
                <a:rPr lang="en-US" sz="1400" dirty="0"/>
                <a:t>Furthermore, for quantum communication: </a:t>
              </a:r>
            </a:p>
            <a:p>
              <a:pPr lvl="1"/>
              <a:endParaRPr lang="en-US" sz="1400" dirty="0">
                <a:solidFill>
                  <a:srgbClr val="FF0000"/>
                </a:solidFill>
              </a:endParaRPr>
            </a:p>
            <a:p>
              <a:pPr marL="742950" lvl="1" indent="-285750">
                <a:buClr>
                  <a:srgbClr val="00ADE9"/>
                </a:buClr>
                <a:buFont typeface="Wingdings" pitchFamily="2" charset="2"/>
                <a:buChar char="v"/>
              </a:pPr>
              <a:r>
                <a:rPr lang="en-US" sz="1400" dirty="0">
                  <a:solidFill>
                    <a:srgbClr val="FF0000"/>
                  </a:solidFill>
                </a:rPr>
                <a:t>Stationary qubit ⇋ flying qubit </a:t>
              </a:r>
            </a:p>
            <a:p>
              <a:pPr marL="742950" lvl="1" indent="-285750">
                <a:buClr>
                  <a:srgbClr val="00ADE9"/>
                </a:buClr>
                <a:buFont typeface="Wingdings" pitchFamily="2" charset="2"/>
                <a:buChar char="v"/>
              </a:pPr>
              <a:r>
                <a:rPr lang="en-US" sz="1400" dirty="0">
                  <a:solidFill>
                    <a:schemeClr val="accent6"/>
                  </a:solidFill>
                </a:rPr>
                <a:t>flying qubit transmission </a:t>
              </a:r>
            </a:p>
            <a:p>
              <a:r>
                <a:rPr lang="en-US" sz="1400" noProof="0" dirty="0"/>
                <a:t> </a:t>
              </a:r>
            </a:p>
          </p:txBody>
        </p:sp>
        <p:pic>
          <p:nvPicPr>
            <p:cNvPr id="37" name="Picture 2" descr="David DiVincenzo Elected as Member of the US National Academy of Sciences –  Kompass des Forschungsbereichs Information">
              <a:extLst>
                <a:ext uri="{FF2B5EF4-FFF2-40B4-BE49-F238E27FC236}">
                  <a16:creationId xmlns:a16="http://schemas.microsoft.com/office/drawing/2014/main" id="{48CD5985-53E9-2B95-0D3A-583E28F588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53" t="-1" r="31022" b="27532"/>
            <a:stretch>
              <a:fillRect/>
            </a:stretch>
          </p:blipFill>
          <p:spPr bwMode="auto">
            <a:xfrm>
              <a:off x="1261413" y="4424348"/>
              <a:ext cx="1717438" cy="204238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3" name="Image 42">
            <a:extLst>
              <a:ext uri="{FF2B5EF4-FFF2-40B4-BE49-F238E27FC236}">
                <a16:creationId xmlns:a16="http://schemas.microsoft.com/office/drawing/2014/main" id="{87E0AE14-594D-7D1E-7321-8915039C6F58}"/>
              </a:ext>
            </a:extLst>
          </p:cNvPr>
          <p:cNvPicPr>
            <a:picLocks noChangeAspect="1"/>
          </p:cNvPicPr>
          <p:nvPr/>
        </p:nvPicPr>
        <p:blipFill>
          <a:blip r:embed="rId5"/>
          <a:stretch>
            <a:fillRect/>
          </a:stretch>
        </p:blipFill>
        <p:spPr>
          <a:xfrm>
            <a:off x="149310" y="139477"/>
            <a:ext cx="656033" cy="653612"/>
          </a:xfrm>
          <a:prstGeom prst="rect">
            <a:avLst/>
          </a:prstGeom>
        </p:spPr>
      </p:pic>
      <p:sp>
        <p:nvSpPr>
          <p:cNvPr id="44" name="Espace réservé de la date 11">
            <a:extLst>
              <a:ext uri="{FF2B5EF4-FFF2-40B4-BE49-F238E27FC236}">
                <a16:creationId xmlns:a16="http://schemas.microsoft.com/office/drawing/2014/main" id="{14598678-9C81-E6C4-FE01-CA7FE3FE9FDF}"/>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grpSp>
        <p:nvGrpSpPr>
          <p:cNvPr id="24" name="Groupe 23">
            <a:extLst>
              <a:ext uri="{FF2B5EF4-FFF2-40B4-BE49-F238E27FC236}">
                <a16:creationId xmlns:a16="http://schemas.microsoft.com/office/drawing/2014/main" id="{64107733-1965-F9BC-64ED-EC39E333715E}"/>
              </a:ext>
            </a:extLst>
          </p:cNvPr>
          <p:cNvGrpSpPr/>
          <p:nvPr/>
        </p:nvGrpSpPr>
        <p:grpSpPr>
          <a:xfrm>
            <a:off x="8499551" y="2090853"/>
            <a:ext cx="3261381" cy="1598883"/>
            <a:chOff x="1347788" y="894323"/>
            <a:chExt cx="4318641" cy="2117201"/>
          </a:xfrm>
        </p:grpSpPr>
        <p:sp>
          <p:nvSpPr>
            <p:cNvPr id="25" name="Rectangle 24">
              <a:extLst>
                <a:ext uri="{FF2B5EF4-FFF2-40B4-BE49-F238E27FC236}">
                  <a16:creationId xmlns:a16="http://schemas.microsoft.com/office/drawing/2014/main" id="{9F13DCCF-63EE-CFAE-5903-B373ED500D9C}"/>
                </a:ext>
              </a:extLst>
            </p:cNvPr>
            <p:cNvSpPr/>
            <p:nvPr/>
          </p:nvSpPr>
          <p:spPr>
            <a:xfrm>
              <a:off x="1347788" y="1313368"/>
              <a:ext cx="4318641" cy="1698156"/>
            </a:xfrm>
            <a:prstGeom prst="rect">
              <a:avLst/>
            </a:prstGeom>
            <a:gradFill>
              <a:gsLst>
                <a:gs pos="100000">
                  <a:schemeClr val="bg1"/>
                </a:gs>
                <a:gs pos="13000">
                  <a:srgbClr val="8AD7F7"/>
                </a:gs>
              </a:gsLst>
              <a:lin ang="5400000" scaled="1"/>
            </a:gradFill>
            <a:ln w="22225">
              <a:gradFill>
                <a:gsLst>
                  <a:gs pos="100000">
                    <a:schemeClr val="accent1">
                      <a:lumMod val="5000"/>
                      <a:lumOff val="95000"/>
                    </a:schemeClr>
                  </a:gs>
                  <a:gs pos="6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Image 25">
              <a:extLst>
                <a:ext uri="{FF2B5EF4-FFF2-40B4-BE49-F238E27FC236}">
                  <a16:creationId xmlns:a16="http://schemas.microsoft.com/office/drawing/2014/main" id="{1667C939-58F2-D164-9A91-39E6CB1ED46B}"/>
                </a:ext>
              </a:extLst>
            </p:cNvPr>
            <p:cNvPicPr>
              <a:picLocks/>
            </p:cNvPicPr>
            <p:nvPr/>
          </p:nvPicPr>
          <p:blipFill>
            <a:blip r:embed="rId6"/>
            <a:stretch>
              <a:fillRect/>
            </a:stretch>
          </p:blipFill>
          <p:spPr>
            <a:xfrm rot="18900000">
              <a:off x="3613668" y="1679253"/>
              <a:ext cx="954000" cy="360000"/>
            </a:xfrm>
            <a:prstGeom prst="rect">
              <a:avLst/>
            </a:prstGeom>
          </p:spPr>
        </p:pic>
        <p:pic>
          <p:nvPicPr>
            <p:cNvPr id="27" name="Image 26">
              <a:extLst>
                <a:ext uri="{FF2B5EF4-FFF2-40B4-BE49-F238E27FC236}">
                  <a16:creationId xmlns:a16="http://schemas.microsoft.com/office/drawing/2014/main" id="{6AE11424-3BC8-D894-A37A-F0ED0F91ED78}"/>
                </a:ext>
              </a:extLst>
            </p:cNvPr>
            <p:cNvPicPr>
              <a:picLocks/>
            </p:cNvPicPr>
            <p:nvPr/>
          </p:nvPicPr>
          <p:blipFill>
            <a:blip r:embed="rId6"/>
            <a:stretch>
              <a:fillRect/>
            </a:stretch>
          </p:blipFill>
          <p:spPr>
            <a:xfrm rot="2700000">
              <a:off x="4526296" y="1493195"/>
              <a:ext cx="954000" cy="360000"/>
            </a:xfrm>
            <a:prstGeom prst="rect">
              <a:avLst/>
            </a:prstGeom>
          </p:spPr>
        </p:pic>
        <p:pic>
          <p:nvPicPr>
            <p:cNvPr id="28" name="Image 27">
              <a:extLst>
                <a:ext uri="{FF2B5EF4-FFF2-40B4-BE49-F238E27FC236}">
                  <a16:creationId xmlns:a16="http://schemas.microsoft.com/office/drawing/2014/main" id="{1DF96A2B-B3A4-EA18-05B5-277E806657F2}"/>
                </a:ext>
              </a:extLst>
            </p:cNvPr>
            <p:cNvPicPr>
              <a:picLocks/>
            </p:cNvPicPr>
            <p:nvPr/>
          </p:nvPicPr>
          <p:blipFill>
            <a:blip r:embed="rId6"/>
            <a:stretch>
              <a:fillRect/>
            </a:stretch>
          </p:blipFill>
          <p:spPr>
            <a:xfrm rot="9900000">
              <a:off x="2207085" y="2285641"/>
              <a:ext cx="954000" cy="360000"/>
            </a:xfrm>
            <a:prstGeom prst="rect">
              <a:avLst/>
            </a:prstGeom>
          </p:spPr>
        </p:pic>
        <p:pic>
          <p:nvPicPr>
            <p:cNvPr id="29" name="Image 28">
              <a:extLst>
                <a:ext uri="{FF2B5EF4-FFF2-40B4-BE49-F238E27FC236}">
                  <a16:creationId xmlns:a16="http://schemas.microsoft.com/office/drawing/2014/main" id="{B04B6573-D0DA-D689-01E8-8C16B53B6521}"/>
                </a:ext>
              </a:extLst>
            </p:cNvPr>
            <p:cNvPicPr>
              <a:picLocks/>
            </p:cNvPicPr>
            <p:nvPr/>
          </p:nvPicPr>
          <p:blipFill>
            <a:blip r:embed="rId6"/>
            <a:stretch>
              <a:fillRect/>
            </a:stretch>
          </p:blipFill>
          <p:spPr>
            <a:xfrm rot="1800000">
              <a:off x="3688049" y="2482827"/>
              <a:ext cx="954000" cy="360000"/>
            </a:xfrm>
            <a:prstGeom prst="rect">
              <a:avLst/>
            </a:prstGeom>
          </p:spPr>
        </p:pic>
        <p:grpSp>
          <p:nvGrpSpPr>
            <p:cNvPr id="30" name="Groupe 29">
              <a:extLst>
                <a:ext uri="{FF2B5EF4-FFF2-40B4-BE49-F238E27FC236}">
                  <a16:creationId xmlns:a16="http://schemas.microsoft.com/office/drawing/2014/main" id="{DFEC5126-BDE7-A8F7-6041-9DC60FBE891B}"/>
                </a:ext>
              </a:extLst>
            </p:cNvPr>
            <p:cNvGrpSpPr/>
            <p:nvPr/>
          </p:nvGrpSpPr>
          <p:grpSpPr>
            <a:xfrm>
              <a:off x="3279134" y="1830517"/>
              <a:ext cx="402282" cy="849262"/>
              <a:chOff x="3279134" y="1830517"/>
              <a:chExt cx="402282" cy="849262"/>
            </a:xfrm>
          </p:grpSpPr>
          <p:pic>
            <p:nvPicPr>
              <p:cNvPr id="35" name="Image 34">
                <a:extLst>
                  <a:ext uri="{FF2B5EF4-FFF2-40B4-BE49-F238E27FC236}">
                    <a16:creationId xmlns:a16="http://schemas.microsoft.com/office/drawing/2014/main" id="{215EE1DC-2C08-E183-7735-2EDBC688E441}"/>
                  </a:ext>
                </a:extLst>
              </p:cNvPr>
              <p:cNvPicPr>
                <a:picLocks noChangeAspect="1"/>
              </p:cNvPicPr>
              <p:nvPr/>
            </p:nvPicPr>
            <p:blipFill>
              <a:blip r:embed="rId7"/>
              <a:stretch>
                <a:fillRect/>
              </a:stretch>
            </p:blipFill>
            <p:spPr>
              <a:xfrm>
                <a:off x="3279134" y="1830517"/>
                <a:ext cx="402282" cy="849262"/>
              </a:xfrm>
              <a:prstGeom prst="rect">
                <a:avLst/>
              </a:prstGeom>
            </p:spPr>
          </p:pic>
          <p:sp>
            <p:nvSpPr>
              <p:cNvPr id="36" name="Ellipse 35">
                <a:extLst>
                  <a:ext uri="{FF2B5EF4-FFF2-40B4-BE49-F238E27FC236}">
                    <a16:creationId xmlns:a16="http://schemas.microsoft.com/office/drawing/2014/main" id="{4F278B22-D736-FB76-1F97-8AF3BAF40CD7}"/>
                  </a:ext>
                </a:extLst>
              </p:cNvPr>
              <p:cNvSpPr/>
              <p:nvPr/>
            </p:nvSpPr>
            <p:spPr>
              <a:xfrm>
                <a:off x="3355485" y="2212468"/>
                <a:ext cx="81673" cy="81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lipse 37">
                <a:extLst>
                  <a:ext uri="{FF2B5EF4-FFF2-40B4-BE49-F238E27FC236}">
                    <a16:creationId xmlns:a16="http://schemas.microsoft.com/office/drawing/2014/main" id="{73DE9E58-CC55-078F-F8BD-82DB1851886E}"/>
                  </a:ext>
                </a:extLst>
              </p:cNvPr>
              <p:cNvSpPr/>
              <p:nvPr/>
            </p:nvSpPr>
            <p:spPr>
              <a:xfrm>
                <a:off x="3507109" y="2212468"/>
                <a:ext cx="81673" cy="81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c 38">
                <a:extLst>
                  <a:ext uri="{FF2B5EF4-FFF2-40B4-BE49-F238E27FC236}">
                    <a16:creationId xmlns:a16="http://schemas.microsoft.com/office/drawing/2014/main" id="{201CB0B5-AED6-9A6A-BBF0-B9513ADC723A}"/>
                  </a:ext>
                </a:extLst>
              </p:cNvPr>
              <p:cNvSpPr/>
              <p:nvPr/>
            </p:nvSpPr>
            <p:spPr>
              <a:xfrm rot="18900000">
                <a:off x="3325565" y="2341039"/>
                <a:ext cx="309420" cy="309420"/>
              </a:xfrm>
              <a:prstGeom prst="arc">
                <a:avLst>
                  <a:gd name="adj1" fmla="val 16256734"/>
                  <a:gd name="adj2" fmla="val 2210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e 30">
              <a:extLst>
                <a:ext uri="{FF2B5EF4-FFF2-40B4-BE49-F238E27FC236}">
                  <a16:creationId xmlns:a16="http://schemas.microsoft.com/office/drawing/2014/main" id="{185D374E-63EE-1AFA-CCE3-66B5EB783FAB}"/>
                </a:ext>
              </a:extLst>
            </p:cNvPr>
            <p:cNvGrpSpPr/>
            <p:nvPr/>
          </p:nvGrpSpPr>
          <p:grpSpPr>
            <a:xfrm flipH="1">
              <a:off x="2690345" y="894323"/>
              <a:ext cx="591620" cy="962230"/>
              <a:chOff x="3483341" y="749543"/>
              <a:chExt cx="591620" cy="962230"/>
            </a:xfrm>
          </p:grpSpPr>
          <p:pic>
            <p:nvPicPr>
              <p:cNvPr id="32" name="Image 31">
                <a:extLst>
                  <a:ext uri="{FF2B5EF4-FFF2-40B4-BE49-F238E27FC236}">
                    <a16:creationId xmlns:a16="http://schemas.microsoft.com/office/drawing/2014/main" id="{11C7367D-7A24-F92D-A300-1969F8B5258C}"/>
                  </a:ext>
                </a:extLst>
              </p:cNvPr>
              <p:cNvPicPr>
                <a:picLocks/>
              </p:cNvPicPr>
              <p:nvPr/>
            </p:nvPicPr>
            <p:blipFill rotWithShape="1">
              <a:blip r:embed="rId6"/>
              <a:srcRect r="42919"/>
              <a:stretch/>
            </p:blipFill>
            <p:spPr>
              <a:xfrm rot="17100000">
                <a:off x="3391064" y="1259496"/>
                <a:ext cx="544554" cy="360000"/>
              </a:xfrm>
              <a:prstGeom prst="rect">
                <a:avLst/>
              </a:prstGeom>
            </p:spPr>
          </p:pic>
          <p:pic>
            <p:nvPicPr>
              <p:cNvPr id="34" name="Image 33">
                <a:extLst>
                  <a:ext uri="{FF2B5EF4-FFF2-40B4-BE49-F238E27FC236}">
                    <a16:creationId xmlns:a16="http://schemas.microsoft.com/office/drawing/2014/main" id="{5689B8E8-4A8D-2CD2-4C65-5552163BCD21}"/>
                  </a:ext>
                </a:extLst>
              </p:cNvPr>
              <p:cNvPicPr>
                <a:picLocks/>
              </p:cNvPicPr>
              <p:nvPr/>
            </p:nvPicPr>
            <p:blipFill rotWithShape="1">
              <a:blip r:embed="rId6"/>
              <a:srcRect l="56706" r="-2741"/>
              <a:stretch/>
            </p:blipFill>
            <p:spPr>
              <a:xfrm rot="18647289">
                <a:off x="3675376" y="789128"/>
                <a:ext cx="439170" cy="360000"/>
              </a:xfrm>
              <a:prstGeom prst="rect">
                <a:avLst/>
              </a:prstGeom>
            </p:spPr>
          </p:pic>
        </p:grpSp>
      </p:grpSp>
      <p:sp>
        <p:nvSpPr>
          <p:cNvPr id="40" name="ZoneTexte 39">
            <a:extLst>
              <a:ext uri="{FF2B5EF4-FFF2-40B4-BE49-F238E27FC236}">
                <a16:creationId xmlns:a16="http://schemas.microsoft.com/office/drawing/2014/main" id="{6195A5CC-5815-5548-013C-F418604D00DF}"/>
              </a:ext>
            </a:extLst>
          </p:cNvPr>
          <p:cNvSpPr txBox="1"/>
          <p:nvPr/>
        </p:nvSpPr>
        <p:spPr>
          <a:xfrm>
            <a:off x="9011762" y="1390749"/>
            <a:ext cx="2218941" cy="338554"/>
          </a:xfrm>
          <a:prstGeom prst="rect">
            <a:avLst/>
          </a:prstGeom>
          <a:noFill/>
        </p:spPr>
        <p:txBody>
          <a:bodyPr wrap="none" rtlCol="0">
            <a:spAutoFit/>
          </a:bodyPr>
          <a:lstStyle/>
          <a:p>
            <a:r>
              <a:rPr lang="en-US" sz="1600" b="1" dirty="0"/>
              <a:t>Spin-photon interface</a:t>
            </a:r>
            <a:endParaRPr lang="en-US" sz="1600" dirty="0"/>
          </a:p>
        </p:txBody>
      </p:sp>
      <p:sp>
        <p:nvSpPr>
          <p:cNvPr id="42" name="ZoneTexte 41">
            <a:extLst>
              <a:ext uri="{FF2B5EF4-FFF2-40B4-BE49-F238E27FC236}">
                <a16:creationId xmlns:a16="http://schemas.microsoft.com/office/drawing/2014/main" id="{7A3F83DE-7555-DBDD-2C7E-9B871A8F8599}"/>
              </a:ext>
            </a:extLst>
          </p:cNvPr>
          <p:cNvSpPr txBox="1"/>
          <p:nvPr/>
        </p:nvSpPr>
        <p:spPr>
          <a:xfrm>
            <a:off x="8598322" y="4166188"/>
            <a:ext cx="2985946" cy="523220"/>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Collection efficiency ~ 1%</a:t>
            </a:r>
          </a:p>
          <a:p>
            <a:pPr marL="285750" indent="-285750">
              <a:buClr>
                <a:srgbClr val="00BEFF"/>
              </a:buClr>
              <a:buFont typeface="Wingdings" pitchFamily="2" charset="2"/>
              <a:buChar char="v"/>
            </a:pPr>
            <a:r>
              <a:rPr lang="en-US" sz="1400" dirty="0"/>
              <a:t>Fraction of photons are ”</a:t>
            </a:r>
            <a:r>
              <a:rPr lang="en-US" sz="1400" dirty="0" err="1"/>
              <a:t>usefull</a:t>
            </a:r>
            <a:r>
              <a:rPr lang="en-US" sz="1400" dirty="0"/>
              <a:t>”</a:t>
            </a:r>
          </a:p>
        </p:txBody>
      </p:sp>
      <p:grpSp>
        <p:nvGrpSpPr>
          <p:cNvPr id="282" name="Groupe 281">
            <a:extLst>
              <a:ext uri="{FF2B5EF4-FFF2-40B4-BE49-F238E27FC236}">
                <a16:creationId xmlns:a16="http://schemas.microsoft.com/office/drawing/2014/main" id="{9321FE7B-A3ED-7082-C8C9-6BAA88526AED}"/>
              </a:ext>
            </a:extLst>
          </p:cNvPr>
          <p:cNvGrpSpPr/>
          <p:nvPr/>
        </p:nvGrpSpPr>
        <p:grpSpPr>
          <a:xfrm>
            <a:off x="4159901" y="1375715"/>
            <a:ext cx="3831129" cy="3361019"/>
            <a:chOff x="7987065" y="1375715"/>
            <a:chExt cx="3831129" cy="3361019"/>
          </a:xfrm>
        </p:grpSpPr>
        <p:grpSp>
          <p:nvGrpSpPr>
            <p:cNvPr id="163" name="Groupe 162">
              <a:extLst>
                <a:ext uri="{FF2B5EF4-FFF2-40B4-BE49-F238E27FC236}">
                  <a16:creationId xmlns:a16="http://schemas.microsoft.com/office/drawing/2014/main" id="{B11A090F-905D-9A35-86B0-DE7723701929}"/>
                </a:ext>
              </a:extLst>
            </p:cNvPr>
            <p:cNvGrpSpPr/>
            <p:nvPr/>
          </p:nvGrpSpPr>
          <p:grpSpPr>
            <a:xfrm>
              <a:off x="7987065" y="2164817"/>
              <a:ext cx="3831129" cy="1783492"/>
              <a:chOff x="6812157" y="2657497"/>
              <a:chExt cx="4782804" cy="2226522"/>
            </a:xfrm>
          </p:grpSpPr>
          <p:grpSp>
            <p:nvGrpSpPr>
              <p:cNvPr id="164" name="Groupe 163">
                <a:extLst>
                  <a:ext uri="{FF2B5EF4-FFF2-40B4-BE49-F238E27FC236}">
                    <a16:creationId xmlns:a16="http://schemas.microsoft.com/office/drawing/2014/main" id="{22555FC8-C6BC-BCE7-A52E-F7D9C975C5B5}"/>
                  </a:ext>
                </a:extLst>
              </p:cNvPr>
              <p:cNvGrpSpPr/>
              <p:nvPr/>
            </p:nvGrpSpPr>
            <p:grpSpPr>
              <a:xfrm>
                <a:off x="6812157" y="2657497"/>
                <a:ext cx="2826991" cy="2226522"/>
                <a:chOff x="6812157" y="2657497"/>
                <a:chExt cx="2826991" cy="2226522"/>
              </a:xfrm>
            </p:grpSpPr>
            <p:pic>
              <p:nvPicPr>
                <p:cNvPr id="275" name="Image 274">
                  <a:extLst>
                    <a:ext uri="{FF2B5EF4-FFF2-40B4-BE49-F238E27FC236}">
                      <a16:creationId xmlns:a16="http://schemas.microsoft.com/office/drawing/2014/main" id="{2D8F54DA-357A-8932-D472-C7ABD0CD71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2157" y="3018392"/>
                  <a:ext cx="2826991" cy="1611477"/>
                </a:xfrm>
                <a:prstGeom prst="rect">
                  <a:avLst/>
                </a:prstGeom>
              </p:spPr>
            </p:pic>
            <p:sp>
              <p:nvSpPr>
                <p:cNvPr id="276" name="Rectangle 275">
                  <a:extLst>
                    <a:ext uri="{FF2B5EF4-FFF2-40B4-BE49-F238E27FC236}">
                      <a16:creationId xmlns:a16="http://schemas.microsoft.com/office/drawing/2014/main" id="{DB4F3ACF-CB40-F574-7EA7-782E2CAA9AB7}"/>
                    </a:ext>
                  </a:extLst>
                </p:cNvPr>
                <p:cNvSpPr/>
                <p:nvPr/>
              </p:nvSpPr>
              <p:spPr>
                <a:xfrm>
                  <a:off x="6824690" y="4668575"/>
                  <a:ext cx="2801925" cy="215444"/>
                </a:xfrm>
                <a:prstGeom prst="rect">
                  <a:avLst/>
                </a:prstGeom>
              </p:spPr>
              <p:txBody>
                <a:bodyPr wrap="square">
                  <a:spAutoFit/>
                </a:bodyPr>
                <a:lstStyle/>
                <a:p>
                  <a:pPr algn="ctr"/>
                  <a:r>
                    <a:rPr lang="fr-FR" sz="800" dirty="0">
                      <a:solidFill>
                        <a:srgbClr val="000000"/>
                      </a:solidFill>
                      <a:latin typeface="Arial" panose="020B0604020202020204" pitchFamily="34" charset="0"/>
                      <a:cs typeface="Arial" panose="020B0604020202020204" pitchFamily="34" charset="0"/>
                    </a:rPr>
                    <a:t>Bradley et al., </a:t>
                  </a:r>
                  <a:r>
                    <a:rPr lang="fr-FR" sz="800" i="1" dirty="0">
                      <a:solidFill>
                        <a:srgbClr val="000000"/>
                      </a:solidFill>
                      <a:latin typeface="Arial" panose="020B0604020202020204" pitchFamily="34" charset="0"/>
                      <a:cs typeface="Arial" panose="020B0604020202020204" pitchFamily="34" charset="0"/>
                    </a:rPr>
                    <a:t>Phys. </a:t>
                  </a:r>
                  <a:r>
                    <a:rPr lang="fr-FR" sz="800" i="1" dirty="0" err="1">
                      <a:solidFill>
                        <a:srgbClr val="000000"/>
                      </a:solidFill>
                      <a:latin typeface="Arial" panose="020B0604020202020204" pitchFamily="34" charset="0"/>
                      <a:cs typeface="Arial" panose="020B0604020202020204" pitchFamily="34" charset="0"/>
                    </a:rPr>
                    <a:t>Rev</a:t>
                  </a:r>
                  <a:r>
                    <a:rPr lang="fr-FR" sz="800" i="1" dirty="0">
                      <a:solidFill>
                        <a:srgbClr val="000000"/>
                      </a:solidFill>
                      <a:latin typeface="Arial" panose="020B0604020202020204" pitchFamily="34" charset="0"/>
                      <a:cs typeface="Arial" panose="020B0604020202020204" pitchFamily="34" charset="0"/>
                    </a:rPr>
                    <a:t>. X </a:t>
                  </a:r>
                  <a:r>
                    <a:rPr lang="fr-FR" sz="800" b="1" dirty="0">
                      <a:solidFill>
                        <a:srgbClr val="000000"/>
                      </a:solidFill>
                      <a:latin typeface="Arial" panose="020B0604020202020204" pitchFamily="34" charset="0"/>
                      <a:cs typeface="Arial" panose="020B0604020202020204" pitchFamily="34" charset="0"/>
                    </a:rPr>
                    <a:t>9</a:t>
                  </a:r>
                  <a:r>
                    <a:rPr lang="fr-FR" sz="800" dirty="0">
                      <a:solidFill>
                        <a:srgbClr val="000000"/>
                      </a:solidFill>
                      <a:latin typeface="Arial" panose="020B0604020202020204" pitchFamily="34" charset="0"/>
                      <a:cs typeface="Arial" panose="020B0604020202020204" pitchFamily="34" charset="0"/>
                    </a:rPr>
                    <a:t>, 031045 (2019)</a:t>
                  </a:r>
                </a:p>
              </p:txBody>
            </p:sp>
            <p:sp>
              <p:nvSpPr>
                <p:cNvPr id="277" name="ZoneTexte 276">
                  <a:extLst>
                    <a:ext uri="{FF2B5EF4-FFF2-40B4-BE49-F238E27FC236}">
                      <a16:creationId xmlns:a16="http://schemas.microsoft.com/office/drawing/2014/main" id="{31102A0E-297E-B627-5483-8FB49BB9FBAE}"/>
                    </a:ext>
                  </a:extLst>
                </p:cNvPr>
                <p:cNvSpPr txBox="1"/>
                <p:nvPr/>
              </p:nvSpPr>
              <p:spPr>
                <a:xfrm>
                  <a:off x="6948754" y="2657497"/>
                  <a:ext cx="2001638" cy="307777"/>
                </a:xfrm>
                <a:prstGeom prst="rect">
                  <a:avLst/>
                </a:prstGeom>
                <a:noFill/>
              </p:spPr>
              <p:txBody>
                <a:bodyPr wrap="none" rtlCol="0">
                  <a:spAutoFit/>
                </a:bodyPr>
                <a:lstStyle/>
                <a:p>
                  <a:r>
                    <a:rPr lang="en-US" sz="1400" dirty="0"/>
                    <a:t>1 electron ⟷ N nuclear</a:t>
                  </a:r>
                </a:p>
              </p:txBody>
            </p:sp>
          </p:grpSp>
          <p:sp>
            <p:nvSpPr>
              <p:cNvPr id="165" name="ZoneTexte 164">
                <a:extLst>
                  <a:ext uri="{FF2B5EF4-FFF2-40B4-BE49-F238E27FC236}">
                    <a16:creationId xmlns:a16="http://schemas.microsoft.com/office/drawing/2014/main" id="{A2C376A4-44C7-BF6E-FCAD-07C01B89F81E}"/>
                  </a:ext>
                </a:extLst>
              </p:cNvPr>
              <p:cNvSpPr txBox="1"/>
              <p:nvPr/>
            </p:nvSpPr>
            <p:spPr>
              <a:xfrm>
                <a:off x="9639148" y="2657497"/>
                <a:ext cx="1624227" cy="307777"/>
              </a:xfrm>
              <a:prstGeom prst="rect">
                <a:avLst/>
              </a:prstGeom>
              <a:noFill/>
            </p:spPr>
            <p:txBody>
              <a:bodyPr wrap="none" rtlCol="0">
                <a:spAutoFit/>
              </a:bodyPr>
              <a:lstStyle/>
              <a:p>
                <a:r>
                  <a:rPr lang="en-US" sz="1400" dirty="0"/>
                  <a:t>N*N electron array</a:t>
                </a:r>
              </a:p>
            </p:txBody>
          </p:sp>
          <p:grpSp>
            <p:nvGrpSpPr>
              <p:cNvPr id="166" name="Group 13">
                <a:extLst>
                  <a:ext uri="{FF2B5EF4-FFF2-40B4-BE49-F238E27FC236}">
                    <a16:creationId xmlns:a16="http://schemas.microsoft.com/office/drawing/2014/main" id="{9C1539D7-A7E3-BC51-BE3B-78947FFC93C8}"/>
                  </a:ext>
                </a:extLst>
              </p:cNvPr>
              <p:cNvGrpSpPr/>
              <p:nvPr/>
            </p:nvGrpSpPr>
            <p:grpSpPr>
              <a:xfrm>
                <a:off x="9861520" y="3142266"/>
                <a:ext cx="1733441" cy="1613772"/>
                <a:chOff x="4512429" y="2095386"/>
                <a:chExt cx="2177993" cy="2386577"/>
              </a:xfrm>
            </p:grpSpPr>
            <p:grpSp>
              <p:nvGrpSpPr>
                <p:cNvPr id="167" name="Group 14">
                  <a:extLst>
                    <a:ext uri="{FF2B5EF4-FFF2-40B4-BE49-F238E27FC236}">
                      <a16:creationId xmlns:a16="http://schemas.microsoft.com/office/drawing/2014/main" id="{621956ED-3AD9-DF19-E8FC-1748597812AA}"/>
                    </a:ext>
                  </a:extLst>
                </p:cNvPr>
                <p:cNvGrpSpPr/>
                <p:nvPr/>
              </p:nvGrpSpPr>
              <p:grpSpPr>
                <a:xfrm>
                  <a:off x="4620429" y="2203596"/>
                  <a:ext cx="1961993" cy="2170158"/>
                  <a:chOff x="4620429" y="2203596"/>
                  <a:chExt cx="1961993" cy="2170158"/>
                </a:xfrm>
              </p:grpSpPr>
              <p:cxnSp>
                <p:nvCxnSpPr>
                  <p:cNvPr id="233" name="Straight Connector 80">
                    <a:extLst>
                      <a:ext uri="{FF2B5EF4-FFF2-40B4-BE49-F238E27FC236}">
                        <a16:creationId xmlns:a16="http://schemas.microsoft.com/office/drawing/2014/main" id="{B46966B4-95C0-69AB-7C1A-9124F858F54F}"/>
                      </a:ext>
                    </a:extLst>
                  </p:cNvPr>
                  <p:cNvCxnSpPr>
                    <a:stCxn id="169" idx="5"/>
                    <a:endCxn id="232" idx="1"/>
                  </p:cNvCxnSpPr>
                  <p:nvPr/>
                </p:nvCxnSpPr>
                <p:spPr>
                  <a:xfrm>
                    <a:off x="4699051" y="2280111"/>
                    <a:ext cx="1804749" cy="20171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4" name="Straight Connector 81">
                    <a:extLst>
                      <a:ext uri="{FF2B5EF4-FFF2-40B4-BE49-F238E27FC236}">
                        <a16:creationId xmlns:a16="http://schemas.microsoft.com/office/drawing/2014/main" id="{C1A68F65-9153-58A6-E0B3-7BB1D6CFA92A}"/>
                      </a:ext>
                    </a:extLst>
                  </p:cNvPr>
                  <p:cNvCxnSpPr>
                    <a:stCxn id="225" idx="7"/>
                    <a:endCxn id="176" idx="3"/>
                  </p:cNvCxnSpPr>
                  <p:nvPr/>
                </p:nvCxnSpPr>
                <p:spPr>
                  <a:xfrm flipV="1">
                    <a:off x="4696797" y="2280111"/>
                    <a:ext cx="1809257" cy="20171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5" name="Straight Connector 82">
                    <a:extLst>
                      <a:ext uri="{FF2B5EF4-FFF2-40B4-BE49-F238E27FC236}">
                        <a16:creationId xmlns:a16="http://schemas.microsoft.com/office/drawing/2014/main" id="{EBAFF4AA-9691-80B8-8512-06B50E285F02}"/>
                      </a:ext>
                    </a:extLst>
                  </p:cNvPr>
                  <p:cNvCxnSpPr>
                    <a:stCxn id="169" idx="6"/>
                    <a:endCxn id="176" idx="2"/>
                  </p:cNvCxnSpPr>
                  <p:nvPr/>
                </p:nvCxnSpPr>
                <p:spPr>
                  <a:xfrm>
                    <a:off x="4730683" y="2203596"/>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6" name="Straight Connector 83">
                    <a:extLst>
                      <a:ext uri="{FF2B5EF4-FFF2-40B4-BE49-F238E27FC236}">
                        <a16:creationId xmlns:a16="http://schemas.microsoft.com/office/drawing/2014/main" id="{A47AEF20-D605-1DA1-A959-A3F3BC564371}"/>
                      </a:ext>
                    </a:extLst>
                  </p:cNvPr>
                  <p:cNvCxnSpPr>
                    <a:stCxn id="169" idx="4"/>
                    <a:endCxn id="225" idx="0"/>
                  </p:cNvCxnSpPr>
                  <p:nvPr/>
                </p:nvCxnSpPr>
                <p:spPr>
                  <a:xfrm flipH="1">
                    <a:off x="4620429"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7" name="Straight Connector 84">
                    <a:extLst>
                      <a:ext uri="{FF2B5EF4-FFF2-40B4-BE49-F238E27FC236}">
                        <a16:creationId xmlns:a16="http://schemas.microsoft.com/office/drawing/2014/main" id="{2F6DBE84-3328-F2CC-C192-E0D582254F22}"/>
                      </a:ext>
                    </a:extLst>
                  </p:cNvPr>
                  <p:cNvCxnSpPr>
                    <a:stCxn id="170" idx="4"/>
                    <a:endCxn id="226" idx="0"/>
                  </p:cNvCxnSpPr>
                  <p:nvPr/>
                </p:nvCxnSpPr>
                <p:spPr>
                  <a:xfrm flipH="1">
                    <a:off x="4900392"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8" name="Straight Connector 85">
                    <a:extLst>
                      <a:ext uri="{FF2B5EF4-FFF2-40B4-BE49-F238E27FC236}">
                        <a16:creationId xmlns:a16="http://schemas.microsoft.com/office/drawing/2014/main" id="{CECE2D2A-7278-4891-9DC6-CA48762F97A8}"/>
                      </a:ext>
                    </a:extLst>
                  </p:cNvPr>
                  <p:cNvCxnSpPr>
                    <a:stCxn id="171" idx="4"/>
                    <a:endCxn id="227" idx="0"/>
                  </p:cNvCxnSpPr>
                  <p:nvPr/>
                </p:nvCxnSpPr>
                <p:spPr>
                  <a:xfrm flipH="1">
                    <a:off x="5180355"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9" name="Straight Connector 86">
                    <a:extLst>
                      <a:ext uri="{FF2B5EF4-FFF2-40B4-BE49-F238E27FC236}">
                        <a16:creationId xmlns:a16="http://schemas.microsoft.com/office/drawing/2014/main" id="{67922EFB-63CB-8761-B539-F24F7FF76631}"/>
                      </a:ext>
                    </a:extLst>
                  </p:cNvPr>
                  <p:cNvCxnSpPr>
                    <a:stCxn id="175" idx="4"/>
                    <a:endCxn id="231" idx="0"/>
                  </p:cNvCxnSpPr>
                  <p:nvPr/>
                </p:nvCxnSpPr>
                <p:spPr>
                  <a:xfrm flipH="1">
                    <a:off x="5460318"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0" name="Straight Connector 87">
                    <a:extLst>
                      <a:ext uri="{FF2B5EF4-FFF2-40B4-BE49-F238E27FC236}">
                        <a16:creationId xmlns:a16="http://schemas.microsoft.com/office/drawing/2014/main" id="{483D1A79-AA53-27C6-C140-0434C1A5444E}"/>
                      </a:ext>
                    </a:extLst>
                  </p:cNvPr>
                  <p:cNvCxnSpPr>
                    <a:stCxn id="172" idx="4"/>
                    <a:endCxn id="228" idx="0"/>
                  </p:cNvCxnSpPr>
                  <p:nvPr/>
                </p:nvCxnSpPr>
                <p:spPr>
                  <a:xfrm flipH="1">
                    <a:off x="5740281"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1" name="Straight Connector 88">
                    <a:extLst>
                      <a:ext uri="{FF2B5EF4-FFF2-40B4-BE49-F238E27FC236}">
                        <a16:creationId xmlns:a16="http://schemas.microsoft.com/office/drawing/2014/main" id="{B65C2C65-6BA0-0D99-F4E4-0AD0A4280A12}"/>
                      </a:ext>
                    </a:extLst>
                  </p:cNvPr>
                  <p:cNvCxnSpPr>
                    <a:stCxn id="173" idx="4"/>
                    <a:endCxn id="229" idx="0"/>
                  </p:cNvCxnSpPr>
                  <p:nvPr/>
                </p:nvCxnSpPr>
                <p:spPr>
                  <a:xfrm flipH="1">
                    <a:off x="6020244"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2" name="Straight Connector 89">
                    <a:extLst>
                      <a:ext uri="{FF2B5EF4-FFF2-40B4-BE49-F238E27FC236}">
                        <a16:creationId xmlns:a16="http://schemas.microsoft.com/office/drawing/2014/main" id="{5D865712-4FB1-C99A-3CD0-C6FC802D6642}"/>
                      </a:ext>
                    </a:extLst>
                  </p:cNvPr>
                  <p:cNvCxnSpPr>
                    <a:stCxn id="174" idx="4"/>
                    <a:endCxn id="230" idx="0"/>
                  </p:cNvCxnSpPr>
                  <p:nvPr/>
                </p:nvCxnSpPr>
                <p:spPr>
                  <a:xfrm flipH="1">
                    <a:off x="6300207"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3" name="Straight Connector 90">
                    <a:extLst>
                      <a:ext uri="{FF2B5EF4-FFF2-40B4-BE49-F238E27FC236}">
                        <a16:creationId xmlns:a16="http://schemas.microsoft.com/office/drawing/2014/main" id="{A93BC2B8-B669-56DB-6294-60B1E4F7B691}"/>
                      </a:ext>
                    </a:extLst>
                  </p:cNvPr>
                  <p:cNvCxnSpPr>
                    <a:stCxn id="176" idx="4"/>
                    <a:endCxn id="232" idx="0"/>
                  </p:cNvCxnSpPr>
                  <p:nvPr/>
                </p:nvCxnSpPr>
                <p:spPr>
                  <a:xfrm flipH="1">
                    <a:off x="6580168" y="2311805"/>
                    <a:ext cx="2254" cy="195373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4" name="Straight Connector 91">
                    <a:extLst>
                      <a:ext uri="{FF2B5EF4-FFF2-40B4-BE49-F238E27FC236}">
                        <a16:creationId xmlns:a16="http://schemas.microsoft.com/office/drawing/2014/main" id="{6399F5F2-BC29-493A-0089-5D52A9C6992D}"/>
                      </a:ext>
                    </a:extLst>
                  </p:cNvPr>
                  <p:cNvCxnSpPr>
                    <a:stCxn id="177" idx="6"/>
                    <a:endCxn id="184" idx="2"/>
                  </p:cNvCxnSpPr>
                  <p:nvPr/>
                </p:nvCxnSpPr>
                <p:spPr>
                  <a:xfrm>
                    <a:off x="4730683" y="2516730"/>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5" name="Straight Connector 92">
                    <a:extLst>
                      <a:ext uri="{FF2B5EF4-FFF2-40B4-BE49-F238E27FC236}">
                        <a16:creationId xmlns:a16="http://schemas.microsoft.com/office/drawing/2014/main" id="{6E4BCEF9-793F-0D6A-413E-D834EF0B619F}"/>
                      </a:ext>
                    </a:extLst>
                  </p:cNvPr>
                  <p:cNvCxnSpPr>
                    <a:stCxn id="185" idx="6"/>
                    <a:endCxn id="192" idx="2"/>
                  </p:cNvCxnSpPr>
                  <p:nvPr/>
                </p:nvCxnSpPr>
                <p:spPr>
                  <a:xfrm>
                    <a:off x="4730683" y="2826234"/>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6" name="Straight Connector 93">
                    <a:extLst>
                      <a:ext uri="{FF2B5EF4-FFF2-40B4-BE49-F238E27FC236}">
                        <a16:creationId xmlns:a16="http://schemas.microsoft.com/office/drawing/2014/main" id="{23A1EBB0-419B-F088-EBE3-0F8C7D58293F}"/>
                      </a:ext>
                    </a:extLst>
                  </p:cNvPr>
                  <p:cNvCxnSpPr>
                    <a:stCxn id="193" idx="6"/>
                    <a:endCxn id="200" idx="2"/>
                  </p:cNvCxnSpPr>
                  <p:nvPr/>
                </p:nvCxnSpPr>
                <p:spPr>
                  <a:xfrm>
                    <a:off x="4730683" y="3135738"/>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7" name="Straight Connector 94">
                    <a:extLst>
                      <a:ext uri="{FF2B5EF4-FFF2-40B4-BE49-F238E27FC236}">
                        <a16:creationId xmlns:a16="http://schemas.microsoft.com/office/drawing/2014/main" id="{54E4128E-A404-591E-6733-A1714BAAC1EE}"/>
                      </a:ext>
                    </a:extLst>
                  </p:cNvPr>
                  <p:cNvCxnSpPr>
                    <a:stCxn id="201" idx="6"/>
                    <a:endCxn id="208" idx="2"/>
                  </p:cNvCxnSpPr>
                  <p:nvPr/>
                </p:nvCxnSpPr>
                <p:spPr>
                  <a:xfrm>
                    <a:off x="4730683" y="3445242"/>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8" name="Straight Connector 95">
                    <a:extLst>
                      <a:ext uri="{FF2B5EF4-FFF2-40B4-BE49-F238E27FC236}">
                        <a16:creationId xmlns:a16="http://schemas.microsoft.com/office/drawing/2014/main" id="{CE94C6C1-7F80-035A-9BBA-D71C1E98612E}"/>
                      </a:ext>
                    </a:extLst>
                  </p:cNvPr>
                  <p:cNvCxnSpPr>
                    <a:stCxn id="209" idx="6"/>
                    <a:endCxn id="216" idx="2"/>
                  </p:cNvCxnSpPr>
                  <p:nvPr/>
                </p:nvCxnSpPr>
                <p:spPr>
                  <a:xfrm>
                    <a:off x="4730683" y="3754746"/>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9" name="Straight Connector 96">
                    <a:extLst>
                      <a:ext uri="{FF2B5EF4-FFF2-40B4-BE49-F238E27FC236}">
                        <a16:creationId xmlns:a16="http://schemas.microsoft.com/office/drawing/2014/main" id="{396075F4-B945-5CA3-0825-9F96D441DC4E}"/>
                      </a:ext>
                    </a:extLst>
                  </p:cNvPr>
                  <p:cNvCxnSpPr>
                    <a:stCxn id="217" idx="6"/>
                    <a:endCxn id="224" idx="2"/>
                  </p:cNvCxnSpPr>
                  <p:nvPr/>
                </p:nvCxnSpPr>
                <p:spPr>
                  <a:xfrm>
                    <a:off x="4728429" y="4064250"/>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0" name="Straight Connector 97">
                    <a:extLst>
                      <a:ext uri="{FF2B5EF4-FFF2-40B4-BE49-F238E27FC236}">
                        <a16:creationId xmlns:a16="http://schemas.microsoft.com/office/drawing/2014/main" id="{06D4FE0C-AF9F-44D3-E5D7-2C393335C4F4}"/>
                      </a:ext>
                    </a:extLst>
                  </p:cNvPr>
                  <p:cNvCxnSpPr>
                    <a:stCxn id="225" idx="6"/>
                    <a:endCxn id="232" idx="2"/>
                  </p:cNvCxnSpPr>
                  <p:nvPr/>
                </p:nvCxnSpPr>
                <p:spPr>
                  <a:xfrm>
                    <a:off x="4728429" y="4373754"/>
                    <a:ext cx="17437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1" name="Straight Connector 98">
                    <a:extLst>
                      <a:ext uri="{FF2B5EF4-FFF2-40B4-BE49-F238E27FC236}">
                        <a16:creationId xmlns:a16="http://schemas.microsoft.com/office/drawing/2014/main" id="{94EC4886-D514-545E-6DC4-657C44A164E1}"/>
                      </a:ext>
                    </a:extLst>
                  </p:cNvPr>
                  <p:cNvCxnSpPr>
                    <a:stCxn id="226" idx="7"/>
                    <a:endCxn id="184" idx="3"/>
                  </p:cNvCxnSpPr>
                  <p:nvPr/>
                </p:nvCxnSpPr>
                <p:spPr>
                  <a:xfrm flipV="1">
                    <a:off x="4976760" y="2593245"/>
                    <a:ext cx="1529294" cy="1703993"/>
                  </a:xfrm>
                  <a:prstGeom prst="line">
                    <a:avLst/>
                  </a:prstGeom>
                </p:spPr>
                <p:style>
                  <a:lnRef idx="3">
                    <a:schemeClr val="accent2"/>
                  </a:lnRef>
                  <a:fillRef idx="0">
                    <a:schemeClr val="accent2"/>
                  </a:fillRef>
                  <a:effectRef idx="2">
                    <a:schemeClr val="accent2"/>
                  </a:effectRef>
                  <a:fontRef idx="minor">
                    <a:schemeClr val="tx1"/>
                  </a:fontRef>
                </p:style>
              </p:cxnSp>
              <p:cxnSp>
                <p:nvCxnSpPr>
                  <p:cNvPr id="252" name="Straight Connector 99">
                    <a:extLst>
                      <a:ext uri="{FF2B5EF4-FFF2-40B4-BE49-F238E27FC236}">
                        <a16:creationId xmlns:a16="http://schemas.microsoft.com/office/drawing/2014/main" id="{A36B416D-7C94-7F14-67ED-6C0EDC3908BC}"/>
                      </a:ext>
                    </a:extLst>
                  </p:cNvPr>
                  <p:cNvCxnSpPr>
                    <a:stCxn id="227" idx="7"/>
                    <a:endCxn id="192" idx="3"/>
                  </p:cNvCxnSpPr>
                  <p:nvPr/>
                </p:nvCxnSpPr>
                <p:spPr>
                  <a:xfrm flipV="1">
                    <a:off x="5256723" y="2902749"/>
                    <a:ext cx="1249331" cy="1394489"/>
                  </a:xfrm>
                  <a:prstGeom prst="line">
                    <a:avLst/>
                  </a:prstGeom>
                </p:spPr>
                <p:style>
                  <a:lnRef idx="3">
                    <a:schemeClr val="accent2"/>
                  </a:lnRef>
                  <a:fillRef idx="0">
                    <a:schemeClr val="accent2"/>
                  </a:fillRef>
                  <a:effectRef idx="2">
                    <a:schemeClr val="accent2"/>
                  </a:effectRef>
                  <a:fontRef idx="minor">
                    <a:schemeClr val="tx1"/>
                  </a:fontRef>
                </p:style>
              </p:cxnSp>
              <p:cxnSp>
                <p:nvCxnSpPr>
                  <p:cNvPr id="253" name="Straight Connector 100">
                    <a:extLst>
                      <a:ext uri="{FF2B5EF4-FFF2-40B4-BE49-F238E27FC236}">
                        <a16:creationId xmlns:a16="http://schemas.microsoft.com/office/drawing/2014/main" id="{56A17998-38A4-C4C5-3B4B-3D3595372618}"/>
                      </a:ext>
                    </a:extLst>
                  </p:cNvPr>
                  <p:cNvCxnSpPr>
                    <a:stCxn id="231" idx="7"/>
                    <a:endCxn id="200" idx="3"/>
                  </p:cNvCxnSpPr>
                  <p:nvPr/>
                </p:nvCxnSpPr>
                <p:spPr>
                  <a:xfrm flipV="1">
                    <a:off x="5536686" y="3212253"/>
                    <a:ext cx="969368" cy="1084985"/>
                  </a:xfrm>
                  <a:prstGeom prst="line">
                    <a:avLst/>
                  </a:prstGeom>
                </p:spPr>
                <p:style>
                  <a:lnRef idx="3">
                    <a:schemeClr val="accent2"/>
                  </a:lnRef>
                  <a:fillRef idx="0">
                    <a:schemeClr val="accent2"/>
                  </a:fillRef>
                  <a:effectRef idx="2">
                    <a:schemeClr val="accent2"/>
                  </a:effectRef>
                  <a:fontRef idx="minor">
                    <a:schemeClr val="tx1"/>
                  </a:fontRef>
                </p:style>
              </p:cxnSp>
              <p:cxnSp>
                <p:nvCxnSpPr>
                  <p:cNvPr id="254" name="Straight Connector 101">
                    <a:extLst>
                      <a:ext uri="{FF2B5EF4-FFF2-40B4-BE49-F238E27FC236}">
                        <a16:creationId xmlns:a16="http://schemas.microsoft.com/office/drawing/2014/main" id="{8C234501-46A2-1E1E-E4D2-F995774574A3}"/>
                      </a:ext>
                    </a:extLst>
                  </p:cNvPr>
                  <p:cNvCxnSpPr>
                    <a:stCxn id="228" idx="7"/>
                    <a:endCxn id="208" idx="3"/>
                  </p:cNvCxnSpPr>
                  <p:nvPr/>
                </p:nvCxnSpPr>
                <p:spPr>
                  <a:xfrm flipV="1">
                    <a:off x="5816649" y="3521757"/>
                    <a:ext cx="689405" cy="775481"/>
                  </a:xfrm>
                  <a:prstGeom prst="line">
                    <a:avLst/>
                  </a:prstGeom>
                </p:spPr>
                <p:style>
                  <a:lnRef idx="3">
                    <a:schemeClr val="accent2"/>
                  </a:lnRef>
                  <a:fillRef idx="0">
                    <a:schemeClr val="accent2"/>
                  </a:fillRef>
                  <a:effectRef idx="2">
                    <a:schemeClr val="accent2"/>
                  </a:effectRef>
                  <a:fontRef idx="minor">
                    <a:schemeClr val="tx1"/>
                  </a:fontRef>
                </p:style>
              </p:cxnSp>
              <p:cxnSp>
                <p:nvCxnSpPr>
                  <p:cNvPr id="255" name="Straight Connector 102">
                    <a:extLst>
                      <a:ext uri="{FF2B5EF4-FFF2-40B4-BE49-F238E27FC236}">
                        <a16:creationId xmlns:a16="http://schemas.microsoft.com/office/drawing/2014/main" id="{0D674187-AE02-666A-FDC5-4BB18AE83380}"/>
                      </a:ext>
                    </a:extLst>
                  </p:cNvPr>
                  <p:cNvCxnSpPr>
                    <a:stCxn id="229" idx="7"/>
                    <a:endCxn id="216" idx="3"/>
                  </p:cNvCxnSpPr>
                  <p:nvPr/>
                </p:nvCxnSpPr>
                <p:spPr>
                  <a:xfrm flipV="1">
                    <a:off x="6096612" y="3831261"/>
                    <a:ext cx="409442" cy="465977"/>
                  </a:xfrm>
                  <a:prstGeom prst="line">
                    <a:avLst/>
                  </a:prstGeom>
                </p:spPr>
                <p:style>
                  <a:lnRef idx="3">
                    <a:schemeClr val="accent2"/>
                  </a:lnRef>
                  <a:fillRef idx="0">
                    <a:schemeClr val="accent2"/>
                  </a:fillRef>
                  <a:effectRef idx="2">
                    <a:schemeClr val="accent2"/>
                  </a:effectRef>
                  <a:fontRef idx="minor">
                    <a:schemeClr val="tx1"/>
                  </a:fontRef>
                </p:style>
              </p:cxnSp>
              <p:cxnSp>
                <p:nvCxnSpPr>
                  <p:cNvPr id="256" name="Straight Connector 103">
                    <a:extLst>
                      <a:ext uri="{FF2B5EF4-FFF2-40B4-BE49-F238E27FC236}">
                        <a16:creationId xmlns:a16="http://schemas.microsoft.com/office/drawing/2014/main" id="{6D10ECED-BDB4-FD1E-2789-6BE8D005C4F4}"/>
                      </a:ext>
                    </a:extLst>
                  </p:cNvPr>
                  <p:cNvCxnSpPr>
                    <a:stCxn id="230" idx="7"/>
                    <a:endCxn id="224" idx="3"/>
                  </p:cNvCxnSpPr>
                  <p:nvPr/>
                </p:nvCxnSpPr>
                <p:spPr>
                  <a:xfrm flipV="1">
                    <a:off x="6376575" y="4140765"/>
                    <a:ext cx="127225" cy="156473"/>
                  </a:xfrm>
                  <a:prstGeom prst="line">
                    <a:avLst/>
                  </a:prstGeom>
                </p:spPr>
                <p:style>
                  <a:lnRef idx="3">
                    <a:schemeClr val="accent2"/>
                  </a:lnRef>
                  <a:fillRef idx="0">
                    <a:schemeClr val="accent2"/>
                  </a:fillRef>
                  <a:effectRef idx="2">
                    <a:schemeClr val="accent2"/>
                  </a:effectRef>
                  <a:fontRef idx="minor">
                    <a:schemeClr val="tx1"/>
                  </a:fontRef>
                </p:style>
              </p:cxnSp>
              <p:cxnSp>
                <p:nvCxnSpPr>
                  <p:cNvPr id="257" name="Straight Connector 104">
                    <a:extLst>
                      <a:ext uri="{FF2B5EF4-FFF2-40B4-BE49-F238E27FC236}">
                        <a16:creationId xmlns:a16="http://schemas.microsoft.com/office/drawing/2014/main" id="{2B4A96B2-C5A4-6E3A-FEA9-572022F4204B}"/>
                      </a:ext>
                    </a:extLst>
                  </p:cNvPr>
                  <p:cNvCxnSpPr>
                    <a:stCxn id="217" idx="7"/>
                    <a:endCxn id="174" idx="3"/>
                  </p:cNvCxnSpPr>
                  <p:nvPr/>
                </p:nvCxnSpPr>
                <p:spPr>
                  <a:xfrm flipV="1">
                    <a:off x="4696797" y="2280111"/>
                    <a:ext cx="1529296" cy="1707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258" name="Straight Connector 105">
                    <a:extLst>
                      <a:ext uri="{FF2B5EF4-FFF2-40B4-BE49-F238E27FC236}">
                        <a16:creationId xmlns:a16="http://schemas.microsoft.com/office/drawing/2014/main" id="{17425932-91D9-7ACF-B5B6-5E58A1E46D15}"/>
                      </a:ext>
                    </a:extLst>
                  </p:cNvPr>
                  <p:cNvCxnSpPr>
                    <a:stCxn id="209" idx="7"/>
                    <a:endCxn id="173" idx="3"/>
                  </p:cNvCxnSpPr>
                  <p:nvPr/>
                </p:nvCxnSpPr>
                <p:spPr>
                  <a:xfrm flipV="1">
                    <a:off x="4699051" y="2280111"/>
                    <a:ext cx="1247079" cy="1398119"/>
                  </a:xfrm>
                  <a:prstGeom prst="line">
                    <a:avLst/>
                  </a:prstGeom>
                </p:spPr>
                <p:style>
                  <a:lnRef idx="3">
                    <a:schemeClr val="accent2"/>
                  </a:lnRef>
                  <a:fillRef idx="0">
                    <a:schemeClr val="accent2"/>
                  </a:fillRef>
                  <a:effectRef idx="2">
                    <a:schemeClr val="accent2"/>
                  </a:effectRef>
                  <a:fontRef idx="minor">
                    <a:schemeClr val="tx1"/>
                  </a:fontRef>
                </p:style>
              </p:cxnSp>
              <p:cxnSp>
                <p:nvCxnSpPr>
                  <p:cNvPr id="259" name="Straight Connector 106">
                    <a:extLst>
                      <a:ext uri="{FF2B5EF4-FFF2-40B4-BE49-F238E27FC236}">
                        <a16:creationId xmlns:a16="http://schemas.microsoft.com/office/drawing/2014/main" id="{97C8DBBE-E9B1-A42C-6A8B-BD7FFDBA58A1}"/>
                      </a:ext>
                    </a:extLst>
                  </p:cNvPr>
                  <p:cNvCxnSpPr>
                    <a:stCxn id="201" idx="7"/>
                    <a:endCxn id="172" idx="3"/>
                  </p:cNvCxnSpPr>
                  <p:nvPr/>
                </p:nvCxnSpPr>
                <p:spPr>
                  <a:xfrm flipV="1">
                    <a:off x="4699051" y="2280111"/>
                    <a:ext cx="967116" cy="1088615"/>
                  </a:xfrm>
                  <a:prstGeom prst="line">
                    <a:avLst/>
                  </a:prstGeom>
                </p:spPr>
                <p:style>
                  <a:lnRef idx="3">
                    <a:schemeClr val="accent2"/>
                  </a:lnRef>
                  <a:fillRef idx="0">
                    <a:schemeClr val="accent2"/>
                  </a:fillRef>
                  <a:effectRef idx="2">
                    <a:schemeClr val="accent2"/>
                  </a:effectRef>
                  <a:fontRef idx="minor">
                    <a:schemeClr val="tx1"/>
                  </a:fontRef>
                </p:style>
              </p:cxnSp>
              <p:cxnSp>
                <p:nvCxnSpPr>
                  <p:cNvPr id="260" name="Straight Connector 107">
                    <a:extLst>
                      <a:ext uri="{FF2B5EF4-FFF2-40B4-BE49-F238E27FC236}">
                        <a16:creationId xmlns:a16="http://schemas.microsoft.com/office/drawing/2014/main" id="{97CF33D7-CBB2-C198-E7A5-82BDF9D3859D}"/>
                      </a:ext>
                    </a:extLst>
                  </p:cNvPr>
                  <p:cNvCxnSpPr>
                    <a:stCxn id="193" idx="7"/>
                    <a:endCxn id="175" idx="3"/>
                  </p:cNvCxnSpPr>
                  <p:nvPr/>
                </p:nvCxnSpPr>
                <p:spPr>
                  <a:xfrm flipV="1">
                    <a:off x="4699051" y="2280111"/>
                    <a:ext cx="687153" cy="779111"/>
                  </a:xfrm>
                  <a:prstGeom prst="line">
                    <a:avLst/>
                  </a:prstGeom>
                </p:spPr>
                <p:style>
                  <a:lnRef idx="3">
                    <a:schemeClr val="accent2"/>
                  </a:lnRef>
                  <a:fillRef idx="0">
                    <a:schemeClr val="accent2"/>
                  </a:fillRef>
                  <a:effectRef idx="2">
                    <a:schemeClr val="accent2"/>
                  </a:effectRef>
                  <a:fontRef idx="minor">
                    <a:schemeClr val="tx1"/>
                  </a:fontRef>
                </p:style>
              </p:cxnSp>
              <p:cxnSp>
                <p:nvCxnSpPr>
                  <p:cNvPr id="261" name="Straight Connector 108">
                    <a:extLst>
                      <a:ext uri="{FF2B5EF4-FFF2-40B4-BE49-F238E27FC236}">
                        <a16:creationId xmlns:a16="http://schemas.microsoft.com/office/drawing/2014/main" id="{9DAB1435-9808-28A5-E530-2E23F2AADFC8}"/>
                      </a:ext>
                    </a:extLst>
                  </p:cNvPr>
                  <p:cNvCxnSpPr>
                    <a:stCxn id="185" idx="7"/>
                    <a:endCxn id="171" idx="3"/>
                  </p:cNvCxnSpPr>
                  <p:nvPr/>
                </p:nvCxnSpPr>
                <p:spPr>
                  <a:xfrm flipV="1">
                    <a:off x="4699051" y="2280111"/>
                    <a:ext cx="407190" cy="469607"/>
                  </a:xfrm>
                  <a:prstGeom prst="line">
                    <a:avLst/>
                  </a:prstGeom>
                </p:spPr>
                <p:style>
                  <a:lnRef idx="3">
                    <a:schemeClr val="accent2"/>
                  </a:lnRef>
                  <a:fillRef idx="0">
                    <a:schemeClr val="accent2"/>
                  </a:fillRef>
                  <a:effectRef idx="2">
                    <a:schemeClr val="accent2"/>
                  </a:effectRef>
                  <a:fontRef idx="minor">
                    <a:schemeClr val="tx1"/>
                  </a:fontRef>
                </p:style>
              </p:cxnSp>
              <p:cxnSp>
                <p:nvCxnSpPr>
                  <p:cNvPr id="262" name="Straight Connector 109">
                    <a:extLst>
                      <a:ext uri="{FF2B5EF4-FFF2-40B4-BE49-F238E27FC236}">
                        <a16:creationId xmlns:a16="http://schemas.microsoft.com/office/drawing/2014/main" id="{810F6E0D-7AB9-E076-E3A5-E0898CE6155D}"/>
                      </a:ext>
                    </a:extLst>
                  </p:cNvPr>
                  <p:cNvCxnSpPr>
                    <a:stCxn id="177" idx="7"/>
                    <a:endCxn id="170" idx="3"/>
                  </p:cNvCxnSpPr>
                  <p:nvPr/>
                </p:nvCxnSpPr>
                <p:spPr>
                  <a:xfrm flipV="1">
                    <a:off x="4699051" y="2280111"/>
                    <a:ext cx="127227" cy="160103"/>
                  </a:xfrm>
                  <a:prstGeom prst="line">
                    <a:avLst/>
                  </a:prstGeom>
                </p:spPr>
                <p:style>
                  <a:lnRef idx="3">
                    <a:schemeClr val="accent2"/>
                  </a:lnRef>
                  <a:fillRef idx="0">
                    <a:schemeClr val="accent2"/>
                  </a:fillRef>
                  <a:effectRef idx="2">
                    <a:schemeClr val="accent2"/>
                  </a:effectRef>
                  <a:fontRef idx="minor">
                    <a:schemeClr val="tx1"/>
                  </a:fontRef>
                </p:style>
              </p:cxnSp>
              <p:cxnSp>
                <p:nvCxnSpPr>
                  <p:cNvPr id="263" name="Straight Connector 110">
                    <a:extLst>
                      <a:ext uri="{FF2B5EF4-FFF2-40B4-BE49-F238E27FC236}">
                        <a16:creationId xmlns:a16="http://schemas.microsoft.com/office/drawing/2014/main" id="{6E23200C-1909-5990-35B0-AA0F55993CD9}"/>
                      </a:ext>
                    </a:extLst>
                  </p:cNvPr>
                  <p:cNvCxnSpPr>
                    <a:stCxn id="177" idx="5"/>
                    <a:endCxn id="230" idx="1"/>
                  </p:cNvCxnSpPr>
                  <p:nvPr/>
                </p:nvCxnSpPr>
                <p:spPr>
                  <a:xfrm>
                    <a:off x="4699051" y="2593245"/>
                    <a:ext cx="1524788" cy="1703993"/>
                  </a:xfrm>
                  <a:prstGeom prst="line">
                    <a:avLst/>
                  </a:prstGeom>
                </p:spPr>
                <p:style>
                  <a:lnRef idx="3">
                    <a:schemeClr val="accent2"/>
                  </a:lnRef>
                  <a:fillRef idx="0">
                    <a:schemeClr val="accent2"/>
                  </a:fillRef>
                  <a:effectRef idx="2">
                    <a:schemeClr val="accent2"/>
                  </a:effectRef>
                  <a:fontRef idx="minor">
                    <a:schemeClr val="tx1"/>
                  </a:fontRef>
                </p:style>
              </p:cxnSp>
              <p:cxnSp>
                <p:nvCxnSpPr>
                  <p:cNvPr id="264" name="Straight Connector 111">
                    <a:extLst>
                      <a:ext uri="{FF2B5EF4-FFF2-40B4-BE49-F238E27FC236}">
                        <a16:creationId xmlns:a16="http://schemas.microsoft.com/office/drawing/2014/main" id="{C53DD4F0-1248-13E2-A1B5-932C00C69189}"/>
                      </a:ext>
                    </a:extLst>
                  </p:cNvPr>
                  <p:cNvCxnSpPr>
                    <a:stCxn id="185" idx="5"/>
                    <a:endCxn id="229" idx="1"/>
                  </p:cNvCxnSpPr>
                  <p:nvPr/>
                </p:nvCxnSpPr>
                <p:spPr>
                  <a:xfrm>
                    <a:off x="4699051" y="2902749"/>
                    <a:ext cx="1244825" cy="1394489"/>
                  </a:xfrm>
                  <a:prstGeom prst="line">
                    <a:avLst/>
                  </a:prstGeom>
                </p:spPr>
                <p:style>
                  <a:lnRef idx="3">
                    <a:schemeClr val="accent2"/>
                  </a:lnRef>
                  <a:fillRef idx="0">
                    <a:schemeClr val="accent2"/>
                  </a:fillRef>
                  <a:effectRef idx="2">
                    <a:schemeClr val="accent2"/>
                  </a:effectRef>
                  <a:fontRef idx="minor">
                    <a:schemeClr val="tx1"/>
                  </a:fontRef>
                </p:style>
              </p:cxnSp>
              <p:cxnSp>
                <p:nvCxnSpPr>
                  <p:cNvPr id="265" name="Straight Connector 112">
                    <a:extLst>
                      <a:ext uri="{FF2B5EF4-FFF2-40B4-BE49-F238E27FC236}">
                        <a16:creationId xmlns:a16="http://schemas.microsoft.com/office/drawing/2014/main" id="{518BAED1-69DD-E281-A0F1-B902C44BAC38}"/>
                      </a:ext>
                    </a:extLst>
                  </p:cNvPr>
                  <p:cNvCxnSpPr>
                    <a:cxnSpLocks/>
                    <a:stCxn id="201" idx="5"/>
                    <a:endCxn id="231" idx="1"/>
                  </p:cNvCxnSpPr>
                  <p:nvPr/>
                </p:nvCxnSpPr>
                <p:spPr>
                  <a:xfrm>
                    <a:off x="4699051" y="3521757"/>
                    <a:ext cx="684899" cy="775481"/>
                  </a:xfrm>
                  <a:prstGeom prst="line">
                    <a:avLst/>
                  </a:prstGeom>
                </p:spPr>
                <p:style>
                  <a:lnRef idx="3">
                    <a:schemeClr val="accent2"/>
                  </a:lnRef>
                  <a:fillRef idx="0">
                    <a:schemeClr val="accent2"/>
                  </a:fillRef>
                  <a:effectRef idx="2">
                    <a:schemeClr val="accent2"/>
                  </a:effectRef>
                  <a:fontRef idx="minor">
                    <a:schemeClr val="tx1"/>
                  </a:fontRef>
                </p:style>
              </p:cxnSp>
              <p:cxnSp>
                <p:nvCxnSpPr>
                  <p:cNvPr id="266" name="Straight Connector 113">
                    <a:extLst>
                      <a:ext uri="{FF2B5EF4-FFF2-40B4-BE49-F238E27FC236}">
                        <a16:creationId xmlns:a16="http://schemas.microsoft.com/office/drawing/2014/main" id="{D4E3C905-C579-CF85-37C0-2B572CF7827B}"/>
                      </a:ext>
                    </a:extLst>
                  </p:cNvPr>
                  <p:cNvCxnSpPr>
                    <a:stCxn id="209" idx="5"/>
                    <a:endCxn id="227" idx="1"/>
                  </p:cNvCxnSpPr>
                  <p:nvPr/>
                </p:nvCxnSpPr>
                <p:spPr>
                  <a:xfrm>
                    <a:off x="4699051" y="3831261"/>
                    <a:ext cx="404936" cy="465977"/>
                  </a:xfrm>
                  <a:prstGeom prst="line">
                    <a:avLst/>
                  </a:prstGeom>
                </p:spPr>
                <p:style>
                  <a:lnRef idx="3">
                    <a:schemeClr val="accent2"/>
                  </a:lnRef>
                  <a:fillRef idx="0">
                    <a:schemeClr val="accent2"/>
                  </a:fillRef>
                  <a:effectRef idx="2">
                    <a:schemeClr val="accent2"/>
                  </a:effectRef>
                  <a:fontRef idx="minor">
                    <a:schemeClr val="tx1"/>
                  </a:fontRef>
                </p:style>
              </p:cxnSp>
              <p:cxnSp>
                <p:nvCxnSpPr>
                  <p:cNvPr id="267" name="Straight Connector 114">
                    <a:extLst>
                      <a:ext uri="{FF2B5EF4-FFF2-40B4-BE49-F238E27FC236}">
                        <a16:creationId xmlns:a16="http://schemas.microsoft.com/office/drawing/2014/main" id="{23FF3D7B-6CCF-5D67-C97E-5219B8490090}"/>
                      </a:ext>
                    </a:extLst>
                  </p:cNvPr>
                  <p:cNvCxnSpPr>
                    <a:stCxn id="217" idx="5"/>
                    <a:endCxn id="226" idx="1"/>
                  </p:cNvCxnSpPr>
                  <p:nvPr/>
                </p:nvCxnSpPr>
                <p:spPr>
                  <a:xfrm>
                    <a:off x="4696797" y="4140765"/>
                    <a:ext cx="127227" cy="156473"/>
                  </a:xfrm>
                  <a:prstGeom prst="line">
                    <a:avLst/>
                  </a:prstGeom>
                </p:spPr>
                <p:style>
                  <a:lnRef idx="3">
                    <a:schemeClr val="accent2"/>
                  </a:lnRef>
                  <a:fillRef idx="0">
                    <a:schemeClr val="accent2"/>
                  </a:fillRef>
                  <a:effectRef idx="2">
                    <a:schemeClr val="accent2"/>
                  </a:effectRef>
                  <a:fontRef idx="minor">
                    <a:schemeClr val="tx1"/>
                  </a:fontRef>
                </p:style>
              </p:cxnSp>
              <p:cxnSp>
                <p:nvCxnSpPr>
                  <p:cNvPr id="268" name="Straight Connector 115">
                    <a:extLst>
                      <a:ext uri="{FF2B5EF4-FFF2-40B4-BE49-F238E27FC236}">
                        <a16:creationId xmlns:a16="http://schemas.microsoft.com/office/drawing/2014/main" id="{06D50EF7-4F58-5745-6787-FEEB47C6A048}"/>
                      </a:ext>
                    </a:extLst>
                  </p:cNvPr>
                  <p:cNvCxnSpPr>
                    <a:stCxn id="170" idx="5"/>
                    <a:endCxn id="224" idx="1"/>
                  </p:cNvCxnSpPr>
                  <p:nvPr/>
                </p:nvCxnSpPr>
                <p:spPr>
                  <a:xfrm>
                    <a:off x="4979014" y="2280111"/>
                    <a:ext cx="1524786" cy="1707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269" name="Straight Connector 116">
                    <a:extLst>
                      <a:ext uri="{FF2B5EF4-FFF2-40B4-BE49-F238E27FC236}">
                        <a16:creationId xmlns:a16="http://schemas.microsoft.com/office/drawing/2014/main" id="{C76C7C3C-215B-2B8C-BAB2-489BF3A687BE}"/>
                      </a:ext>
                    </a:extLst>
                  </p:cNvPr>
                  <p:cNvCxnSpPr>
                    <a:stCxn id="171" idx="5"/>
                    <a:endCxn id="216" idx="1"/>
                  </p:cNvCxnSpPr>
                  <p:nvPr/>
                </p:nvCxnSpPr>
                <p:spPr>
                  <a:xfrm>
                    <a:off x="5258977" y="2280111"/>
                    <a:ext cx="1247077" cy="1398119"/>
                  </a:xfrm>
                  <a:prstGeom prst="line">
                    <a:avLst/>
                  </a:prstGeom>
                </p:spPr>
                <p:style>
                  <a:lnRef idx="3">
                    <a:schemeClr val="accent2"/>
                  </a:lnRef>
                  <a:fillRef idx="0">
                    <a:schemeClr val="accent2"/>
                  </a:fillRef>
                  <a:effectRef idx="2">
                    <a:schemeClr val="accent2"/>
                  </a:effectRef>
                  <a:fontRef idx="minor">
                    <a:schemeClr val="tx1"/>
                  </a:fontRef>
                </p:style>
              </p:cxnSp>
              <p:cxnSp>
                <p:nvCxnSpPr>
                  <p:cNvPr id="270" name="Straight Connector 117">
                    <a:extLst>
                      <a:ext uri="{FF2B5EF4-FFF2-40B4-BE49-F238E27FC236}">
                        <a16:creationId xmlns:a16="http://schemas.microsoft.com/office/drawing/2014/main" id="{2A2496FD-F9F7-CCE6-B030-A4F187A2B342}"/>
                      </a:ext>
                    </a:extLst>
                  </p:cNvPr>
                  <p:cNvCxnSpPr>
                    <a:cxnSpLocks/>
                    <a:stCxn id="175" idx="5"/>
                    <a:endCxn id="208" idx="1"/>
                  </p:cNvCxnSpPr>
                  <p:nvPr/>
                </p:nvCxnSpPr>
                <p:spPr>
                  <a:xfrm>
                    <a:off x="5538940" y="2280111"/>
                    <a:ext cx="967114" cy="1088615"/>
                  </a:xfrm>
                  <a:prstGeom prst="line">
                    <a:avLst/>
                  </a:prstGeom>
                </p:spPr>
                <p:style>
                  <a:lnRef idx="3">
                    <a:schemeClr val="accent2"/>
                  </a:lnRef>
                  <a:fillRef idx="0">
                    <a:schemeClr val="accent2"/>
                  </a:fillRef>
                  <a:effectRef idx="2">
                    <a:schemeClr val="accent2"/>
                  </a:effectRef>
                  <a:fontRef idx="minor">
                    <a:schemeClr val="tx1"/>
                  </a:fontRef>
                </p:style>
              </p:cxnSp>
              <p:cxnSp>
                <p:nvCxnSpPr>
                  <p:cNvPr id="271" name="Straight Connector 118">
                    <a:extLst>
                      <a:ext uri="{FF2B5EF4-FFF2-40B4-BE49-F238E27FC236}">
                        <a16:creationId xmlns:a16="http://schemas.microsoft.com/office/drawing/2014/main" id="{8CCBC7B1-07DD-9148-5BC6-E5EA0275002D}"/>
                      </a:ext>
                    </a:extLst>
                  </p:cNvPr>
                  <p:cNvCxnSpPr>
                    <a:stCxn id="172" idx="5"/>
                    <a:endCxn id="200" idx="1"/>
                  </p:cNvCxnSpPr>
                  <p:nvPr/>
                </p:nvCxnSpPr>
                <p:spPr>
                  <a:xfrm>
                    <a:off x="5818903" y="2280111"/>
                    <a:ext cx="687151" cy="779111"/>
                  </a:xfrm>
                  <a:prstGeom prst="line">
                    <a:avLst/>
                  </a:prstGeom>
                </p:spPr>
                <p:style>
                  <a:lnRef idx="3">
                    <a:schemeClr val="accent2"/>
                  </a:lnRef>
                  <a:fillRef idx="0">
                    <a:schemeClr val="accent2"/>
                  </a:fillRef>
                  <a:effectRef idx="2">
                    <a:schemeClr val="accent2"/>
                  </a:effectRef>
                  <a:fontRef idx="minor">
                    <a:schemeClr val="tx1"/>
                  </a:fontRef>
                </p:style>
              </p:cxnSp>
              <p:cxnSp>
                <p:nvCxnSpPr>
                  <p:cNvPr id="272" name="Straight Connector 119">
                    <a:extLst>
                      <a:ext uri="{FF2B5EF4-FFF2-40B4-BE49-F238E27FC236}">
                        <a16:creationId xmlns:a16="http://schemas.microsoft.com/office/drawing/2014/main" id="{37E17442-0A91-C57A-18CF-3BE7A76FC0A5}"/>
                      </a:ext>
                    </a:extLst>
                  </p:cNvPr>
                  <p:cNvCxnSpPr>
                    <a:stCxn id="173" idx="5"/>
                    <a:endCxn id="192" idx="1"/>
                  </p:cNvCxnSpPr>
                  <p:nvPr/>
                </p:nvCxnSpPr>
                <p:spPr>
                  <a:xfrm>
                    <a:off x="6098866" y="2280111"/>
                    <a:ext cx="407188" cy="469607"/>
                  </a:xfrm>
                  <a:prstGeom prst="line">
                    <a:avLst/>
                  </a:prstGeom>
                </p:spPr>
                <p:style>
                  <a:lnRef idx="3">
                    <a:schemeClr val="accent2"/>
                  </a:lnRef>
                  <a:fillRef idx="0">
                    <a:schemeClr val="accent2"/>
                  </a:fillRef>
                  <a:effectRef idx="2">
                    <a:schemeClr val="accent2"/>
                  </a:effectRef>
                  <a:fontRef idx="minor">
                    <a:schemeClr val="tx1"/>
                  </a:fontRef>
                </p:style>
              </p:cxnSp>
              <p:cxnSp>
                <p:nvCxnSpPr>
                  <p:cNvPr id="273" name="Straight Connector 120">
                    <a:extLst>
                      <a:ext uri="{FF2B5EF4-FFF2-40B4-BE49-F238E27FC236}">
                        <a16:creationId xmlns:a16="http://schemas.microsoft.com/office/drawing/2014/main" id="{A65604EB-A9BF-D6A9-70CE-3CAB5BB67D53}"/>
                      </a:ext>
                    </a:extLst>
                  </p:cNvPr>
                  <p:cNvCxnSpPr>
                    <a:stCxn id="174" idx="5"/>
                    <a:endCxn id="184" idx="1"/>
                  </p:cNvCxnSpPr>
                  <p:nvPr/>
                </p:nvCxnSpPr>
                <p:spPr>
                  <a:xfrm>
                    <a:off x="6378829" y="2280111"/>
                    <a:ext cx="127225" cy="160103"/>
                  </a:xfrm>
                  <a:prstGeom prst="line">
                    <a:avLst/>
                  </a:prstGeom>
                </p:spPr>
                <p:style>
                  <a:lnRef idx="3">
                    <a:schemeClr val="accent2"/>
                  </a:lnRef>
                  <a:fillRef idx="0">
                    <a:schemeClr val="accent2"/>
                  </a:fillRef>
                  <a:effectRef idx="2">
                    <a:schemeClr val="accent2"/>
                  </a:effectRef>
                  <a:fontRef idx="minor">
                    <a:schemeClr val="tx1"/>
                  </a:fontRef>
                </p:style>
              </p:cxnSp>
              <p:cxnSp>
                <p:nvCxnSpPr>
                  <p:cNvPr id="274" name="Straight Connector 121">
                    <a:extLst>
                      <a:ext uri="{FF2B5EF4-FFF2-40B4-BE49-F238E27FC236}">
                        <a16:creationId xmlns:a16="http://schemas.microsoft.com/office/drawing/2014/main" id="{59EA94E1-7DA7-9F21-6EA5-9BF005181A5D}"/>
                      </a:ext>
                    </a:extLst>
                  </p:cNvPr>
                  <p:cNvCxnSpPr>
                    <a:stCxn id="193" idx="5"/>
                    <a:endCxn id="228" idx="1"/>
                  </p:cNvCxnSpPr>
                  <p:nvPr/>
                </p:nvCxnSpPr>
                <p:spPr>
                  <a:xfrm>
                    <a:off x="4699051" y="3212253"/>
                    <a:ext cx="964862" cy="108498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168" name="Group 15">
                  <a:extLst>
                    <a:ext uri="{FF2B5EF4-FFF2-40B4-BE49-F238E27FC236}">
                      <a16:creationId xmlns:a16="http://schemas.microsoft.com/office/drawing/2014/main" id="{5BE68C91-BDA8-8433-BC70-761AD3C47839}"/>
                    </a:ext>
                  </a:extLst>
                </p:cNvPr>
                <p:cNvGrpSpPr/>
                <p:nvPr/>
              </p:nvGrpSpPr>
              <p:grpSpPr>
                <a:xfrm>
                  <a:off x="4512429" y="2095386"/>
                  <a:ext cx="2177993" cy="2386577"/>
                  <a:chOff x="9837134" y="2155731"/>
                  <a:chExt cx="2177993" cy="2386577"/>
                </a:xfrm>
                <a:solidFill>
                  <a:srgbClr val="0070C0"/>
                </a:solidFill>
              </p:grpSpPr>
              <p:sp>
                <p:nvSpPr>
                  <p:cNvPr id="169" name="Oval 16">
                    <a:extLst>
                      <a:ext uri="{FF2B5EF4-FFF2-40B4-BE49-F238E27FC236}">
                        <a16:creationId xmlns:a16="http://schemas.microsoft.com/office/drawing/2014/main" id="{10A029A2-F1FF-2897-EE54-7CADF1880CE6}"/>
                      </a:ext>
                    </a:extLst>
                  </p:cNvPr>
                  <p:cNvSpPr/>
                  <p:nvPr/>
                </p:nvSpPr>
                <p:spPr>
                  <a:xfrm>
                    <a:off x="9839388"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0" name="Oval 17">
                    <a:extLst>
                      <a:ext uri="{FF2B5EF4-FFF2-40B4-BE49-F238E27FC236}">
                        <a16:creationId xmlns:a16="http://schemas.microsoft.com/office/drawing/2014/main" id="{4B52FA77-3063-6985-7D80-F5BE638047A9}"/>
                      </a:ext>
                    </a:extLst>
                  </p:cNvPr>
                  <p:cNvSpPr/>
                  <p:nvPr/>
                </p:nvSpPr>
                <p:spPr>
                  <a:xfrm>
                    <a:off x="10119351"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1" name="Oval 18">
                    <a:extLst>
                      <a:ext uri="{FF2B5EF4-FFF2-40B4-BE49-F238E27FC236}">
                        <a16:creationId xmlns:a16="http://schemas.microsoft.com/office/drawing/2014/main" id="{5735FAA0-94B0-83E9-1EA9-8157C740F001}"/>
                      </a:ext>
                    </a:extLst>
                  </p:cNvPr>
                  <p:cNvSpPr/>
                  <p:nvPr/>
                </p:nvSpPr>
                <p:spPr>
                  <a:xfrm>
                    <a:off x="10399314"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2" name="Oval 19">
                    <a:extLst>
                      <a:ext uri="{FF2B5EF4-FFF2-40B4-BE49-F238E27FC236}">
                        <a16:creationId xmlns:a16="http://schemas.microsoft.com/office/drawing/2014/main" id="{3BD6E468-EB89-DB31-3D83-390A96A12A88}"/>
                      </a:ext>
                    </a:extLst>
                  </p:cNvPr>
                  <p:cNvSpPr/>
                  <p:nvPr/>
                </p:nvSpPr>
                <p:spPr>
                  <a:xfrm>
                    <a:off x="10959240"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3" name="Oval 20">
                    <a:extLst>
                      <a:ext uri="{FF2B5EF4-FFF2-40B4-BE49-F238E27FC236}">
                        <a16:creationId xmlns:a16="http://schemas.microsoft.com/office/drawing/2014/main" id="{66178F01-A834-D046-E37C-D7475BCCD9D7}"/>
                      </a:ext>
                    </a:extLst>
                  </p:cNvPr>
                  <p:cNvSpPr/>
                  <p:nvPr/>
                </p:nvSpPr>
                <p:spPr>
                  <a:xfrm>
                    <a:off x="11239203"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4" name="Oval 21">
                    <a:extLst>
                      <a:ext uri="{FF2B5EF4-FFF2-40B4-BE49-F238E27FC236}">
                        <a16:creationId xmlns:a16="http://schemas.microsoft.com/office/drawing/2014/main" id="{49073C16-CDDD-3465-9DC8-EBAA26B7C2DA}"/>
                      </a:ext>
                    </a:extLst>
                  </p:cNvPr>
                  <p:cNvSpPr/>
                  <p:nvPr/>
                </p:nvSpPr>
                <p:spPr>
                  <a:xfrm>
                    <a:off x="11519166"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5" name="Oval 22">
                    <a:extLst>
                      <a:ext uri="{FF2B5EF4-FFF2-40B4-BE49-F238E27FC236}">
                        <a16:creationId xmlns:a16="http://schemas.microsoft.com/office/drawing/2014/main" id="{376E326C-615E-0153-0077-495D953A2275}"/>
                      </a:ext>
                    </a:extLst>
                  </p:cNvPr>
                  <p:cNvSpPr/>
                  <p:nvPr/>
                </p:nvSpPr>
                <p:spPr>
                  <a:xfrm>
                    <a:off x="10679277"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6" name="Oval 23">
                    <a:extLst>
                      <a:ext uri="{FF2B5EF4-FFF2-40B4-BE49-F238E27FC236}">
                        <a16:creationId xmlns:a16="http://schemas.microsoft.com/office/drawing/2014/main" id="{9B11C855-8EAA-8A19-C65B-A3A209747BA2}"/>
                      </a:ext>
                    </a:extLst>
                  </p:cNvPr>
                  <p:cNvSpPr/>
                  <p:nvPr/>
                </p:nvSpPr>
                <p:spPr>
                  <a:xfrm>
                    <a:off x="11799127" y="215573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7" name="Oval 24">
                    <a:extLst>
                      <a:ext uri="{FF2B5EF4-FFF2-40B4-BE49-F238E27FC236}">
                        <a16:creationId xmlns:a16="http://schemas.microsoft.com/office/drawing/2014/main" id="{4C334BAB-AE9E-8D73-5A7D-B14C306BE986}"/>
                      </a:ext>
                    </a:extLst>
                  </p:cNvPr>
                  <p:cNvSpPr/>
                  <p:nvPr/>
                </p:nvSpPr>
                <p:spPr>
                  <a:xfrm>
                    <a:off x="9839388"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8" name="Oval 25">
                    <a:extLst>
                      <a:ext uri="{FF2B5EF4-FFF2-40B4-BE49-F238E27FC236}">
                        <a16:creationId xmlns:a16="http://schemas.microsoft.com/office/drawing/2014/main" id="{9A725972-8636-AFA1-92CB-88DE7990A912}"/>
                      </a:ext>
                    </a:extLst>
                  </p:cNvPr>
                  <p:cNvSpPr/>
                  <p:nvPr/>
                </p:nvSpPr>
                <p:spPr>
                  <a:xfrm>
                    <a:off x="10119351"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9" name="Oval 26">
                    <a:extLst>
                      <a:ext uri="{FF2B5EF4-FFF2-40B4-BE49-F238E27FC236}">
                        <a16:creationId xmlns:a16="http://schemas.microsoft.com/office/drawing/2014/main" id="{BD9FF529-FE65-B691-E9DA-F4EC55F27E89}"/>
                      </a:ext>
                    </a:extLst>
                  </p:cNvPr>
                  <p:cNvSpPr/>
                  <p:nvPr/>
                </p:nvSpPr>
                <p:spPr>
                  <a:xfrm>
                    <a:off x="10399314"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0" name="Oval 27">
                    <a:extLst>
                      <a:ext uri="{FF2B5EF4-FFF2-40B4-BE49-F238E27FC236}">
                        <a16:creationId xmlns:a16="http://schemas.microsoft.com/office/drawing/2014/main" id="{A7A65A96-E413-E872-9807-3E84F4D3D0F6}"/>
                      </a:ext>
                    </a:extLst>
                  </p:cNvPr>
                  <p:cNvSpPr/>
                  <p:nvPr/>
                </p:nvSpPr>
                <p:spPr>
                  <a:xfrm>
                    <a:off x="10959240"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1" name="Oval 28">
                    <a:extLst>
                      <a:ext uri="{FF2B5EF4-FFF2-40B4-BE49-F238E27FC236}">
                        <a16:creationId xmlns:a16="http://schemas.microsoft.com/office/drawing/2014/main" id="{7FF8B149-DB54-9A06-0496-999F27B91605}"/>
                      </a:ext>
                    </a:extLst>
                  </p:cNvPr>
                  <p:cNvSpPr/>
                  <p:nvPr/>
                </p:nvSpPr>
                <p:spPr>
                  <a:xfrm>
                    <a:off x="11239203"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2" name="Oval 29">
                    <a:extLst>
                      <a:ext uri="{FF2B5EF4-FFF2-40B4-BE49-F238E27FC236}">
                        <a16:creationId xmlns:a16="http://schemas.microsoft.com/office/drawing/2014/main" id="{8245194B-FCFF-D6FB-6359-42E0B3112E10}"/>
                      </a:ext>
                    </a:extLst>
                  </p:cNvPr>
                  <p:cNvSpPr/>
                  <p:nvPr/>
                </p:nvSpPr>
                <p:spPr>
                  <a:xfrm>
                    <a:off x="11519166"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3" name="Oval 30">
                    <a:extLst>
                      <a:ext uri="{FF2B5EF4-FFF2-40B4-BE49-F238E27FC236}">
                        <a16:creationId xmlns:a16="http://schemas.microsoft.com/office/drawing/2014/main" id="{8A2E320D-221E-CC19-F185-B48530DC2201}"/>
                      </a:ext>
                    </a:extLst>
                  </p:cNvPr>
                  <p:cNvSpPr/>
                  <p:nvPr/>
                </p:nvSpPr>
                <p:spPr>
                  <a:xfrm>
                    <a:off x="10679277"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4" name="Oval 31">
                    <a:extLst>
                      <a:ext uri="{FF2B5EF4-FFF2-40B4-BE49-F238E27FC236}">
                        <a16:creationId xmlns:a16="http://schemas.microsoft.com/office/drawing/2014/main" id="{3E2F3AD1-B423-D91C-6196-48944E317CDF}"/>
                      </a:ext>
                    </a:extLst>
                  </p:cNvPr>
                  <p:cNvSpPr/>
                  <p:nvPr/>
                </p:nvSpPr>
                <p:spPr>
                  <a:xfrm>
                    <a:off x="11799127" y="246886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5" name="Oval 32">
                    <a:extLst>
                      <a:ext uri="{FF2B5EF4-FFF2-40B4-BE49-F238E27FC236}">
                        <a16:creationId xmlns:a16="http://schemas.microsoft.com/office/drawing/2014/main" id="{53FA6D0A-9007-C99C-044E-9212900C8932}"/>
                      </a:ext>
                    </a:extLst>
                  </p:cNvPr>
                  <p:cNvSpPr/>
                  <p:nvPr/>
                </p:nvSpPr>
                <p:spPr>
                  <a:xfrm>
                    <a:off x="9839388"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6" name="Oval 33">
                    <a:extLst>
                      <a:ext uri="{FF2B5EF4-FFF2-40B4-BE49-F238E27FC236}">
                        <a16:creationId xmlns:a16="http://schemas.microsoft.com/office/drawing/2014/main" id="{519B5FFF-4458-610D-09D3-8C732FE9E8F7}"/>
                      </a:ext>
                    </a:extLst>
                  </p:cNvPr>
                  <p:cNvSpPr/>
                  <p:nvPr/>
                </p:nvSpPr>
                <p:spPr>
                  <a:xfrm>
                    <a:off x="10119351"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7" name="Oval 34">
                    <a:extLst>
                      <a:ext uri="{FF2B5EF4-FFF2-40B4-BE49-F238E27FC236}">
                        <a16:creationId xmlns:a16="http://schemas.microsoft.com/office/drawing/2014/main" id="{4FFD83A8-4E6C-D22B-4B03-00A3A6FFA647}"/>
                      </a:ext>
                    </a:extLst>
                  </p:cNvPr>
                  <p:cNvSpPr/>
                  <p:nvPr/>
                </p:nvSpPr>
                <p:spPr>
                  <a:xfrm>
                    <a:off x="10399314"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8" name="Oval 35">
                    <a:extLst>
                      <a:ext uri="{FF2B5EF4-FFF2-40B4-BE49-F238E27FC236}">
                        <a16:creationId xmlns:a16="http://schemas.microsoft.com/office/drawing/2014/main" id="{3A6D91A2-ECCF-6988-A439-F5FA8D23E83F}"/>
                      </a:ext>
                    </a:extLst>
                  </p:cNvPr>
                  <p:cNvSpPr/>
                  <p:nvPr/>
                </p:nvSpPr>
                <p:spPr>
                  <a:xfrm>
                    <a:off x="10959240"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9" name="Oval 36">
                    <a:extLst>
                      <a:ext uri="{FF2B5EF4-FFF2-40B4-BE49-F238E27FC236}">
                        <a16:creationId xmlns:a16="http://schemas.microsoft.com/office/drawing/2014/main" id="{5DEC6183-B253-54E1-667F-B8E3F789A746}"/>
                      </a:ext>
                    </a:extLst>
                  </p:cNvPr>
                  <p:cNvSpPr/>
                  <p:nvPr/>
                </p:nvSpPr>
                <p:spPr>
                  <a:xfrm>
                    <a:off x="11239203"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0" name="Oval 37">
                    <a:extLst>
                      <a:ext uri="{FF2B5EF4-FFF2-40B4-BE49-F238E27FC236}">
                        <a16:creationId xmlns:a16="http://schemas.microsoft.com/office/drawing/2014/main" id="{E31C37BB-2804-0115-59F3-5DF979E88939}"/>
                      </a:ext>
                    </a:extLst>
                  </p:cNvPr>
                  <p:cNvSpPr/>
                  <p:nvPr/>
                </p:nvSpPr>
                <p:spPr>
                  <a:xfrm>
                    <a:off x="11519166"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1" name="Oval 38">
                    <a:extLst>
                      <a:ext uri="{FF2B5EF4-FFF2-40B4-BE49-F238E27FC236}">
                        <a16:creationId xmlns:a16="http://schemas.microsoft.com/office/drawing/2014/main" id="{FC9DEDAF-DB4C-DCFF-212A-484FC3ADE655}"/>
                      </a:ext>
                    </a:extLst>
                  </p:cNvPr>
                  <p:cNvSpPr/>
                  <p:nvPr/>
                </p:nvSpPr>
                <p:spPr>
                  <a:xfrm>
                    <a:off x="10679277"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2" name="Oval 39">
                    <a:extLst>
                      <a:ext uri="{FF2B5EF4-FFF2-40B4-BE49-F238E27FC236}">
                        <a16:creationId xmlns:a16="http://schemas.microsoft.com/office/drawing/2014/main" id="{73DF325F-872D-0AF3-4A31-C69672D12AA6}"/>
                      </a:ext>
                    </a:extLst>
                  </p:cNvPr>
                  <p:cNvSpPr/>
                  <p:nvPr/>
                </p:nvSpPr>
                <p:spPr>
                  <a:xfrm>
                    <a:off x="11799127" y="277836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3" name="Oval 40">
                    <a:extLst>
                      <a:ext uri="{FF2B5EF4-FFF2-40B4-BE49-F238E27FC236}">
                        <a16:creationId xmlns:a16="http://schemas.microsoft.com/office/drawing/2014/main" id="{E1619B84-75D2-B28E-56AC-C71E347A3F36}"/>
                      </a:ext>
                    </a:extLst>
                  </p:cNvPr>
                  <p:cNvSpPr/>
                  <p:nvPr/>
                </p:nvSpPr>
                <p:spPr>
                  <a:xfrm>
                    <a:off x="9839388"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4" name="Oval 41">
                    <a:extLst>
                      <a:ext uri="{FF2B5EF4-FFF2-40B4-BE49-F238E27FC236}">
                        <a16:creationId xmlns:a16="http://schemas.microsoft.com/office/drawing/2014/main" id="{F1C94E73-30BE-2621-11E9-56D29796D900}"/>
                      </a:ext>
                    </a:extLst>
                  </p:cNvPr>
                  <p:cNvSpPr/>
                  <p:nvPr/>
                </p:nvSpPr>
                <p:spPr>
                  <a:xfrm>
                    <a:off x="10119351"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5" name="Oval 42">
                    <a:extLst>
                      <a:ext uri="{FF2B5EF4-FFF2-40B4-BE49-F238E27FC236}">
                        <a16:creationId xmlns:a16="http://schemas.microsoft.com/office/drawing/2014/main" id="{C6AF7E8F-8AAF-7394-DB81-50BCA4DBAD26}"/>
                      </a:ext>
                    </a:extLst>
                  </p:cNvPr>
                  <p:cNvSpPr/>
                  <p:nvPr/>
                </p:nvSpPr>
                <p:spPr>
                  <a:xfrm>
                    <a:off x="10399314"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6" name="Oval 43">
                    <a:extLst>
                      <a:ext uri="{FF2B5EF4-FFF2-40B4-BE49-F238E27FC236}">
                        <a16:creationId xmlns:a16="http://schemas.microsoft.com/office/drawing/2014/main" id="{F5FF3D8E-C472-20F4-DA9A-F85580A037F2}"/>
                      </a:ext>
                    </a:extLst>
                  </p:cNvPr>
                  <p:cNvSpPr/>
                  <p:nvPr/>
                </p:nvSpPr>
                <p:spPr>
                  <a:xfrm>
                    <a:off x="10959240"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7" name="Oval 44">
                    <a:extLst>
                      <a:ext uri="{FF2B5EF4-FFF2-40B4-BE49-F238E27FC236}">
                        <a16:creationId xmlns:a16="http://schemas.microsoft.com/office/drawing/2014/main" id="{EEF07ACF-ECAE-0CE6-2F29-C5C81A19252E}"/>
                      </a:ext>
                    </a:extLst>
                  </p:cNvPr>
                  <p:cNvSpPr/>
                  <p:nvPr/>
                </p:nvSpPr>
                <p:spPr>
                  <a:xfrm>
                    <a:off x="11239203"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8" name="Oval 45">
                    <a:extLst>
                      <a:ext uri="{FF2B5EF4-FFF2-40B4-BE49-F238E27FC236}">
                        <a16:creationId xmlns:a16="http://schemas.microsoft.com/office/drawing/2014/main" id="{FF721CDA-D9E9-DB43-62CF-6AC114824047}"/>
                      </a:ext>
                    </a:extLst>
                  </p:cNvPr>
                  <p:cNvSpPr/>
                  <p:nvPr/>
                </p:nvSpPr>
                <p:spPr>
                  <a:xfrm>
                    <a:off x="11519166"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9" name="Oval 46">
                    <a:extLst>
                      <a:ext uri="{FF2B5EF4-FFF2-40B4-BE49-F238E27FC236}">
                        <a16:creationId xmlns:a16="http://schemas.microsoft.com/office/drawing/2014/main" id="{72D1E9C1-A40E-F6E9-CC9F-E2BF077A43B8}"/>
                      </a:ext>
                    </a:extLst>
                  </p:cNvPr>
                  <p:cNvSpPr/>
                  <p:nvPr/>
                </p:nvSpPr>
                <p:spPr>
                  <a:xfrm>
                    <a:off x="10679277"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0" name="Oval 47">
                    <a:extLst>
                      <a:ext uri="{FF2B5EF4-FFF2-40B4-BE49-F238E27FC236}">
                        <a16:creationId xmlns:a16="http://schemas.microsoft.com/office/drawing/2014/main" id="{BE91B9C0-C9C9-F3DE-9514-83F8091C4E02}"/>
                      </a:ext>
                    </a:extLst>
                  </p:cNvPr>
                  <p:cNvSpPr/>
                  <p:nvPr/>
                </p:nvSpPr>
                <p:spPr>
                  <a:xfrm>
                    <a:off x="11799127" y="3087873"/>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1" name="Oval 48">
                    <a:extLst>
                      <a:ext uri="{FF2B5EF4-FFF2-40B4-BE49-F238E27FC236}">
                        <a16:creationId xmlns:a16="http://schemas.microsoft.com/office/drawing/2014/main" id="{D706F61C-B4C3-FBD5-1A49-A5EB53D4725B}"/>
                      </a:ext>
                    </a:extLst>
                  </p:cNvPr>
                  <p:cNvSpPr/>
                  <p:nvPr/>
                </p:nvSpPr>
                <p:spPr>
                  <a:xfrm>
                    <a:off x="9839388"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2" name="Oval 49">
                    <a:extLst>
                      <a:ext uri="{FF2B5EF4-FFF2-40B4-BE49-F238E27FC236}">
                        <a16:creationId xmlns:a16="http://schemas.microsoft.com/office/drawing/2014/main" id="{CAA7651F-9EF4-A09D-382B-F530401E5832}"/>
                      </a:ext>
                    </a:extLst>
                  </p:cNvPr>
                  <p:cNvSpPr/>
                  <p:nvPr/>
                </p:nvSpPr>
                <p:spPr>
                  <a:xfrm>
                    <a:off x="10119351"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3" name="Oval 50">
                    <a:extLst>
                      <a:ext uri="{FF2B5EF4-FFF2-40B4-BE49-F238E27FC236}">
                        <a16:creationId xmlns:a16="http://schemas.microsoft.com/office/drawing/2014/main" id="{793E3B85-96CD-6044-4D23-1B20D41C780E}"/>
                      </a:ext>
                    </a:extLst>
                  </p:cNvPr>
                  <p:cNvSpPr/>
                  <p:nvPr/>
                </p:nvSpPr>
                <p:spPr>
                  <a:xfrm>
                    <a:off x="10399314"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4" name="Oval 51">
                    <a:extLst>
                      <a:ext uri="{FF2B5EF4-FFF2-40B4-BE49-F238E27FC236}">
                        <a16:creationId xmlns:a16="http://schemas.microsoft.com/office/drawing/2014/main" id="{5842DCCC-451F-C433-373D-E8156D0F125B}"/>
                      </a:ext>
                    </a:extLst>
                  </p:cNvPr>
                  <p:cNvSpPr/>
                  <p:nvPr/>
                </p:nvSpPr>
                <p:spPr>
                  <a:xfrm>
                    <a:off x="10959240"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5" name="Oval 52">
                    <a:extLst>
                      <a:ext uri="{FF2B5EF4-FFF2-40B4-BE49-F238E27FC236}">
                        <a16:creationId xmlns:a16="http://schemas.microsoft.com/office/drawing/2014/main" id="{DBB209F0-081A-7581-17D6-69ECDF79F1FF}"/>
                      </a:ext>
                    </a:extLst>
                  </p:cNvPr>
                  <p:cNvSpPr/>
                  <p:nvPr/>
                </p:nvSpPr>
                <p:spPr>
                  <a:xfrm>
                    <a:off x="11239203"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6" name="Oval 53">
                    <a:extLst>
                      <a:ext uri="{FF2B5EF4-FFF2-40B4-BE49-F238E27FC236}">
                        <a16:creationId xmlns:a16="http://schemas.microsoft.com/office/drawing/2014/main" id="{1348F090-887D-90DF-C072-DA94911F4F5C}"/>
                      </a:ext>
                    </a:extLst>
                  </p:cNvPr>
                  <p:cNvSpPr/>
                  <p:nvPr/>
                </p:nvSpPr>
                <p:spPr>
                  <a:xfrm>
                    <a:off x="11519166"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7" name="Oval 54">
                    <a:extLst>
                      <a:ext uri="{FF2B5EF4-FFF2-40B4-BE49-F238E27FC236}">
                        <a16:creationId xmlns:a16="http://schemas.microsoft.com/office/drawing/2014/main" id="{27F74F21-800C-4AD8-50FB-038A3973384D}"/>
                      </a:ext>
                    </a:extLst>
                  </p:cNvPr>
                  <p:cNvSpPr/>
                  <p:nvPr/>
                </p:nvSpPr>
                <p:spPr>
                  <a:xfrm>
                    <a:off x="10679277"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8" name="Oval 55">
                    <a:extLst>
                      <a:ext uri="{FF2B5EF4-FFF2-40B4-BE49-F238E27FC236}">
                        <a16:creationId xmlns:a16="http://schemas.microsoft.com/office/drawing/2014/main" id="{4A5CB477-463C-9617-00CA-BAB5171433DB}"/>
                      </a:ext>
                    </a:extLst>
                  </p:cNvPr>
                  <p:cNvSpPr/>
                  <p:nvPr/>
                </p:nvSpPr>
                <p:spPr>
                  <a:xfrm>
                    <a:off x="11799127" y="3397377"/>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9" name="Oval 56">
                    <a:extLst>
                      <a:ext uri="{FF2B5EF4-FFF2-40B4-BE49-F238E27FC236}">
                        <a16:creationId xmlns:a16="http://schemas.microsoft.com/office/drawing/2014/main" id="{FA2729A1-D468-7743-D9B9-E96A6CED3CFC}"/>
                      </a:ext>
                    </a:extLst>
                  </p:cNvPr>
                  <p:cNvSpPr/>
                  <p:nvPr/>
                </p:nvSpPr>
                <p:spPr>
                  <a:xfrm>
                    <a:off x="9839388"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0" name="Oval 57">
                    <a:extLst>
                      <a:ext uri="{FF2B5EF4-FFF2-40B4-BE49-F238E27FC236}">
                        <a16:creationId xmlns:a16="http://schemas.microsoft.com/office/drawing/2014/main" id="{2C9595BC-241C-82EE-D51A-C770361270E5}"/>
                      </a:ext>
                    </a:extLst>
                  </p:cNvPr>
                  <p:cNvSpPr/>
                  <p:nvPr/>
                </p:nvSpPr>
                <p:spPr>
                  <a:xfrm>
                    <a:off x="10119351"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1" name="Oval 58">
                    <a:extLst>
                      <a:ext uri="{FF2B5EF4-FFF2-40B4-BE49-F238E27FC236}">
                        <a16:creationId xmlns:a16="http://schemas.microsoft.com/office/drawing/2014/main" id="{C84EFB69-4B49-F970-8A38-44B5116922D9}"/>
                      </a:ext>
                    </a:extLst>
                  </p:cNvPr>
                  <p:cNvSpPr/>
                  <p:nvPr/>
                </p:nvSpPr>
                <p:spPr>
                  <a:xfrm>
                    <a:off x="10399314"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2" name="Oval 59">
                    <a:extLst>
                      <a:ext uri="{FF2B5EF4-FFF2-40B4-BE49-F238E27FC236}">
                        <a16:creationId xmlns:a16="http://schemas.microsoft.com/office/drawing/2014/main" id="{D3C9398A-220B-8D2A-A718-8D53FA1776AD}"/>
                      </a:ext>
                    </a:extLst>
                  </p:cNvPr>
                  <p:cNvSpPr/>
                  <p:nvPr/>
                </p:nvSpPr>
                <p:spPr>
                  <a:xfrm>
                    <a:off x="10959240"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3" name="Oval 60">
                    <a:extLst>
                      <a:ext uri="{FF2B5EF4-FFF2-40B4-BE49-F238E27FC236}">
                        <a16:creationId xmlns:a16="http://schemas.microsoft.com/office/drawing/2014/main" id="{96C52384-0427-EFC5-19B6-FC2D8F6AF676}"/>
                      </a:ext>
                    </a:extLst>
                  </p:cNvPr>
                  <p:cNvSpPr/>
                  <p:nvPr/>
                </p:nvSpPr>
                <p:spPr>
                  <a:xfrm>
                    <a:off x="11239203"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4" name="Oval 61">
                    <a:extLst>
                      <a:ext uri="{FF2B5EF4-FFF2-40B4-BE49-F238E27FC236}">
                        <a16:creationId xmlns:a16="http://schemas.microsoft.com/office/drawing/2014/main" id="{060BFC75-AE37-07D0-EEDD-7788CA32C1D0}"/>
                      </a:ext>
                    </a:extLst>
                  </p:cNvPr>
                  <p:cNvSpPr/>
                  <p:nvPr/>
                </p:nvSpPr>
                <p:spPr>
                  <a:xfrm>
                    <a:off x="11519166"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5" name="Oval 62">
                    <a:extLst>
                      <a:ext uri="{FF2B5EF4-FFF2-40B4-BE49-F238E27FC236}">
                        <a16:creationId xmlns:a16="http://schemas.microsoft.com/office/drawing/2014/main" id="{1CF3A52C-92EE-19CF-1C2F-72A301EFA6B2}"/>
                      </a:ext>
                    </a:extLst>
                  </p:cNvPr>
                  <p:cNvSpPr/>
                  <p:nvPr/>
                </p:nvSpPr>
                <p:spPr>
                  <a:xfrm>
                    <a:off x="10679277"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6" name="Oval 63">
                    <a:extLst>
                      <a:ext uri="{FF2B5EF4-FFF2-40B4-BE49-F238E27FC236}">
                        <a16:creationId xmlns:a16="http://schemas.microsoft.com/office/drawing/2014/main" id="{0133DA26-466A-6990-4D3C-2D61C62D7A3A}"/>
                      </a:ext>
                    </a:extLst>
                  </p:cNvPr>
                  <p:cNvSpPr/>
                  <p:nvPr/>
                </p:nvSpPr>
                <p:spPr>
                  <a:xfrm>
                    <a:off x="11799127" y="3706881"/>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7" name="Oval 64">
                    <a:extLst>
                      <a:ext uri="{FF2B5EF4-FFF2-40B4-BE49-F238E27FC236}">
                        <a16:creationId xmlns:a16="http://schemas.microsoft.com/office/drawing/2014/main" id="{2039567C-C1F4-3DC0-722E-BCB100C08CFE}"/>
                      </a:ext>
                    </a:extLst>
                  </p:cNvPr>
                  <p:cNvSpPr/>
                  <p:nvPr/>
                </p:nvSpPr>
                <p:spPr>
                  <a:xfrm>
                    <a:off x="9837134"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8" name="Oval 65">
                    <a:extLst>
                      <a:ext uri="{FF2B5EF4-FFF2-40B4-BE49-F238E27FC236}">
                        <a16:creationId xmlns:a16="http://schemas.microsoft.com/office/drawing/2014/main" id="{3F62A2A1-D166-2FFF-364E-E60ACB698F6A}"/>
                      </a:ext>
                    </a:extLst>
                  </p:cNvPr>
                  <p:cNvSpPr/>
                  <p:nvPr/>
                </p:nvSpPr>
                <p:spPr>
                  <a:xfrm>
                    <a:off x="10117097"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9" name="Oval 66">
                    <a:extLst>
                      <a:ext uri="{FF2B5EF4-FFF2-40B4-BE49-F238E27FC236}">
                        <a16:creationId xmlns:a16="http://schemas.microsoft.com/office/drawing/2014/main" id="{E3E69324-582A-9815-9C70-625C2F8752F7}"/>
                      </a:ext>
                    </a:extLst>
                  </p:cNvPr>
                  <p:cNvSpPr/>
                  <p:nvPr/>
                </p:nvSpPr>
                <p:spPr>
                  <a:xfrm>
                    <a:off x="10397060"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0" name="Oval 67">
                    <a:extLst>
                      <a:ext uri="{FF2B5EF4-FFF2-40B4-BE49-F238E27FC236}">
                        <a16:creationId xmlns:a16="http://schemas.microsoft.com/office/drawing/2014/main" id="{40F55806-441E-B4F7-7CB5-4CE280A0142B}"/>
                      </a:ext>
                    </a:extLst>
                  </p:cNvPr>
                  <p:cNvSpPr/>
                  <p:nvPr/>
                </p:nvSpPr>
                <p:spPr>
                  <a:xfrm>
                    <a:off x="10956986"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1" name="Oval 68">
                    <a:extLst>
                      <a:ext uri="{FF2B5EF4-FFF2-40B4-BE49-F238E27FC236}">
                        <a16:creationId xmlns:a16="http://schemas.microsoft.com/office/drawing/2014/main" id="{8BA1EF91-50B1-EF5A-8540-29A1B32FD4C3}"/>
                      </a:ext>
                    </a:extLst>
                  </p:cNvPr>
                  <p:cNvSpPr/>
                  <p:nvPr/>
                </p:nvSpPr>
                <p:spPr>
                  <a:xfrm>
                    <a:off x="11236949"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2" name="Oval 69">
                    <a:extLst>
                      <a:ext uri="{FF2B5EF4-FFF2-40B4-BE49-F238E27FC236}">
                        <a16:creationId xmlns:a16="http://schemas.microsoft.com/office/drawing/2014/main" id="{1701DE54-865A-ECBF-588E-6615245C0868}"/>
                      </a:ext>
                    </a:extLst>
                  </p:cNvPr>
                  <p:cNvSpPr/>
                  <p:nvPr/>
                </p:nvSpPr>
                <p:spPr>
                  <a:xfrm>
                    <a:off x="11516912"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3" name="Oval 70">
                    <a:extLst>
                      <a:ext uri="{FF2B5EF4-FFF2-40B4-BE49-F238E27FC236}">
                        <a16:creationId xmlns:a16="http://schemas.microsoft.com/office/drawing/2014/main" id="{0BC8E3F4-98F6-6F37-08F8-BF7F7FC4BDD7}"/>
                      </a:ext>
                    </a:extLst>
                  </p:cNvPr>
                  <p:cNvSpPr/>
                  <p:nvPr/>
                </p:nvSpPr>
                <p:spPr>
                  <a:xfrm>
                    <a:off x="10677023"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4" name="Oval 71">
                    <a:extLst>
                      <a:ext uri="{FF2B5EF4-FFF2-40B4-BE49-F238E27FC236}">
                        <a16:creationId xmlns:a16="http://schemas.microsoft.com/office/drawing/2014/main" id="{45BE217C-FC49-8594-2B20-9428BBC5850C}"/>
                      </a:ext>
                    </a:extLst>
                  </p:cNvPr>
                  <p:cNvSpPr/>
                  <p:nvPr/>
                </p:nvSpPr>
                <p:spPr>
                  <a:xfrm>
                    <a:off x="11796873" y="4016385"/>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5" name="Oval 72">
                    <a:extLst>
                      <a:ext uri="{FF2B5EF4-FFF2-40B4-BE49-F238E27FC236}">
                        <a16:creationId xmlns:a16="http://schemas.microsoft.com/office/drawing/2014/main" id="{085280EC-8750-5F0C-BC6F-D6547FD955FB}"/>
                      </a:ext>
                    </a:extLst>
                  </p:cNvPr>
                  <p:cNvSpPr/>
                  <p:nvPr/>
                </p:nvSpPr>
                <p:spPr>
                  <a:xfrm>
                    <a:off x="9837134"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6" name="Oval 73">
                    <a:extLst>
                      <a:ext uri="{FF2B5EF4-FFF2-40B4-BE49-F238E27FC236}">
                        <a16:creationId xmlns:a16="http://schemas.microsoft.com/office/drawing/2014/main" id="{4BB9F828-2F52-A604-67A1-FD7B9DF0A3EE}"/>
                      </a:ext>
                    </a:extLst>
                  </p:cNvPr>
                  <p:cNvSpPr/>
                  <p:nvPr/>
                </p:nvSpPr>
                <p:spPr>
                  <a:xfrm>
                    <a:off x="10117097"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7" name="Oval 74">
                    <a:extLst>
                      <a:ext uri="{FF2B5EF4-FFF2-40B4-BE49-F238E27FC236}">
                        <a16:creationId xmlns:a16="http://schemas.microsoft.com/office/drawing/2014/main" id="{35686A67-4BF8-32A3-52E0-A5314149D93C}"/>
                      </a:ext>
                    </a:extLst>
                  </p:cNvPr>
                  <p:cNvSpPr/>
                  <p:nvPr/>
                </p:nvSpPr>
                <p:spPr>
                  <a:xfrm>
                    <a:off x="10397060"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8" name="Oval 75">
                    <a:extLst>
                      <a:ext uri="{FF2B5EF4-FFF2-40B4-BE49-F238E27FC236}">
                        <a16:creationId xmlns:a16="http://schemas.microsoft.com/office/drawing/2014/main" id="{063A0094-64A5-7510-DE15-A86570428428}"/>
                      </a:ext>
                    </a:extLst>
                  </p:cNvPr>
                  <p:cNvSpPr/>
                  <p:nvPr/>
                </p:nvSpPr>
                <p:spPr>
                  <a:xfrm>
                    <a:off x="10956986"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9" name="Oval 76">
                    <a:extLst>
                      <a:ext uri="{FF2B5EF4-FFF2-40B4-BE49-F238E27FC236}">
                        <a16:creationId xmlns:a16="http://schemas.microsoft.com/office/drawing/2014/main" id="{0B827DC8-F40B-5BBF-3484-86DAE90856EC}"/>
                      </a:ext>
                    </a:extLst>
                  </p:cNvPr>
                  <p:cNvSpPr/>
                  <p:nvPr/>
                </p:nvSpPr>
                <p:spPr>
                  <a:xfrm>
                    <a:off x="11236949"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0" name="Oval 77">
                    <a:extLst>
                      <a:ext uri="{FF2B5EF4-FFF2-40B4-BE49-F238E27FC236}">
                        <a16:creationId xmlns:a16="http://schemas.microsoft.com/office/drawing/2014/main" id="{F68DD09C-3B35-F939-9D88-39FB4ABCF644}"/>
                      </a:ext>
                    </a:extLst>
                  </p:cNvPr>
                  <p:cNvSpPr/>
                  <p:nvPr/>
                </p:nvSpPr>
                <p:spPr>
                  <a:xfrm>
                    <a:off x="11516912"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1" name="Oval 78">
                    <a:extLst>
                      <a:ext uri="{FF2B5EF4-FFF2-40B4-BE49-F238E27FC236}">
                        <a16:creationId xmlns:a16="http://schemas.microsoft.com/office/drawing/2014/main" id="{ECE3496C-20AE-30AD-62F0-FC66AFD41FBB}"/>
                      </a:ext>
                    </a:extLst>
                  </p:cNvPr>
                  <p:cNvSpPr/>
                  <p:nvPr/>
                </p:nvSpPr>
                <p:spPr>
                  <a:xfrm>
                    <a:off x="10677023"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2" name="Oval 79">
                    <a:extLst>
                      <a:ext uri="{FF2B5EF4-FFF2-40B4-BE49-F238E27FC236}">
                        <a16:creationId xmlns:a16="http://schemas.microsoft.com/office/drawing/2014/main" id="{65B1B502-5A46-A1E7-0A37-3481EB14B96B}"/>
                      </a:ext>
                    </a:extLst>
                  </p:cNvPr>
                  <p:cNvSpPr/>
                  <p:nvPr/>
                </p:nvSpPr>
                <p:spPr>
                  <a:xfrm>
                    <a:off x="11796873" y="4325889"/>
                    <a:ext cx="216000" cy="2164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grpSp>
        <p:sp>
          <p:nvSpPr>
            <p:cNvPr id="278" name="ZoneTexte 277">
              <a:extLst>
                <a:ext uri="{FF2B5EF4-FFF2-40B4-BE49-F238E27FC236}">
                  <a16:creationId xmlns:a16="http://schemas.microsoft.com/office/drawing/2014/main" id="{A4F9B622-E985-FA70-C013-D15AC221A199}"/>
                </a:ext>
              </a:extLst>
            </p:cNvPr>
            <p:cNvSpPr txBox="1"/>
            <p:nvPr/>
          </p:nvSpPr>
          <p:spPr>
            <a:xfrm>
              <a:off x="8096482" y="4213514"/>
              <a:ext cx="3646896" cy="523220"/>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Nuclear spins are not optically active</a:t>
              </a:r>
            </a:p>
            <a:p>
              <a:pPr marL="285750" indent="-285750">
                <a:buClr>
                  <a:srgbClr val="00BEFF"/>
                </a:buClr>
                <a:buFont typeface="Wingdings" pitchFamily="2" charset="2"/>
                <a:buChar char="v"/>
              </a:pPr>
              <a:r>
                <a:rPr lang="en-US" sz="1400" dirty="0"/>
                <a:t>Scalability and selectivity are challenging</a:t>
              </a:r>
            </a:p>
          </p:txBody>
        </p:sp>
        <p:sp>
          <p:nvSpPr>
            <p:cNvPr id="279" name="ZoneTexte 278">
              <a:extLst>
                <a:ext uri="{FF2B5EF4-FFF2-40B4-BE49-F238E27FC236}">
                  <a16:creationId xmlns:a16="http://schemas.microsoft.com/office/drawing/2014/main" id="{DB8E988C-E057-BDBA-5D93-5D52D09D482A}"/>
                </a:ext>
              </a:extLst>
            </p:cNvPr>
            <p:cNvSpPr txBox="1"/>
            <p:nvPr/>
          </p:nvSpPr>
          <p:spPr>
            <a:xfrm>
              <a:off x="7987065" y="1375715"/>
              <a:ext cx="3740896" cy="338554"/>
            </a:xfrm>
            <a:prstGeom prst="rect">
              <a:avLst/>
            </a:prstGeom>
            <a:noFill/>
          </p:spPr>
          <p:txBody>
            <a:bodyPr wrap="none" rtlCol="0">
              <a:spAutoFit/>
            </a:bodyPr>
            <a:lstStyle/>
            <a:p>
              <a:pPr algn="ctr"/>
              <a:r>
                <a:rPr lang="en-US" sz="1600" b="1" dirty="0"/>
                <a:t>Control protocol for multi-spin system</a:t>
              </a:r>
              <a:endParaRPr lang="en-US" sz="1600" dirty="0"/>
            </a:p>
          </p:txBody>
        </p:sp>
      </p:grpSp>
    </p:spTree>
    <p:extLst>
      <p:ext uri="{BB962C8B-B14F-4D97-AF65-F5344CB8AC3E}">
        <p14:creationId xmlns:p14="http://schemas.microsoft.com/office/powerpoint/2010/main" val="137875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E5291-42FF-F57A-6FC3-D2C6BBA07BCE}"/>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D71A2F5F-32FF-CEE3-7300-3E46CC0033B2}"/>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Outline</a:t>
            </a:r>
          </a:p>
        </p:txBody>
      </p:sp>
      <p:cxnSp>
        <p:nvCxnSpPr>
          <p:cNvPr id="2" name="Connecteur droit 1">
            <a:extLst>
              <a:ext uri="{FF2B5EF4-FFF2-40B4-BE49-F238E27FC236}">
                <a16:creationId xmlns:a16="http://schemas.microsoft.com/office/drawing/2014/main" id="{42E8644C-9449-6268-EB94-CE6EF1E722E7}"/>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35" name="Espace réservé du pied de page 34">
            <a:extLst>
              <a:ext uri="{FF2B5EF4-FFF2-40B4-BE49-F238E27FC236}">
                <a16:creationId xmlns:a16="http://schemas.microsoft.com/office/drawing/2014/main" id="{00567BD7-1A36-AA3B-A896-7190CA426672}"/>
              </a:ext>
            </a:extLst>
          </p:cNvPr>
          <p:cNvSpPr>
            <a:spLocks noGrp="1"/>
          </p:cNvSpPr>
          <p:nvPr>
            <p:ph type="ftr" sz="quarter" idx="11"/>
          </p:nvPr>
        </p:nvSpPr>
        <p:spPr/>
        <p:txBody>
          <a:bodyPr/>
          <a:lstStyle/>
          <a:p>
            <a:r>
              <a:rPr lang="fr-FR"/>
              <a:t>Charles Babin</a:t>
            </a:r>
          </a:p>
        </p:txBody>
      </p:sp>
      <p:sp>
        <p:nvSpPr>
          <p:cNvPr id="36" name="Espace réservé du numéro de diapositive 35">
            <a:extLst>
              <a:ext uri="{FF2B5EF4-FFF2-40B4-BE49-F238E27FC236}">
                <a16:creationId xmlns:a16="http://schemas.microsoft.com/office/drawing/2014/main" id="{7633CEB4-FDEC-F159-B0FC-643DC4F9867A}"/>
              </a:ext>
            </a:extLst>
          </p:cNvPr>
          <p:cNvSpPr>
            <a:spLocks noGrp="1"/>
          </p:cNvSpPr>
          <p:nvPr>
            <p:ph type="sldNum" sz="quarter" idx="12"/>
          </p:nvPr>
        </p:nvSpPr>
        <p:spPr/>
        <p:txBody>
          <a:bodyPr/>
          <a:lstStyle/>
          <a:p>
            <a:fld id="{BC52D411-5A3D-D14A-AF34-D9B1C8ECD583}" type="slidenum">
              <a:rPr lang="fr-FR" smtClean="0"/>
              <a:pPr/>
              <a:t>4</a:t>
            </a:fld>
            <a:endParaRPr lang="fr-FR"/>
          </a:p>
        </p:txBody>
      </p:sp>
      <p:grpSp>
        <p:nvGrpSpPr>
          <p:cNvPr id="6" name="Groupe 5">
            <a:extLst>
              <a:ext uri="{FF2B5EF4-FFF2-40B4-BE49-F238E27FC236}">
                <a16:creationId xmlns:a16="http://schemas.microsoft.com/office/drawing/2014/main" id="{CE3DD54D-F5FB-0FA6-03A7-BABED0C68771}"/>
              </a:ext>
            </a:extLst>
          </p:cNvPr>
          <p:cNvGrpSpPr/>
          <p:nvPr/>
        </p:nvGrpSpPr>
        <p:grpSpPr>
          <a:xfrm>
            <a:off x="11195053" y="147318"/>
            <a:ext cx="873037" cy="664352"/>
            <a:chOff x="10937240" y="138967"/>
            <a:chExt cx="873037" cy="664352"/>
          </a:xfrm>
        </p:grpSpPr>
        <p:pic>
          <p:nvPicPr>
            <p:cNvPr id="7" name="Picture 2" descr="ICB – Laboratoire Interdisciplinaire Carnot de Bourgogne - Université de  Bourgogne">
              <a:extLst>
                <a:ext uri="{FF2B5EF4-FFF2-40B4-BE49-F238E27FC236}">
                  <a16:creationId xmlns:a16="http://schemas.microsoft.com/office/drawing/2014/main" id="{C3FDDA78-C338-601E-1DCE-079DCF5A9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2C0C36-B2DD-1D33-2302-6E017AAC09D0}"/>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C47EB6A2-443F-40AD-7305-D23D240E8A59}"/>
              </a:ext>
            </a:extLst>
          </p:cNvPr>
          <p:cNvSpPr txBox="1"/>
          <p:nvPr/>
        </p:nvSpPr>
        <p:spPr>
          <a:xfrm>
            <a:off x="4038600" y="1961134"/>
            <a:ext cx="5410200" cy="3970318"/>
          </a:xfrm>
          <a:prstGeom prst="rect">
            <a:avLst/>
          </a:prstGeom>
          <a:noFill/>
        </p:spPr>
        <p:txBody>
          <a:bodyPr wrap="square" rtlCol="0">
            <a:spAutoFit/>
          </a:bodyPr>
          <a:lstStyle/>
          <a:p>
            <a:pPr marL="457200" indent="-457200">
              <a:buClr>
                <a:srgbClr val="00BEFF"/>
              </a:buClr>
              <a:buFont typeface="Wingdings" pitchFamily="2" charset="2"/>
              <a:buChar char="v"/>
            </a:pPr>
            <a:r>
              <a:rPr lang="fr-FR" sz="2800" dirty="0"/>
              <a:t>Quantum internet</a:t>
            </a:r>
          </a:p>
          <a:p>
            <a:pPr>
              <a:buClr>
                <a:srgbClr val="00BEFF"/>
              </a:buClr>
            </a:pPr>
            <a:endParaRPr lang="fr-FR" sz="2800" dirty="0"/>
          </a:p>
          <a:p>
            <a:pPr marL="457200" indent="-457200">
              <a:buClr>
                <a:srgbClr val="00BEFF"/>
              </a:buClr>
              <a:buFont typeface="Wingdings" pitchFamily="2" charset="2"/>
              <a:buChar char="v"/>
            </a:pPr>
            <a:r>
              <a:rPr lang="fr-FR" sz="2800" dirty="0" err="1"/>
              <a:t>Color</a:t>
            </a:r>
            <a:r>
              <a:rPr lang="fr-FR" sz="2800" dirty="0"/>
              <a:t> center</a:t>
            </a:r>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Integrated quantum </a:t>
            </a:r>
            <a:r>
              <a:rPr lang="fr-FR" sz="2800" dirty="0" err="1"/>
              <a:t>node</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Quantum </a:t>
            </a:r>
            <a:r>
              <a:rPr lang="fr-FR" sz="2800" dirty="0" err="1"/>
              <a:t>register</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endParaRPr lang="fr-FR" sz="2800" dirty="0"/>
          </a:p>
        </p:txBody>
      </p:sp>
      <p:pic>
        <p:nvPicPr>
          <p:cNvPr id="5" name="Image 4">
            <a:extLst>
              <a:ext uri="{FF2B5EF4-FFF2-40B4-BE49-F238E27FC236}">
                <a16:creationId xmlns:a16="http://schemas.microsoft.com/office/drawing/2014/main" id="{288C9D17-2C06-B49E-70F6-16621B44B6B9}"/>
              </a:ext>
            </a:extLst>
          </p:cNvPr>
          <p:cNvPicPr>
            <a:picLocks noChangeAspect="1"/>
          </p:cNvPicPr>
          <p:nvPr/>
        </p:nvPicPr>
        <p:blipFill>
          <a:blip r:embed="rId4"/>
          <a:stretch>
            <a:fillRect/>
          </a:stretch>
        </p:blipFill>
        <p:spPr>
          <a:xfrm>
            <a:off x="149310" y="139477"/>
            <a:ext cx="656033" cy="653612"/>
          </a:xfrm>
          <a:prstGeom prst="rect">
            <a:avLst/>
          </a:prstGeom>
        </p:spPr>
      </p:pic>
      <p:sp>
        <p:nvSpPr>
          <p:cNvPr id="8" name="Espace réservé de la date 11">
            <a:extLst>
              <a:ext uri="{FF2B5EF4-FFF2-40B4-BE49-F238E27FC236}">
                <a16:creationId xmlns:a16="http://schemas.microsoft.com/office/drawing/2014/main" id="{79B1BCDD-CE35-8791-C14C-4071E44F13E5}"/>
              </a:ext>
            </a:extLst>
          </p:cNvPr>
          <p:cNvSpPr>
            <a:spLocks noGrp="1"/>
          </p:cNvSpPr>
          <p:nvPr>
            <p:ph type="dt" sz="half" idx="10"/>
          </p:nvPr>
        </p:nvSpPr>
        <p:spPr>
          <a:xfrm>
            <a:off x="0" y="6584950"/>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18639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D4C0E-FCFC-3339-9E54-16CC0324D49E}"/>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97977E8E-7517-2E6D-A38B-9D6F6B9D8902}"/>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Outline</a:t>
            </a:r>
          </a:p>
        </p:txBody>
      </p:sp>
      <p:cxnSp>
        <p:nvCxnSpPr>
          <p:cNvPr id="2" name="Connecteur droit 1">
            <a:extLst>
              <a:ext uri="{FF2B5EF4-FFF2-40B4-BE49-F238E27FC236}">
                <a16:creationId xmlns:a16="http://schemas.microsoft.com/office/drawing/2014/main" id="{E59D0E74-646F-B62C-4CD3-B8FFD27382DE}"/>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35" name="Espace réservé du pied de page 34">
            <a:extLst>
              <a:ext uri="{FF2B5EF4-FFF2-40B4-BE49-F238E27FC236}">
                <a16:creationId xmlns:a16="http://schemas.microsoft.com/office/drawing/2014/main" id="{EFF62D32-1C85-4EFA-85EA-AB07D62EA4FB}"/>
              </a:ext>
            </a:extLst>
          </p:cNvPr>
          <p:cNvSpPr>
            <a:spLocks noGrp="1"/>
          </p:cNvSpPr>
          <p:nvPr>
            <p:ph type="ftr" sz="quarter" idx="11"/>
          </p:nvPr>
        </p:nvSpPr>
        <p:spPr/>
        <p:txBody>
          <a:bodyPr/>
          <a:lstStyle/>
          <a:p>
            <a:r>
              <a:rPr lang="fr-FR"/>
              <a:t>Charles Babin</a:t>
            </a:r>
          </a:p>
        </p:txBody>
      </p:sp>
      <p:sp>
        <p:nvSpPr>
          <p:cNvPr id="36" name="Espace réservé du numéro de diapositive 35">
            <a:extLst>
              <a:ext uri="{FF2B5EF4-FFF2-40B4-BE49-F238E27FC236}">
                <a16:creationId xmlns:a16="http://schemas.microsoft.com/office/drawing/2014/main" id="{4383EFBD-CACF-2C2A-9DAC-AAC890507748}"/>
              </a:ext>
            </a:extLst>
          </p:cNvPr>
          <p:cNvSpPr>
            <a:spLocks noGrp="1"/>
          </p:cNvSpPr>
          <p:nvPr>
            <p:ph type="sldNum" sz="quarter" idx="12"/>
          </p:nvPr>
        </p:nvSpPr>
        <p:spPr/>
        <p:txBody>
          <a:bodyPr/>
          <a:lstStyle/>
          <a:p>
            <a:fld id="{BC52D411-5A3D-D14A-AF34-D9B1C8ECD583}" type="slidenum">
              <a:rPr lang="fr-FR" smtClean="0"/>
              <a:pPr/>
              <a:t>40</a:t>
            </a:fld>
            <a:endParaRPr lang="fr-FR"/>
          </a:p>
        </p:txBody>
      </p:sp>
      <p:grpSp>
        <p:nvGrpSpPr>
          <p:cNvPr id="6" name="Groupe 5">
            <a:extLst>
              <a:ext uri="{FF2B5EF4-FFF2-40B4-BE49-F238E27FC236}">
                <a16:creationId xmlns:a16="http://schemas.microsoft.com/office/drawing/2014/main" id="{89BA731E-89E2-DA04-A947-9CE50D166841}"/>
              </a:ext>
            </a:extLst>
          </p:cNvPr>
          <p:cNvGrpSpPr/>
          <p:nvPr/>
        </p:nvGrpSpPr>
        <p:grpSpPr>
          <a:xfrm>
            <a:off x="11195053" y="147318"/>
            <a:ext cx="873037" cy="664352"/>
            <a:chOff x="10937240" y="138967"/>
            <a:chExt cx="873037" cy="664352"/>
          </a:xfrm>
        </p:grpSpPr>
        <p:pic>
          <p:nvPicPr>
            <p:cNvPr id="7" name="Picture 2" descr="ICB – Laboratoire Interdisciplinaire Carnot de Bourgogne - Université de  Bourgogne">
              <a:extLst>
                <a:ext uri="{FF2B5EF4-FFF2-40B4-BE49-F238E27FC236}">
                  <a16:creationId xmlns:a16="http://schemas.microsoft.com/office/drawing/2014/main" id="{73205CEC-9838-743C-4096-4FAAD4A531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63FA2E5-18CC-A863-8D07-2EE8D46A8E13}"/>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5E68B42B-709D-B1DC-7EA0-946A96E7E6DF}"/>
              </a:ext>
            </a:extLst>
          </p:cNvPr>
          <p:cNvSpPr txBox="1"/>
          <p:nvPr/>
        </p:nvSpPr>
        <p:spPr>
          <a:xfrm>
            <a:off x="4038600" y="1961134"/>
            <a:ext cx="5410200" cy="3970318"/>
          </a:xfrm>
          <a:prstGeom prst="rect">
            <a:avLst/>
          </a:prstGeom>
          <a:noFill/>
        </p:spPr>
        <p:txBody>
          <a:bodyPr wrap="square" rtlCol="0">
            <a:spAutoFit/>
          </a:bodyPr>
          <a:lstStyle/>
          <a:p>
            <a:pPr marL="457200" indent="-457200">
              <a:buClr>
                <a:srgbClr val="00BEFF"/>
              </a:buClr>
              <a:buFont typeface="Wingdings" pitchFamily="2" charset="2"/>
              <a:buChar char="v"/>
            </a:pPr>
            <a:r>
              <a:rPr lang="fr-FR" sz="2800" dirty="0"/>
              <a:t>Quantum internet</a:t>
            </a:r>
          </a:p>
          <a:p>
            <a:pPr>
              <a:buClr>
                <a:srgbClr val="00BEFF"/>
              </a:buClr>
            </a:pPr>
            <a:endParaRPr lang="fr-FR" sz="2800" dirty="0"/>
          </a:p>
          <a:p>
            <a:pPr marL="457200" indent="-457200">
              <a:buClr>
                <a:srgbClr val="00BEFF"/>
              </a:buClr>
              <a:buFont typeface="Wingdings" pitchFamily="2" charset="2"/>
              <a:buChar char="v"/>
            </a:pPr>
            <a:r>
              <a:rPr lang="fr-FR" sz="2800" dirty="0" err="1"/>
              <a:t>Color</a:t>
            </a:r>
            <a:r>
              <a:rPr lang="fr-FR" sz="2800" dirty="0"/>
              <a:t> center</a:t>
            </a:r>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Integrated quantum </a:t>
            </a:r>
            <a:r>
              <a:rPr lang="fr-FR" sz="2800" dirty="0" err="1"/>
              <a:t>node</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Quantum </a:t>
            </a:r>
            <a:r>
              <a:rPr lang="fr-FR" sz="2800" dirty="0" err="1"/>
              <a:t>register</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endParaRPr lang="fr-FR" sz="2800" dirty="0"/>
          </a:p>
        </p:txBody>
      </p:sp>
      <p:sp>
        <p:nvSpPr>
          <p:cNvPr id="8" name="Rectangle 7">
            <a:extLst>
              <a:ext uri="{FF2B5EF4-FFF2-40B4-BE49-F238E27FC236}">
                <a16:creationId xmlns:a16="http://schemas.microsoft.com/office/drawing/2014/main" id="{678ABD82-F108-1557-5B02-7FA941505DD9}"/>
              </a:ext>
            </a:extLst>
          </p:cNvPr>
          <p:cNvSpPr/>
          <p:nvPr/>
        </p:nvSpPr>
        <p:spPr>
          <a:xfrm>
            <a:off x="3822058" y="1961134"/>
            <a:ext cx="5065523" cy="1467865"/>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EEF712B-0716-3416-6AD3-AF0301A6467B}"/>
              </a:ext>
            </a:extLst>
          </p:cNvPr>
          <p:cNvSpPr/>
          <p:nvPr/>
        </p:nvSpPr>
        <p:spPr>
          <a:xfrm>
            <a:off x="3822058" y="4576744"/>
            <a:ext cx="5065523" cy="697006"/>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a:extLst>
              <a:ext uri="{FF2B5EF4-FFF2-40B4-BE49-F238E27FC236}">
                <a16:creationId xmlns:a16="http://schemas.microsoft.com/office/drawing/2014/main" id="{8398D159-DED5-0E9A-F3AE-0EEE64A13035}"/>
              </a:ext>
            </a:extLst>
          </p:cNvPr>
          <p:cNvPicPr>
            <a:picLocks noChangeAspect="1"/>
          </p:cNvPicPr>
          <p:nvPr/>
        </p:nvPicPr>
        <p:blipFill>
          <a:blip r:embed="rId4"/>
          <a:stretch>
            <a:fillRect/>
          </a:stretch>
        </p:blipFill>
        <p:spPr>
          <a:xfrm>
            <a:off x="149310" y="139477"/>
            <a:ext cx="656033" cy="653612"/>
          </a:xfrm>
          <a:prstGeom prst="rect">
            <a:avLst/>
          </a:prstGeom>
        </p:spPr>
      </p:pic>
      <p:sp>
        <p:nvSpPr>
          <p:cNvPr id="14" name="Espace réservé de la date 11">
            <a:extLst>
              <a:ext uri="{FF2B5EF4-FFF2-40B4-BE49-F238E27FC236}">
                <a16:creationId xmlns:a16="http://schemas.microsoft.com/office/drawing/2014/main" id="{2A49FB25-4E48-C1D8-DD8F-2209D805EB89}"/>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pic>
        <p:nvPicPr>
          <p:cNvPr id="17" name="Image 16">
            <a:extLst>
              <a:ext uri="{FF2B5EF4-FFF2-40B4-BE49-F238E27FC236}">
                <a16:creationId xmlns:a16="http://schemas.microsoft.com/office/drawing/2014/main" id="{1B44787B-492F-9054-E45B-6684DAD5F12B}"/>
              </a:ext>
            </a:extLst>
          </p:cNvPr>
          <p:cNvPicPr>
            <a:picLocks noChangeAspect="1"/>
          </p:cNvPicPr>
          <p:nvPr/>
        </p:nvPicPr>
        <p:blipFill>
          <a:blip r:embed="rId5"/>
          <a:stretch>
            <a:fillRect/>
          </a:stretch>
        </p:blipFill>
        <p:spPr>
          <a:xfrm>
            <a:off x="547113" y="2488767"/>
            <a:ext cx="3108667" cy="2318654"/>
          </a:xfrm>
          <a:prstGeom prst="rect">
            <a:avLst/>
          </a:prstGeom>
        </p:spPr>
      </p:pic>
      <p:sp>
        <p:nvSpPr>
          <p:cNvPr id="18" name="Rectangle 17">
            <a:extLst>
              <a:ext uri="{FF2B5EF4-FFF2-40B4-BE49-F238E27FC236}">
                <a16:creationId xmlns:a16="http://schemas.microsoft.com/office/drawing/2014/main" id="{B35EB05B-54DD-AA24-7956-6DB7801C61FD}"/>
              </a:ext>
            </a:extLst>
          </p:cNvPr>
          <p:cNvSpPr/>
          <p:nvPr/>
        </p:nvSpPr>
        <p:spPr>
          <a:xfrm>
            <a:off x="431100" y="4807421"/>
            <a:ext cx="2421161" cy="215444"/>
          </a:xfrm>
          <a:prstGeom prst="rect">
            <a:avLst/>
          </a:prstGeom>
        </p:spPr>
        <p:txBody>
          <a:bodyPr wrap="square">
            <a:spAutoFit/>
          </a:bodyPr>
          <a:lstStyle/>
          <a:p>
            <a:r>
              <a:rPr lang="fr-FR" sz="800" dirty="0" err="1"/>
              <a:t>Lukin</a:t>
            </a:r>
            <a:r>
              <a:rPr lang="fr-FR" sz="800" dirty="0"/>
              <a:t> et al., </a:t>
            </a:r>
            <a:r>
              <a:rPr lang="fr-FR" sz="800" i="1" dirty="0"/>
              <a:t>Nat. </a:t>
            </a:r>
            <a:r>
              <a:rPr lang="fr-FR" sz="800" i="1" dirty="0" err="1"/>
              <a:t>Photonics</a:t>
            </a:r>
            <a:r>
              <a:rPr lang="fr-FR" sz="800" dirty="0"/>
              <a:t> </a:t>
            </a:r>
            <a:r>
              <a:rPr lang="fr-FR" sz="800" b="1" dirty="0"/>
              <a:t>14</a:t>
            </a:r>
            <a:r>
              <a:rPr lang="fr-FR" sz="800" dirty="0"/>
              <a:t>, 330 (2020) </a:t>
            </a:r>
          </a:p>
        </p:txBody>
      </p:sp>
    </p:spTree>
    <p:extLst>
      <p:ext uri="{BB962C8B-B14F-4D97-AF65-F5344CB8AC3E}">
        <p14:creationId xmlns:p14="http://schemas.microsoft.com/office/powerpoint/2010/main" val="521757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66DF1-6563-323F-6E89-C2380BC2B019}"/>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F9F89BD2-67F3-88F2-3B94-1FA7BDAABDEE}"/>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Limits of the spin photon interface</a:t>
            </a:r>
            <a:endParaRPr lang="en-US" sz="3200" dirty="0">
              <a:solidFill>
                <a:schemeClr val="bg1"/>
              </a:solidFill>
            </a:endParaRPr>
          </a:p>
        </p:txBody>
      </p:sp>
      <p:cxnSp>
        <p:nvCxnSpPr>
          <p:cNvPr id="3" name="Connecteur droit 2">
            <a:extLst>
              <a:ext uri="{FF2B5EF4-FFF2-40B4-BE49-F238E27FC236}">
                <a16:creationId xmlns:a16="http://schemas.microsoft.com/office/drawing/2014/main" id="{5E6D84B8-0658-9C5C-FDCE-01A7753B8F69}"/>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20" name="Espace réservé du pied de page 19">
            <a:extLst>
              <a:ext uri="{FF2B5EF4-FFF2-40B4-BE49-F238E27FC236}">
                <a16:creationId xmlns:a16="http://schemas.microsoft.com/office/drawing/2014/main" id="{F4F735D9-3F8E-C624-8ACF-399EEB826C10}"/>
              </a:ext>
            </a:extLst>
          </p:cNvPr>
          <p:cNvSpPr>
            <a:spLocks noGrp="1"/>
          </p:cNvSpPr>
          <p:nvPr>
            <p:ph type="ftr" sz="quarter" idx="11"/>
          </p:nvPr>
        </p:nvSpPr>
        <p:spPr/>
        <p:txBody>
          <a:bodyPr/>
          <a:lstStyle/>
          <a:p>
            <a:r>
              <a:rPr lang="fr-FR"/>
              <a:t>Charles Babin</a:t>
            </a:r>
          </a:p>
        </p:txBody>
      </p:sp>
      <p:sp>
        <p:nvSpPr>
          <p:cNvPr id="25" name="Espace réservé du numéro de diapositive 24">
            <a:extLst>
              <a:ext uri="{FF2B5EF4-FFF2-40B4-BE49-F238E27FC236}">
                <a16:creationId xmlns:a16="http://schemas.microsoft.com/office/drawing/2014/main" id="{66ABEE77-712E-3F37-A8BC-4E2AD6DA74B0}"/>
              </a:ext>
            </a:extLst>
          </p:cNvPr>
          <p:cNvSpPr>
            <a:spLocks noGrp="1"/>
          </p:cNvSpPr>
          <p:nvPr>
            <p:ph type="sldNum" sz="quarter" idx="12"/>
          </p:nvPr>
        </p:nvSpPr>
        <p:spPr/>
        <p:txBody>
          <a:bodyPr/>
          <a:lstStyle/>
          <a:p>
            <a:fld id="{BC52D411-5A3D-D14A-AF34-D9B1C8ECD583}" type="slidenum">
              <a:rPr lang="fr-FR" smtClean="0"/>
              <a:pPr/>
              <a:t>41</a:t>
            </a:fld>
            <a:endParaRPr lang="fr-FR"/>
          </a:p>
        </p:txBody>
      </p:sp>
      <p:grpSp>
        <p:nvGrpSpPr>
          <p:cNvPr id="6" name="Groupe 5">
            <a:extLst>
              <a:ext uri="{FF2B5EF4-FFF2-40B4-BE49-F238E27FC236}">
                <a16:creationId xmlns:a16="http://schemas.microsoft.com/office/drawing/2014/main" id="{A3D27A86-8E70-AC04-12CA-16F6BAA90F26}"/>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4DC5A267-09D8-ECD2-D955-9A48BC951E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73CE4D2-E0ED-84E3-E47C-FD78F97D80D5}"/>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Rectangle 18">
            <a:extLst>
              <a:ext uri="{FF2B5EF4-FFF2-40B4-BE49-F238E27FC236}">
                <a16:creationId xmlns:a16="http://schemas.microsoft.com/office/drawing/2014/main" id="{DC7DBD8D-107F-5D0B-A4A2-6E8F3397863D}"/>
              </a:ext>
            </a:extLst>
          </p:cNvPr>
          <p:cNvSpPr/>
          <p:nvPr/>
        </p:nvSpPr>
        <p:spPr>
          <a:xfrm>
            <a:off x="1233332" y="2115513"/>
            <a:ext cx="3261381" cy="1282426"/>
          </a:xfrm>
          <a:prstGeom prst="rect">
            <a:avLst/>
          </a:prstGeom>
          <a:gradFill>
            <a:gsLst>
              <a:gs pos="100000">
                <a:schemeClr val="bg1"/>
              </a:gs>
              <a:gs pos="13000">
                <a:srgbClr val="8AD7F7"/>
              </a:gs>
            </a:gsLst>
            <a:lin ang="5400000" scaled="1"/>
          </a:gradFill>
          <a:ln w="22225">
            <a:gradFill>
              <a:gsLst>
                <a:gs pos="100000">
                  <a:schemeClr val="accent1">
                    <a:lumMod val="5000"/>
                    <a:lumOff val="95000"/>
                  </a:schemeClr>
                </a:gs>
                <a:gs pos="6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ZoneTexte 37">
            <a:extLst>
              <a:ext uri="{FF2B5EF4-FFF2-40B4-BE49-F238E27FC236}">
                <a16:creationId xmlns:a16="http://schemas.microsoft.com/office/drawing/2014/main" id="{72954E24-9E9E-16A9-6532-5331A3669429}"/>
              </a:ext>
            </a:extLst>
          </p:cNvPr>
          <p:cNvSpPr txBox="1"/>
          <p:nvPr/>
        </p:nvSpPr>
        <p:spPr>
          <a:xfrm>
            <a:off x="1664195" y="1417137"/>
            <a:ext cx="2469972" cy="369332"/>
          </a:xfrm>
          <a:prstGeom prst="rect">
            <a:avLst/>
          </a:prstGeom>
          <a:noFill/>
        </p:spPr>
        <p:txBody>
          <a:bodyPr wrap="none" rtlCol="0">
            <a:spAutoFit/>
          </a:bodyPr>
          <a:lstStyle/>
          <a:p>
            <a:r>
              <a:rPr lang="fr-FR" b="1" dirty="0"/>
              <a:t>Spin-photon interface</a:t>
            </a:r>
          </a:p>
        </p:txBody>
      </p:sp>
      <p:pic>
        <p:nvPicPr>
          <p:cNvPr id="3074" name="Picture 2" descr="quantum mechanics - Randomness of photon's spontaneous emission - Physics  Stack Exchange">
            <a:extLst>
              <a:ext uri="{FF2B5EF4-FFF2-40B4-BE49-F238E27FC236}">
                <a16:creationId xmlns:a16="http://schemas.microsoft.com/office/drawing/2014/main" id="{134A3567-53BF-D888-D162-9244594556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213"/>
          <a:stretch>
            <a:fillRect/>
          </a:stretch>
        </p:blipFill>
        <p:spPr bwMode="auto">
          <a:xfrm>
            <a:off x="9448800" y="1653749"/>
            <a:ext cx="2568674" cy="2543037"/>
          </a:xfrm>
          <a:prstGeom prst="rect">
            <a:avLst/>
          </a:prstGeom>
          <a:noFill/>
          <a:extLst>
            <a:ext uri="{909E8E84-426E-40DD-AFC4-6F175D3DCCD1}">
              <a14:hiddenFill xmlns:a14="http://schemas.microsoft.com/office/drawing/2010/main">
                <a:solidFill>
                  <a:srgbClr val="FFFFFF"/>
                </a:solidFill>
              </a14:hiddenFill>
            </a:ext>
          </a:extLst>
        </p:spPr>
      </p:pic>
      <p:sp>
        <p:nvSpPr>
          <p:cNvPr id="60" name="ZoneTexte 59">
            <a:extLst>
              <a:ext uri="{FF2B5EF4-FFF2-40B4-BE49-F238E27FC236}">
                <a16:creationId xmlns:a16="http://schemas.microsoft.com/office/drawing/2014/main" id="{0C1E842D-952C-22F5-302C-9D949372126A}"/>
              </a:ext>
            </a:extLst>
          </p:cNvPr>
          <p:cNvSpPr txBox="1"/>
          <p:nvPr/>
        </p:nvSpPr>
        <p:spPr>
          <a:xfrm>
            <a:off x="6618688" y="1601803"/>
            <a:ext cx="1783309" cy="369332"/>
          </a:xfrm>
          <a:prstGeom prst="rect">
            <a:avLst/>
          </a:prstGeom>
          <a:noFill/>
        </p:spPr>
        <p:txBody>
          <a:bodyPr wrap="none" rtlCol="0">
            <a:spAutoFit/>
          </a:bodyPr>
          <a:lstStyle/>
          <a:p>
            <a:r>
              <a:rPr lang="fr-FR" b="1" dirty="0" err="1"/>
              <a:t>Dipole</a:t>
            </a:r>
            <a:r>
              <a:rPr lang="fr-FR" b="1" dirty="0"/>
              <a:t> </a:t>
            </a:r>
            <a:r>
              <a:rPr lang="fr-FR" b="1" dirty="0" err="1"/>
              <a:t>antenna</a:t>
            </a:r>
            <a:endParaRPr lang="fr-FR" b="1" dirty="0"/>
          </a:p>
        </p:txBody>
      </p:sp>
      <p:pic>
        <p:nvPicPr>
          <p:cNvPr id="24" name="Image 23">
            <a:extLst>
              <a:ext uri="{FF2B5EF4-FFF2-40B4-BE49-F238E27FC236}">
                <a16:creationId xmlns:a16="http://schemas.microsoft.com/office/drawing/2014/main" id="{12EF54D5-F3DF-C9D3-9FC1-5B3D8FE26DB4}"/>
              </a:ext>
            </a:extLst>
          </p:cNvPr>
          <p:cNvPicPr>
            <a:picLocks/>
          </p:cNvPicPr>
          <p:nvPr/>
        </p:nvPicPr>
        <p:blipFill>
          <a:blip r:embed="rId5"/>
          <a:stretch>
            <a:fillRect/>
          </a:stretch>
        </p:blipFill>
        <p:spPr>
          <a:xfrm rot="2700000">
            <a:off x="3385593" y="2269956"/>
            <a:ext cx="720449" cy="271867"/>
          </a:xfrm>
          <a:prstGeom prst="rect">
            <a:avLst/>
          </a:prstGeom>
        </p:spPr>
      </p:pic>
      <p:grpSp>
        <p:nvGrpSpPr>
          <p:cNvPr id="100" name="Groupe 99">
            <a:extLst>
              <a:ext uri="{FF2B5EF4-FFF2-40B4-BE49-F238E27FC236}">
                <a16:creationId xmlns:a16="http://schemas.microsoft.com/office/drawing/2014/main" id="{3C999EC2-4AA0-4CC7-139E-5E495A039C2E}"/>
              </a:ext>
            </a:extLst>
          </p:cNvPr>
          <p:cNvGrpSpPr/>
          <p:nvPr/>
        </p:nvGrpSpPr>
        <p:grpSpPr>
          <a:xfrm>
            <a:off x="1929632" y="1728782"/>
            <a:ext cx="1703151" cy="2130782"/>
            <a:chOff x="1936356" y="1728782"/>
            <a:chExt cx="1703151" cy="2130782"/>
          </a:xfrm>
        </p:grpSpPr>
        <p:pic>
          <p:nvPicPr>
            <p:cNvPr id="61" name="Image 60">
              <a:extLst>
                <a:ext uri="{FF2B5EF4-FFF2-40B4-BE49-F238E27FC236}">
                  <a16:creationId xmlns:a16="http://schemas.microsoft.com/office/drawing/2014/main" id="{06ED5117-5ABE-23E8-C223-22E9DF7A0C65}"/>
                </a:ext>
              </a:extLst>
            </p:cNvPr>
            <p:cNvPicPr>
              <a:picLocks noChangeAspect="1"/>
            </p:cNvPicPr>
            <p:nvPr/>
          </p:nvPicPr>
          <p:blipFill>
            <a:blip r:embed="rId6"/>
            <a:stretch>
              <a:fillRect/>
            </a:stretch>
          </p:blipFill>
          <p:spPr>
            <a:xfrm rot="5400000">
              <a:off x="1710244" y="2180766"/>
              <a:ext cx="2130782" cy="1226814"/>
            </a:xfrm>
            <a:prstGeom prst="rect">
              <a:avLst/>
            </a:prstGeom>
          </p:spPr>
        </p:pic>
        <p:pic>
          <p:nvPicPr>
            <p:cNvPr id="21" name="Image 20">
              <a:extLst>
                <a:ext uri="{FF2B5EF4-FFF2-40B4-BE49-F238E27FC236}">
                  <a16:creationId xmlns:a16="http://schemas.microsoft.com/office/drawing/2014/main" id="{0EA137DE-E7A7-209E-21A7-48956F36BBC9}"/>
                </a:ext>
              </a:extLst>
            </p:cNvPr>
            <p:cNvPicPr>
              <a:picLocks/>
            </p:cNvPicPr>
            <p:nvPr/>
          </p:nvPicPr>
          <p:blipFill>
            <a:blip r:embed="rId5"/>
            <a:stretch>
              <a:fillRect/>
            </a:stretch>
          </p:blipFill>
          <p:spPr>
            <a:xfrm rot="18900000">
              <a:off x="2786653" y="2211222"/>
              <a:ext cx="720448" cy="271867"/>
            </a:xfrm>
            <a:prstGeom prst="rect">
              <a:avLst/>
            </a:prstGeom>
          </p:spPr>
        </p:pic>
        <p:pic>
          <p:nvPicPr>
            <p:cNvPr id="27" name="Image 26">
              <a:extLst>
                <a:ext uri="{FF2B5EF4-FFF2-40B4-BE49-F238E27FC236}">
                  <a16:creationId xmlns:a16="http://schemas.microsoft.com/office/drawing/2014/main" id="{BF3C8681-76E0-F3F6-9BA1-625AC6B6EF76}"/>
                </a:ext>
              </a:extLst>
            </p:cNvPr>
            <p:cNvPicPr>
              <a:picLocks/>
            </p:cNvPicPr>
            <p:nvPr/>
          </p:nvPicPr>
          <p:blipFill>
            <a:blip r:embed="rId5"/>
            <a:stretch>
              <a:fillRect/>
            </a:stretch>
          </p:blipFill>
          <p:spPr>
            <a:xfrm rot="9900000">
              <a:off x="1936356" y="3173399"/>
              <a:ext cx="720448" cy="271867"/>
            </a:xfrm>
            <a:prstGeom prst="rect">
              <a:avLst/>
            </a:prstGeom>
          </p:spPr>
        </p:pic>
        <p:grpSp>
          <p:nvGrpSpPr>
            <p:cNvPr id="30" name="Groupe 29">
              <a:extLst>
                <a:ext uri="{FF2B5EF4-FFF2-40B4-BE49-F238E27FC236}">
                  <a16:creationId xmlns:a16="http://schemas.microsoft.com/office/drawing/2014/main" id="{55EDFC4F-85F8-4913-2D88-4F71B4C9A3F0}"/>
                </a:ext>
              </a:extLst>
            </p:cNvPr>
            <p:cNvGrpSpPr/>
            <p:nvPr/>
          </p:nvGrpSpPr>
          <p:grpSpPr>
            <a:xfrm flipH="1">
              <a:off x="2247213" y="1799056"/>
              <a:ext cx="446784" cy="726664"/>
              <a:chOff x="3483341" y="749543"/>
              <a:chExt cx="591620" cy="962230"/>
            </a:xfrm>
          </p:grpSpPr>
          <p:pic>
            <p:nvPicPr>
              <p:cNvPr id="31" name="Image 30">
                <a:extLst>
                  <a:ext uri="{FF2B5EF4-FFF2-40B4-BE49-F238E27FC236}">
                    <a16:creationId xmlns:a16="http://schemas.microsoft.com/office/drawing/2014/main" id="{5FC21E90-386A-BD4F-206C-62DDF5E13B7B}"/>
                  </a:ext>
                </a:extLst>
              </p:cNvPr>
              <p:cNvPicPr>
                <a:picLocks/>
              </p:cNvPicPr>
              <p:nvPr/>
            </p:nvPicPr>
            <p:blipFill rotWithShape="1">
              <a:blip r:embed="rId5"/>
              <a:srcRect r="42919"/>
              <a:stretch/>
            </p:blipFill>
            <p:spPr>
              <a:xfrm rot="17100000">
                <a:off x="3391064" y="1259496"/>
                <a:ext cx="544554" cy="360000"/>
              </a:xfrm>
              <a:prstGeom prst="rect">
                <a:avLst/>
              </a:prstGeom>
            </p:spPr>
          </p:pic>
          <p:pic>
            <p:nvPicPr>
              <p:cNvPr id="32" name="Image 31">
                <a:extLst>
                  <a:ext uri="{FF2B5EF4-FFF2-40B4-BE49-F238E27FC236}">
                    <a16:creationId xmlns:a16="http://schemas.microsoft.com/office/drawing/2014/main" id="{19F33F60-428D-7C1B-F2CF-376A7836EC3F}"/>
                  </a:ext>
                </a:extLst>
              </p:cNvPr>
              <p:cNvPicPr>
                <a:picLocks/>
              </p:cNvPicPr>
              <p:nvPr/>
            </p:nvPicPr>
            <p:blipFill rotWithShape="1">
              <a:blip r:embed="rId5"/>
              <a:srcRect l="56706" r="-2741"/>
              <a:stretch/>
            </p:blipFill>
            <p:spPr>
              <a:xfrm rot="18647289">
                <a:off x="3675376" y="789128"/>
                <a:ext cx="439170" cy="360000"/>
              </a:xfrm>
              <a:prstGeom prst="rect">
                <a:avLst/>
              </a:prstGeom>
            </p:spPr>
          </p:pic>
        </p:grpSp>
        <p:pic>
          <p:nvPicPr>
            <p:cNvPr id="62" name="Image 61">
              <a:extLst>
                <a:ext uri="{FF2B5EF4-FFF2-40B4-BE49-F238E27FC236}">
                  <a16:creationId xmlns:a16="http://schemas.microsoft.com/office/drawing/2014/main" id="{221871E6-4ADE-9F00-B474-6F70739E80F6}"/>
                </a:ext>
              </a:extLst>
            </p:cNvPr>
            <p:cNvPicPr>
              <a:picLocks/>
            </p:cNvPicPr>
            <p:nvPr/>
          </p:nvPicPr>
          <p:blipFill>
            <a:blip r:embed="rId5"/>
            <a:stretch>
              <a:fillRect/>
            </a:stretch>
          </p:blipFill>
          <p:spPr>
            <a:xfrm rot="1800000">
              <a:off x="2919059" y="3358296"/>
              <a:ext cx="720448" cy="271867"/>
            </a:xfrm>
            <a:prstGeom prst="rect">
              <a:avLst/>
            </a:prstGeom>
          </p:spPr>
        </p:pic>
      </p:grpSp>
      <p:grpSp>
        <p:nvGrpSpPr>
          <p:cNvPr id="29" name="Groupe 28">
            <a:extLst>
              <a:ext uri="{FF2B5EF4-FFF2-40B4-BE49-F238E27FC236}">
                <a16:creationId xmlns:a16="http://schemas.microsoft.com/office/drawing/2014/main" id="{FC884EAF-39D8-9C4E-BC90-CE5F7D8648BC}"/>
              </a:ext>
            </a:extLst>
          </p:cNvPr>
          <p:cNvGrpSpPr/>
          <p:nvPr/>
        </p:nvGrpSpPr>
        <p:grpSpPr>
          <a:xfrm rot="5400000">
            <a:off x="2691858" y="2506058"/>
            <a:ext cx="303798" cy="641353"/>
            <a:chOff x="3279133" y="1830518"/>
            <a:chExt cx="402282" cy="849263"/>
          </a:xfrm>
        </p:grpSpPr>
        <p:pic>
          <p:nvPicPr>
            <p:cNvPr id="33" name="Image 32">
              <a:extLst>
                <a:ext uri="{FF2B5EF4-FFF2-40B4-BE49-F238E27FC236}">
                  <a16:creationId xmlns:a16="http://schemas.microsoft.com/office/drawing/2014/main" id="{736E7E85-97D1-88C3-04CF-87049DA5E3A8}"/>
                </a:ext>
              </a:extLst>
            </p:cNvPr>
            <p:cNvPicPr>
              <a:picLocks noChangeAspect="1"/>
            </p:cNvPicPr>
            <p:nvPr/>
          </p:nvPicPr>
          <p:blipFill>
            <a:blip r:embed="rId7"/>
            <a:stretch>
              <a:fillRect/>
            </a:stretch>
          </p:blipFill>
          <p:spPr>
            <a:xfrm>
              <a:off x="3279133" y="1830518"/>
              <a:ext cx="402282" cy="849263"/>
            </a:xfrm>
            <a:prstGeom prst="rect">
              <a:avLst/>
            </a:prstGeom>
          </p:spPr>
        </p:pic>
        <p:sp>
          <p:nvSpPr>
            <p:cNvPr id="34" name="Ellipse 33">
              <a:extLst>
                <a:ext uri="{FF2B5EF4-FFF2-40B4-BE49-F238E27FC236}">
                  <a16:creationId xmlns:a16="http://schemas.microsoft.com/office/drawing/2014/main" id="{BAF8A173-7081-D004-8DF3-76431FA57606}"/>
                </a:ext>
              </a:extLst>
            </p:cNvPr>
            <p:cNvSpPr/>
            <p:nvPr/>
          </p:nvSpPr>
          <p:spPr>
            <a:xfrm>
              <a:off x="3355485" y="2212468"/>
              <a:ext cx="81673" cy="81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llipse 34">
              <a:extLst>
                <a:ext uri="{FF2B5EF4-FFF2-40B4-BE49-F238E27FC236}">
                  <a16:creationId xmlns:a16="http://schemas.microsoft.com/office/drawing/2014/main" id="{8B75C47F-22DA-C54C-3187-62C506749BBE}"/>
                </a:ext>
              </a:extLst>
            </p:cNvPr>
            <p:cNvSpPr/>
            <p:nvPr/>
          </p:nvSpPr>
          <p:spPr>
            <a:xfrm>
              <a:off x="3507109" y="2212468"/>
              <a:ext cx="81673" cy="81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c 35">
              <a:extLst>
                <a:ext uri="{FF2B5EF4-FFF2-40B4-BE49-F238E27FC236}">
                  <a16:creationId xmlns:a16="http://schemas.microsoft.com/office/drawing/2014/main" id="{34276AB2-3E5E-F76A-BE6C-86CF92D18DB1}"/>
                </a:ext>
              </a:extLst>
            </p:cNvPr>
            <p:cNvSpPr/>
            <p:nvPr/>
          </p:nvSpPr>
          <p:spPr>
            <a:xfrm rot="18900000">
              <a:off x="3325565" y="2341039"/>
              <a:ext cx="309420" cy="309420"/>
            </a:xfrm>
            <a:prstGeom prst="arc">
              <a:avLst>
                <a:gd name="adj1" fmla="val 16256734"/>
                <a:gd name="adj2" fmla="val 2210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6" name="ZoneTexte 65">
            <a:extLst>
              <a:ext uri="{FF2B5EF4-FFF2-40B4-BE49-F238E27FC236}">
                <a16:creationId xmlns:a16="http://schemas.microsoft.com/office/drawing/2014/main" id="{E4015DC6-BAC2-34FF-4820-C66B8D5F50B3}"/>
              </a:ext>
            </a:extLst>
          </p:cNvPr>
          <p:cNvSpPr txBox="1"/>
          <p:nvPr/>
        </p:nvSpPr>
        <p:spPr>
          <a:xfrm>
            <a:off x="5818097" y="2118006"/>
            <a:ext cx="3176254" cy="307777"/>
          </a:xfrm>
          <a:prstGeom prst="rect">
            <a:avLst/>
          </a:prstGeom>
          <a:noFill/>
        </p:spPr>
        <p:txBody>
          <a:bodyPr wrap="none" rtlCol="0">
            <a:spAutoFit/>
          </a:bodyPr>
          <a:lstStyle/>
          <a:p>
            <a:r>
              <a:rPr lang="fr-FR" sz="1400" dirty="0"/>
              <a:t>Spin are </a:t>
            </a:r>
            <a:r>
              <a:rPr lang="fr-FR" sz="1400" dirty="0" err="1"/>
              <a:t>dipole</a:t>
            </a:r>
            <a:r>
              <a:rPr lang="fr-FR" sz="1400" dirty="0"/>
              <a:t> : </a:t>
            </a:r>
            <a:r>
              <a:rPr lang="fr-FR" sz="1400" dirty="0" err="1"/>
              <a:t>antenna</a:t>
            </a:r>
            <a:r>
              <a:rPr lang="fr-FR" sz="1400" dirty="0"/>
              <a:t>-like </a:t>
            </a:r>
            <a:r>
              <a:rPr lang="fr-FR" sz="1400" dirty="0" err="1"/>
              <a:t>emission</a:t>
            </a:r>
            <a:endParaRPr lang="fr-FR" sz="1400" dirty="0"/>
          </a:p>
        </p:txBody>
      </p:sp>
      <p:sp>
        <p:nvSpPr>
          <p:cNvPr id="70" name="Flèche vers le bas 69">
            <a:extLst>
              <a:ext uri="{FF2B5EF4-FFF2-40B4-BE49-F238E27FC236}">
                <a16:creationId xmlns:a16="http://schemas.microsoft.com/office/drawing/2014/main" id="{88AEDDBB-A2B1-66B5-EB2F-84BF25898446}"/>
              </a:ext>
            </a:extLst>
          </p:cNvPr>
          <p:cNvSpPr/>
          <p:nvPr/>
        </p:nvSpPr>
        <p:spPr>
          <a:xfrm>
            <a:off x="7229656" y="2493933"/>
            <a:ext cx="287410" cy="65853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a:extLst>
              <a:ext uri="{FF2B5EF4-FFF2-40B4-BE49-F238E27FC236}">
                <a16:creationId xmlns:a16="http://schemas.microsoft.com/office/drawing/2014/main" id="{669F07CC-C7D0-CCA4-72E3-52DE077F4717}"/>
              </a:ext>
            </a:extLst>
          </p:cNvPr>
          <p:cNvSpPr txBox="1"/>
          <p:nvPr/>
        </p:nvSpPr>
        <p:spPr>
          <a:xfrm>
            <a:off x="5694003" y="3291756"/>
            <a:ext cx="3646126" cy="307777"/>
          </a:xfrm>
          <a:prstGeom prst="rect">
            <a:avLst/>
          </a:prstGeom>
          <a:noFill/>
        </p:spPr>
        <p:txBody>
          <a:bodyPr wrap="none" rtlCol="0">
            <a:spAutoFit/>
          </a:bodyPr>
          <a:lstStyle/>
          <a:p>
            <a:r>
              <a:rPr lang="fr-FR" sz="1400" dirty="0" err="1"/>
              <a:t>Only</a:t>
            </a:r>
            <a:r>
              <a:rPr lang="fr-FR" sz="1400" dirty="0"/>
              <a:t> the photons sent </a:t>
            </a:r>
            <a:r>
              <a:rPr lang="fr-FR" sz="1400" dirty="0" err="1"/>
              <a:t>upward</a:t>
            </a:r>
            <a:r>
              <a:rPr lang="fr-FR" sz="1400" dirty="0"/>
              <a:t> are </a:t>
            </a:r>
            <a:r>
              <a:rPr lang="fr-FR" sz="1400" dirty="0" err="1"/>
              <a:t>collected</a:t>
            </a:r>
            <a:r>
              <a:rPr lang="fr-FR" sz="1400" dirty="0"/>
              <a:t> !</a:t>
            </a:r>
          </a:p>
        </p:txBody>
      </p:sp>
      <p:sp>
        <p:nvSpPr>
          <p:cNvPr id="72" name="ZoneTexte 71">
            <a:extLst>
              <a:ext uri="{FF2B5EF4-FFF2-40B4-BE49-F238E27FC236}">
                <a16:creationId xmlns:a16="http://schemas.microsoft.com/office/drawing/2014/main" id="{DF26E069-CDEB-AD11-C340-5FBF38FB1DB4}"/>
              </a:ext>
            </a:extLst>
          </p:cNvPr>
          <p:cNvSpPr txBox="1"/>
          <p:nvPr/>
        </p:nvSpPr>
        <p:spPr>
          <a:xfrm>
            <a:off x="3224873" y="4182557"/>
            <a:ext cx="2075696" cy="369332"/>
          </a:xfrm>
          <a:prstGeom prst="rect">
            <a:avLst/>
          </a:prstGeom>
          <a:noFill/>
        </p:spPr>
        <p:txBody>
          <a:bodyPr wrap="none" rtlCol="0">
            <a:spAutoFit/>
          </a:bodyPr>
          <a:lstStyle/>
          <a:p>
            <a:r>
              <a:rPr lang="fr-FR" b="1" dirty="0" err="1"/>
              <a:t>Internal</a:t>
            </a:r>
            <a:r>
              <a:rPr lang="fr-FR" b="1" dirty="0"/>
              <a:t> </a:t>
            </a:r>
            <a:r>
              <a:rPr lang="fr-FR" b="1" dirty="0" err="1"/>
              <a:t>reflection</a:t>
            </a:r>
            <a:endParaRPr lang="fr-FR" b="1" dirty="0"/>
          </a:p>
        </p:txBody>
      </p:sp>
      <mc:AlternateContent xmlns:mc="http://schemas.openxmlformats.org/markup-compatibility/2006" xmlns:a14="http://schemas.microsoft.com/office/drawing/2010/main">
        <mc:Choice Requires="a14">
          <p:sp>
            <p:nvSpPr>
              <p:cNvPr id="73" name="ZoneTexte 72">
                <a:extLst>
                  <a:ext uri="{FF2B5EF4-FFF2-40B4-BE49-F238E27FC236}">
                    <a16:creationId xmlns:a16="http://schemas.microsoft.com/office/drawing/2014/main" id="{D8BA7D10-E58F-2337-E71D-05AECDCEE355}"/>
                  </a:ext>
                </a:extLst>
              </p:cNvPr>
              <p:cNvSpPr txBox="1"/>
              <p:nvPr/>
            </p:nvSpPr>
            <p:spPr>
              <a:xfrm>
                <a:off x="3105544" y="4798146"/>
                <a:ext cx="233852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i="1" dirty="0" smtClean="0">
                              <a:latin typeface="Cambria Math" panose="02040503050406030204" pitchFamily="18" charset="0"/>
                            </a:rPr>
                          </m:ctrlPr>
                        </m:sSubPr>
                        <m:e>
                          <m:r>
                            <a:rPr lang="fr-FR" sz="1400" i="1" dirty="0" smtClean="0">
                              <a:latin typeface="Cambria Math" panose="02040503050406030204" pitchFamily="18" charset="0"/>
                            </a:rPr>
                            <m:t>𝑛</m:t>
                          </m:r>
                        </m:e>
                        <m:sub>
                          <m:r>
                            <a:rPr lang="fr-FR" sz="1400" i="1" dirty="0" smtClean="0">
                              <a:latin typeface="Cambria Math" panose="02040503050406030204" pitchFamily="18" charset="0"/>
                            </a:rPr>
                            <m:t>𝑑</m:t>
                          </m:r>
                          <m:r>
                            <a:rPr lang="fr-FR" sz="1400" b="0" i="1" dirty="0" smtClean="0">
                              <a:latin typeface="Cambria Math" panose="02040503050406030204" pitchFamily="18" charset="0"/>
                            </a:rPr>
                            <m:t>𝑖𝑎𝑚𝑜𝑛𝑑</m:t>
                          </m:r>
                        </m:sub>
                      </m:sSub>
                      <m:r>
                        <a:rPr lang="fr-FR" sz="1400" b="0" i="1" dirty="0" smtClean="0">
                          <a:latin typeface="Cambria Math" panose="02040503050406030204" pitchFamily="18" charset="0"/>
                        </a:rPr>
                        <m:t>=2.417, </m:t>
                      </m:r>
                      <m:sSub>
                        <m:sSubPr>
                          <m:ctrlPr>
                            <a:rPr lang="fr-FR" sz="1400" b="0" i="1" dirty="0" smtClean="0">
                              <a:latin typeface="Cambria Math" panose="02040503050406030204" pitchFamily="18" charset="0"/>
                            </a:rPr>
                          </m:ctrlPr>
                        </m:sSubPr>
                        <m:e>
                          <m:r>
                            <a:rPr lang="fr-FR" sz="1400" b="0" i="1" dirty="0" smtClean="0">
                              <a:latin typeface="Cambria Math" panose="02040503050406030204" pitchFamily="18" charset="0"/>
                            </a:rPr>
                            <m:t>𝑛</m:t>
                          </m:r>
                        </m:e>
                        <m:sub>
                          <m:r>
                            <a:rPr lang="fr-FR" sz="1400" b="0" i="1" dirty="0" smtClean="0">
                              <a:latin typeface="Cambria Math" panose="02040503050406030204" pitchFamily="18" charset="0"/>
                            </a:rPr>
                            <m:t>𝑎𝑖𝑟</m:t>
                          </m:r>
                        </m:sub>
                      </m:sSub>
                      <m:r>
                        <a:rPr lang="fr-FR" sz="1400" b="0" i="1" dirty="0" smtClean="0">
                          <a:latin typeface="Cambria Math" panose="02040503050406030204" pitchFamily="18" charset="0"/>
                        </a:rPr>
                        <m:t>=1 </m:t>
                      </m:r>
                    </m:oMath>
                  </m:oMathPara>
                </a14:m>
                <a:endParaRPr/>
              </a:p>
            </p:txBody>
          </p:sp>
        </mc:Choice>
        <mc:Fallback xmlns="">
          <p:sp>
            <p:nvSpPr>
              <p:cNvPr id="73" name="ZoneTexte 72">
                <a:extLst>
                  <a:ext uri="{FF2B5EF4-FFF2-40B4-BE49-F238E27FC236}">
                    <a16:creationId xmlns:a16="http://schemas.microsoft.com/office/drawing/2014/main" id="{D8BA7D10-E58F-2337-E71D-05AECDCEE355}"/>
                  </a:ext>
                </a:extLst>
              </p:cNvPr>
              <p:cNvSpPr txBox="1">
                <a:spLocks noRot="1" noChangeAspect="1" noMove="1" noResize="1" noEditPoints="1" noAdjustHandles="1" noChangeArrowheads="1" noChangeShapeType="1" noTextEdit="1"/>
              </p:cNvSpPr>
              <p:nvPr/>
            </p:nvSpPr>
            <p:spPr>
              <a:xfrm>
                <a:off x="3105544" y="4798146"/>
                <a:ext cx="2338524" cy="307777"/>
              </a:xfrm>
              <a:prstGeom prst="rect">
                <a:avLst/>
              </a:prstGeom>
              <a:blipFill>
                <a:blip r:embed="rId8"/>
                <a:stretch>
                  <a:fillRect t="-3846" r="-1622" b="-19231"/>
                </a:stretch>
              </a:blipFill>
            </p:spPr>
            <p:txBody>
              <a:bodyPr/>
              <a:lstStyle/>
              <a:p>
                <a:r>
                  <a:rPr lang="fr-FR">
                    <a:noFill/>
                  </a:rPr>
                  <a:t> </a:t>
                </a:r>
              </a:p>
            </p:txBody>
          </p:sp>
        </mc:Fallback>
      </mc:AlternateContent>
      <p:sp>
        <p:nvSpPr>
          <p:cNvPr id="74" name="Flèche vers le bas 73">
            <a:extLst>
              <a:ext uri="{FF2B5EF4-FFF2-40B4-BE49-F238E27FC236}">
                <a16:creationId xmlns:a16="http://schemas.microsoft.com/office/drawing/2014/main" id="{710F2B93-A5B2-3088-E8CD-0FE2CB273220}"/>
              </a:ext>
            </a:extLst>
          </p:cNvPr>
          <p:cNvSpPr/>
          <p:nvPr/>
        </p:nvSpPr>
        <p:spPr>
          <a:xfrm>
            <a:off x="4212512" y="5206551"/>
            <a:ext cx="287410" cy="65853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76" name="ZoneTexte 75">
                <a:extLst>
                  <a:ext uri="{FF2B5EF4-FFF2-40B4-BE49-F238E27FC236}">
                    <a16:creationId xmlns:a16="http://schemas.microsoft.com/office/drawing/2014/main" id="{6D274028-0926-070C-A1CE-3D5EE7C96AAA}"/>
                  </a:ext>
                </a:extLst>
              </p:cNvPr>
              <p:cNvSpPr txBox="1"/>
              <p:nvPr/>
            </p:nvSpPr>
            <p:spPr>
              <a:xfrm>
                <a:off x="2519057" y="5965715"/>
                <a:ext cx="344703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i="1" dirty="0">
                              <a:latin typeface="Cambria Math" panose="02040503050406030204" pitchFamily="18" charset="0"/>
                            </a:rPr>
                          </m:ctrlPr>
                        </m:sSubPr>
                        <m:e>
                          <m:sSub>
                            <m:sSubPr>
                              <m:ctrlPr>
                                <a:rPr lang="fr-FR" sz="1400" i="1" dirty="0">
                                  <a:latin typeface="Cambria Math" panose="02040503050406030204" pitchFamily="18" charset="0"/>
                                  <a:ea typeface="Cambria Math" panose="02040503050406030204" pitchFamily="18" charset="0"/>
                                </a:rPr>
                              </m:ctrlPr>
                            </m:sSubPr>
                            <m:e>
                              <m:r>
                                <a:rPr lang="fr-FR" sz="1400" i="1" dirty="0">
                                  <a:latin typeface="Cambria Math" panose="02040503050406030204" pitchFamily="18" charset="0"/>
                                  <a:ea typeface="Cambria Math" panose="02040503050406030204" pitchFamily="18" charset="0"/>
                                </a:rPr>
                                <m:t>𝜃</m:t>
                              </m:r>
                            </m:e>
                            <m:sub>
                              <m:r>
                                <a:rPr lang="fr-FR" sz="1400" i="1" dirty="0">
                                  <a:latin typeface="Cambria Math" panose="02040503050406030204" pitchFamily="18" charset="0"/>
                                  <a:ea typeface="Cambria Math" panose="02040503050406030204" pitchFamily="18" charset="0"/>
                                </a:rPr>
                                <m:t>𝑐𝑟𝑖𝑡𝑖𝑐𝑎𝑙</m:t>
                              </m:r>
                            </m:sub>
                          </m:sSub>
                          <m:r>
                            <a:rPr lang="fr-FR" sz="1400" i="1" dirty="0">
                              <a:latin typeface="Cambria Math" panose="02040503050406030204" pitchFamily="18" charset="0"/>
                              <a:ea typeface="Cambria Math" panose="02040503050406030204" pitchFamily="18" charset="0"/>
                            </a:rPr>
                            <m:t>=</m:t>
                          </m:r>
                          <m:func>
                            <m:funcPr>
                              <m:ctrlPr>
                                <a:rPr lang="fr-FR" sz="1400" i="1" dirty="0">
                                  <a:latin typeface="Cambria Math" panose="02040503050406030204" pitchFamily="18" charset="0"/>
                                  <a:ea typeface="Cambria Math" panose="02040503050406030204" pitchFamily="18" charset="0"/>
                                </a:rPr>
                              </m:ctrlPr>
                            </m:funcPr>
                            <m:fName>
                              <m:r>
                                <m:rPr>
                                  <m:sty m:val="p"/>
                                </m:rPr>
                                <a:rPr lang="fr-FR" sz="1400" dirty="0">
                                  <a:latin typeface="Cambria Math" panose="02040503050406030204" pitchFamily="18" charset="0"/>
                                  <a:ea typeface="Cambria Math" panose="02040503050406030204" pitchFamily="18" charset="0"/>
                                </a:rPr>
                                <m:t>arcsin</m:t>
                              </m:r>
                            </m:fName>
                            <m:e>
                              <m:r>
                                <a:rPr lang="fr-FR" sz="1400" i="1" dirty="0">
                                  <a:latin typeface="Cambria Math" panose="02040503050406030204" pitchFamily="18" charset="0"/>
                                  <a:ea typeface="Cambria Math" panose="02040503050406030204" pitchFamily="18" charset="0"/>
                                </a:rPr>
                                <m:t>(</m:t>
                              </m:r>
                            </m:e>
                          </m:func>
                          <m:r>
                            <a:rPr lang="fr-FR" sz="1400" i="1" dirty="0">
                              <a:latin typeface="Cambria Math" panose="02040503050406030204" pitchFamily="18" charset="0"/>
                            </a:rPr>
                            <m:t>𝑛</m:t>
                          </m:r>
                        </m:e>
                        <m:sub>
                          <m:r>
                            <a:rPr lang="fr-FR" sz="1400" i="1" dirty="0">
                              <a:latin typeface="Cambria Math" panose="02040503050406030204" pitchFamily="18" charset="0"/>
                            </a:rPr>
                            <m:t>𝑎𝑖𝑟</m:t>
                          </m:r>
                        </m:sub>
                      </m:sSub>
                      <m:r>
                        <a:rPr lang="fr-FR" sz="1400" b="0" i="1" dirty="0" smtClean="0">
                          <a:latin typeface="Cambria Math" panose="02040503050406030204" pitchFamily="18" charset="0"/>
                        </a:rPr>
                        <m:t>/</m:t>
                      </m:r>
                      <m:sSub>
                        <m:sSubPr>
                          <m:ctrlPr>
                            <a:rPr lang="fr-FR" sz="1400" b="0" i="1" dirty="0" smtClean="0">
                              <a:latin typeface="Cambria Math" panose="02040503050406030204" pitchFamily="18" charset="0"/>
                            </a:rPr>
                          </m:ctrlPr>
                        </m:sSubPr>
                        <m:e>
                          <m:r>
                            <a:rPr lang="fr-FR" sz="1400" b="0" i="1" dirty="0" smtClean="0">
                              <a:latin typeface="Cambria Math" panose="02040503050406030204" pitchFamily="18" charset="0"/>
                            </a:rPr>
                            <m:t>𝑛</m:t>
                          </m:r>
                        </m:e>
                        <m:sub>
                          <m:r>
                            <a:rPr lang="fr-FR" sz="1400" b="0" i="1" dirty="0" smtClean="0">
                              <a:latin typeface="Cambria Math" panose="02040503050406030204" pitchFamily="18" charset="0"/>
                            </a:rPr>
                            <m:t>𝑑𝑖𝑎𝑚𝑜𝑛𝑑</m:t>
                          </m:r>
                        </m:sub>
                      </m:sSub>
                      <m:r>
                        <a:rPr lang="fr-FR" sz="1400" b="0" i="1" dirty="0" smtClean="0">
                          <a:latin typeface="Cambria Math" panose="02040503050406030204" pitchFamily="18" charset="0"/>
                        </a:rPr>
                        <m:t>)</m:t>
                      </m:r>
                      <m:r>
                        <a:rPr lang="fr-FR" sz="1400" b="0" i="1" dirty="0" smtClean="0">
                          <a:latin typeface="Cambria Math" panose="02040503050406030204" pitchFamily="18" charset="0"/>
                          <a:ea typeface="Cambria Math" panose="02040503050406030204" pitchFamily="18" charset="0"/>
                        </a:rPr>
                        <m:t>≈</m:t>
                      </m:r>
                      <m:r>
                        <a:rPr lang="fr-FR" sz="1400" b="0" i="1" dirty="0" smtClean="0">
                          <a:latin typeface="Cambria Math" panose="02040503050406030204" pitchFamily="18" charset="0"/>
                        </a:rPr>
                        <m:t>24</m:t>
                      </m:r>
                      <m:r>
                        <a:rPr lang="fr-FR" sz="1400" b="0" i="1" dirty="0" smtClean="0">
                          <a:latin typeface="Cambria Math" panose="02040503050406030204" pitchFamily="18" charset="0"/>
                          <a:ea typeface="Cambria Math" panose="02040503050406030204" pitchFamily="18" charset="0"/>
                        </a:rPr>
                        <m:t>°</m:t>
                      </m:r>
                      <m:r>
                        <a:rPr lang="fr-FR" sz="1400" b="0" i="1" dirty="0" smtClean="0">
                          <a:latin typeface="Cambria Math" panose="02040503050406030204" pitchFamily="18" charset="0"/>
                        </a:rPr>
                        <m:t> </m:t>
                      </m:r>
                    </m:oMath>
                  </m:oMathPara>
                </a14:m>
                <a:endParaRPr/>
              </a:p>
            </p:txBody>
          </p:sp>
        </mc:Choice>
        <mc:Fallback xmlns="">
          <p:sp>
            <p:nvSpPr>
              <p:cNvPr id="76" name="ZoneTexte 75">
                <a:extLst>
                  <a:ext uri="{FF2B5EF4-FFF2-40B4-BE49-F238E27FC236}">
                    <a16:creationId xmlns:a16="http://schemas.microsoft.com/office/drawing/2014/main" id="{6D274028-0926-070C-A1CE-3D5EE7C96AAA}"/>
                  </a:ext>
                </a:extLst>
              </p:cNvPr>
              <p:cNvSpPr txBox="1">
                <a:spLocks noRot="1" noChangeAspect="1" noMove="1" noResize="1" noEditPoints="1" noAdjustHandles="1" noChangeArrowheads="1" noChangeShapeType="1" noTextEdit="1"/>
              </p:cNvSpPr>
              <p:nvPr/>
            </p:nvSpPr>
            <p:spPr>
              <a:xfrm>
                <a:off x="2519057" y="5965715"/>
                <a:ext cx="3447034" cy="307777"/>
              </a:xfrm>
              <a:prstGeom prst="rect">
                <a:avLst/>
              </a:prstGeom>
              <a:blipFill>
                <a:blip r:embed="rId9"/>
                <a:stretch>
                  <a:fillRect t="-4000" b="-24000"/>
                </a:stretch>
              </a:blipFill>
            </p:spPr>
            <p:txBody>
              <a:bodyPr/>
              <a:lstStyle/>
              <a:p>
                <a:r>
                  <a:rPr lang="fr-FR">
                    <a:noFill/>
                  </a:rPr>
                  <a:t> </a:t>
                </a:r>
              </a:p>
            </p:txBody>
          </p:sp>
        </mc:Fallback>
      </mc:AlternateContent>
      <p:grpSp>
        <p:nvGrpSpPr>
          <p:cNvPr id="101" name="Groupe 100">
            <a:extLst>
              <a:ext uri="{FF2B5EF4-FFF2-40B4-BE49-F238E27FC236}">
                <a16:creationId xmlns:a16="http://schemas.microsoft.com/office/drawing/2014/main" id="{3C59DEE2-B485-50C0-2B37-4409BC573176}"/>
              </a:ext>
            </a:extLst>
          </p:cNvPr>
          <p:cNvGrpSpPr/>
          <p:nvPr/>
        </p:nvGrpSpPr>
        <p:grpSpPr>
          <a:xfrm>
            <a:off x="6430721" y="4111226"/>
            <a:ext cx="2601908" cy="1606880"/>
            <a:chOff x="6430721" y="4111226"/>
            <a:chExt cx="2601908" cy="1606880"/>
          </a:xfrm>
        </p:grpSpPr>
        <p:sp>
          <p:nvSpPr>
            <p:cNvPr id="85" name="Rectangle 84">
              <a:extLst>
                <a:ext uri="{FF2B5EF4-FFF2-40B4-BE49-F238E27FC236}">
                  <a16:creationId xmlns:a16="http://schemas.microsoft.com/office/drawing/2014/main" id="{1E719E9D-E8AE-295F-0A51-FEB40389E5CB}"/>
                </a:ext>
              </a:extLst>
            </p:cNvPr>
            <p:cNvSpPr/>
            <p:nvPr/>
          </p:nvSpPr>
          <p:spPr>
            <a:xfrm>
              <a:off x="6430721" y="4694995"/>
              <a:ext cx="2601908" cy="1023111"/>
            </a:xfrm>
            <a:prstGeom prst="rect">
              <a:avLst/>
            </a:prstGeom>
            <a:gradFill>
              <a:gsLst>
                <a:gs pos="100000">
                  <a:schemeClr val="bg1"/>
                </a:gs>
                <a:gs pos="13000">
                  <a:srgbClr val="8AD7F7"/>
                </a:gs>
              </a:gsLst>
              <a:lin ang="5400000" scaled="1"/>
            </a:gradFill>
            <a:ln w="22225">
              <a:gradFill>
                <a:gsLst>
                  <a:gs pos="100000">
                    <a:schemeClr val="accent1">
                      <a:lumMod val="5000"/>
                      <a:lumOff val="95000"/>
                    </a:schemeClr>
                  </a:gs>
                  <a:gs pos="6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Connecteur droit avec flèche 79">
              <a:extLst>
                <a:ext uri="{FF2B5EF4-FFF2-40B4-BE49-F238E27FC236}">
                  <a16:creationId xmlns:a16="http://schemas.microsoft.com/office/drawing/2014/main" id="{17705B4B-D541-1D38-DEE8-5AE4FB160466}"/>
                </a:ext>
              </a:extLst>
            </p:cNvPr>
            <p:cNvCxnSpPr/>
            <p:nvPr/>
          </p:nvCxnSpPr>
          <p:spPr>
            <a:xfrm flipV="1">
              <a:off x="7251876" y="4694995"/>
              <a:ext cx="380999" cy="75916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1" name="Connecteur droit avec flèche 80">
              <a:extLst>
                <a:ext uri="{FF2B5EF4-FFF2-40B4-BE49-F238E27FC236}">
                  <a16:creationId xmlns:a16="http://schemas.microsoft.com/office/drawing/2014/main" id="{8877324A-9ED0-8A29-86F4-7F182BEF86AF}"/>
                </a:ext>
              </a:extLst>
            </p:cNvPr>
            <p:cNvCxnSpPr>
              <a:cxnSpLocks/>
            </p:cNvCxnSpPr>
            <p:nvPr/>
          </p:nvCxnSpPr>
          <p:spPr>
            <a:xfrm>
              <a:off x="7644948" y="4694995"/>
              <a:ext cx="92528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6" name="ZoneTexte 85">
                  <a:extLst>
                    <a:ext uri="{FF2B5EF4-FFF2-40B4-BE49-F238E27FC236}">
                      <a16:creationId xmlns:a16="http://schemas.microsoft.com/office/drawing/2014/main" id="{BBCB3F52-46A6-E599-A00A-0F0728B302F7}"/>
                    </a:ext>
                  </a:extLst>
                </p:cNvPr>
                <p:cNvSpPr txBox="1"/>
                <p:nvPr/>
              </p:nvSpPr>
              <p:spPr>
                <a:xfrm>
                  <a:off x="6434106" y="4376212"/>
                  <a:ext cx="48481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i="1" dirty="0">
                                <a:latin typeface="Cambria Math" panose="02040503050406030204" pitchFamily="18" charset="0"/>
                              </a:rPr>
                            </m:ctrlPr>
                          </m:sSubPr>
                          <m:e>
                            <m:r>
                              <a:rPr lang="fr-FR" sz="1200" i="1" dirty="0">
                                <a:latin typeface="Cambria Math" panose="02040503050406030204" pitchFamily="18" charset="0"/>
                              </a:rPr>
                              <m:t>𝑛</m:t>
                            </m:r>
                          </m:e>
                          <m:sub>
                            <m:r>
                              <a:rPr lang="fr-FR" sz="1200" i="1" dirty="0">
                                <a:latin typeface="Cambria Math" panose="02040503050406030204" pitchFamily="18" charset="0"/>
                              </a:rPr>
                              <m:t>𝑎𝑖𝑟</m:t>
                            </m:r>
                          </m:sub>
                        </m:sSub>
                      </m:oMath>
                    </m:oMathPara>
                  </a14:m>
                  <a:endParaRPr lang="fr-FR" sz="1200" dirty="0"/>
                </a:p>
              </p:txBody>
            </p:sp>
          </mc:Choice>
          <mc:Fallback xmlns="">
            <p:sp>
              <p:nvSpPr>
                <p:cNvPr id="86" name="ZoneTexte 85">
                  <a:extLst>
                    <a:ext uri="{FF2B5EF4-FFF2-40B4-BE49-F238E27FC236}">
                      <a16:creationId xmlns:a16="http://schemas.microsoft.com/office/drawing/2014/main" id="{BBCB3F52-46A6-E599-A00A-0F0728B302F7}"/>
                    </a:ext>
                  </a:extLst>
                </p:cNvPr>
                <p:cNvSpPr txBox="1">
                  <a:spLocks noRot="1" noChangeAspect="1" noMove="1" noResize="1" noEditPoints="1" noAdjustHandles="1" noChangeArrowheads="1" noChangeShapeType="1" noTextEdit="1"/>
                </p:cNvSpPr>
                <p:nvPr/>
              </p:nvSpPr>
              <p:spPr>
                <a:xfrm>
                  <a:off x="6434106" y="4376212"/>
                  <a:ext cx="484812" cy="276999"/>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8" name="ZoneTexte 87">
                  <a:extLst>
                    <a:ext uri="{FF2B5EF4-FFF2-40B4-BE49-F238E27FC236}">
                      <a16:creationId xmlns:a16="http://schemas.microsoft.com/office/drawing/2014/main" id="{DBB173B1-D252-8BBA-63BE-2AD02000827B}"/>
                    </a:ext>
                  </a:extLst>
                </p:cNvPr>
                <p:cNvSpPr txBox="1"/>
                <p:nvPr/>
              </p:nvSpPr>
              <p:spPr>
                <a:xfrm>
                  <a:off x="6430721" y="4778562"/>
                  <a:ext cx="74049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200" i="1" dirty="0" smtClean="0">
                                <a:latin typeface="Cambria Math" panose="02040503050406030204" pitchFamily="18" charset="0"/>
                              </a:rPr>
                            </m:ctrlPr>
                          </m:sSubPr>
                          <m:e>
                            <m:r>
                              <a:rPr lang="fr-FR" sz="1200" i="1" dirty="0" smtClean="0">
                                <a:latin typeface="Cambria Math" panose="02040503050406030204" pitchFamily="18" charset="0"/>
                              </a:rPr>
                              <m:t>𝑛</m:t>
                            </m:r>
                          </m:e>
                          <m:sub>
                            <m:r>
                              <a:rPr lang="fr-FR" sz="1200" i="1" dirty="0" smtClean="0">
                                <a:latin typeface="Cambria Math" panose="02040503050406030204" pitchFamily="18" charset="0"/>
                              </a:rPr>
                              <m:t>𝑑</m:t>
                            </m:r>
                            <m:r>
                              <a:rPr lang="fr-FR" sz="1200" b="0" i="1" dirty="0" smtClean="0">
                                <a:latin typeface="Cambria Math" panose="02040503050406030204" pitchFamily="18" charset="0"/>
                              </a:rPr>
                              <m:t>𝑖𝑎𝑚𝑜𝑛𝑑</m:t>
                            </m:r>
                          </m:sub>
                        </m:sSub>
                      </m:oMath>
                    </m:oMathPara>
                  </a14:m>
                  <a:endParaRPr lang="fr-FR" sz="1200" dirty="0"/>
                </a:p>
              </p:txBody>
            </p:sp>
          </mc:Choice>
          <mc:Fallback xmlns="">
            <p:sp>
              <p:nvSpPr>
                <p:cNvPr id="88" name="ZoneTexte 87">
                  <a:extLst>
                    <a:ext uri="{FF2B5EF4-FFF2-40B4-BE49-F238E27FC236}">
                      <a16:creationId xmlns:a16="http://schemas.microsoft.com/office/drawing/2014/main" id="{DBB173B1-D252-8BBA-63BE-2AD02000827B}"/>
                    </a:ext>
                  </a:extLst>
                </p:cNvPr>
                <p:cNvSpPr txBox="1">
                  <a:spLocks noRot="1" noChangeAspect="1" noMove="1" noResize="1" noEditPoints="1" noAdjustHandles="1" noChangeArrowheads="1" noChangeShapeType="1" noTextEdit="1"/>
                </p:cNvSpPr>
                <p:nvPr/>
              </p:nvSpPr>
              <p:spPr>
                <a:xfrm>
                  <a:off x="6430721" y="4778562"/>
                  <a:ext cx="740492" cy="276999"/>
                </a:xfrm>
                <a:prstGeom prst="rect">
                  <a:avLst/>
                </a:prstGeom>
                <a:blipFill>
                  <a:blip r:embed="rId11"/>
                  <a:stretch>
                    <a:fillRect/>
                  </a:stretch>
                </a:blipFill>
              </p:spPr>
              <p:txBody>
                <a:bodyPr/>
                <a:lstStyle/>
                <a:p>
                  <a:r>
                    <a:rPr lang="fr-FR">
                      <a:noFill/>
                    </a:rPr>
                    <a:t> </a:t>
                  </a:r>
                </a:p>
              </p:txBody>
            </p:sp>
          </mc:Fallback>
        </mc:AlternateContent>
        <p:cxnSp>
          <p:nvCxnSpPr>
            <p:cNvPr id="90" name="Connecteur droit 89">
              <a:extLst>
                <a:ext uri="{FF2B5EF4-FFF2-40B4-BE49-F238E27FC236}">
                  <a16:creationId xmlns:a16="http://schemas.microsoft.com/office/drawing/2014/main" id="{38A8C403-AFE9-735A-2F25-445D9437E6D1}"/>
                </a:ext>
              </a:extLst>
            </p:cNvPr>
            <p:cNvCxnSpPr>
              <a:cxnSpLocks/>
            </p:cNvCxnSpPr>
            <p:nvPr/>
          </p:nvCxnSpPr>
          <p:spPr>
            <a:xfrm flipV="1">
              <a:off x="7632875" y="4240928"/>
              <a:ext cx="0" cy="1313859"/>
            </a:xfrm>
            <a:prstGeom prst="line">
              <a:avLst/>
            </a:prstGeom>
            <a:ln w="127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94" name="ZoneTexte 93">
                  <a:extLst>
                    <a:ext uri="{FF2B5EF4-FFF2-40B4-BE49-F238E27FC236}">
                      <a16:creationId xmlns:a16="http://schemas.microsoft.com/office/drawing/2014/main" id="{7B57812F-423E-8C60-0161-12DCCB208A4F}"/>
                    </a:ext>
                  </a:extLst>
                </p:cNvPr>
                <p:cNvSpPr txBox="1"/>
                <p:nvPr/>
              </p:nvSpPr>
              <p:spPr>
                <a:xfrm>
                  <a:off x="7011542" y="5407490"/>
                  <a:ext cx="72013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i="1" dirty="0">
                                <a:latin typeface="Cambria Math" panose="02040503050406030204" pitchFamily="18" charset="0"/>
                                <a:ea typeface="Cambria Math" panose="02040503050406030204" pitchFamily="18" charset="0"/>
                              </a:rPr>
                            </m:ctrlPr>
                          </m:sSubPr>
                          <m:e>
                            <m:r>
                              <a:rPr lang="fr-FR" sz="1200" i="1" dirty="0">
                                <a:latin typeface="Cambria Math" panose="02040503050406030204" pitchFamily="18" charset="0"/>
                                <a:ea typeface="Cambria Math" panose="02040503050406030204" pitchFamily="18" charset="0"/>
                              </a:rPr>
                              <m:t>𝜃</m:t>
                            </m:r>
                          </m:e>
                          <m:sub>
                            <m:r>
                              <a:rPr lang="fr-FR" sz="1200" i="1" dirty="0">
                                <a:latin typeface="Cambria Math" panose="02040503050406030204" pitchFamily="18" charset="0"/>
                                <a:ea typeface="Cambria Math" panose="02040503050406030204" pitchFamily="18" charset="0"/>
                              </a:rPr>
                              <m:t>𝑐𝑟𝑖𝑡𝑖𝑐𝑎𝑙</m:t>
                            </m:r>
                          </m:sub>
                        </m:sSub>
                      </m:oMath>
                    </m:oMathPara>
                  </a14:m>
                  <a:endParaRPr lang="fr-FR" sz="1200" dirty="0"/>
                </a:p>
              </p:txBody>
            </p:sp>
          </mc:Choice>
          <mc:Fallback xmlns="">
            <p:sp>
              <p:nvSpPr>
                <p:cNvPr id="94" name="ZoneTexte 93">
                  <a:extLst>
                    <a:ext uri="{FF2B5EF4-FFF2-40B4-BE49-F238E27FC236}">
                      <a16:creationId xmlns:a16="http://schemas.microsoft.com/office/drawing/2014/main" id="{7B57812F-423E-8C60-0161-12DCCB208A4F}"/>
                    </a:ext>
                  </a:extLst>
                </p:cNvPr>
                <p:cNvSpPr txBox="1">
                  <a:spLocks noRot="1" noChangeAspect="1" noMove="1" noResize="1" noEditPoints="1" noAdjustHandles="1" noChangeArrowheads="1" noChangeShapeType="1" noTextEdit="1"/>
                </p:cNvSpPr>
                <p:nvPr/>
              </p:nvSpPr>
              <p:spPr>
                <a:xfrm>
                  <a:off x="7011542" y="5407490"/>
                  <a:ext cx="720133" cy="276999"/>
                </a:xfrm>
                <a:prstGeom prst="rect">
                  <a:avLst/>
                </a:prstGeom>
                <a:blipFill>
                  <a:blip r:embed="rId12"/>
                  <a:stretch>
                    <a:fillRect/>
                  </a:stretch>
                </a:blipFill>
              </p:spPr>
              <p:txBody>
                <a:bodyPr/>
                <a:lstStyle/>
                <a:p>
                  <a:r>
                    <a:rPr lang="fr-FR">
                      <a:noFill/>
                    </a:rPr>
                    <a:t> </a:t>
                  </a:r>
                </a:p>
              </p:txBody>
            </p:sp>
          </mc:Fallback>
        </mc:AlternateContent>
        <p:sp>
          <p:nvSpPr>
            <p:cNvPr id="95" name="Arc 94">
              <a:extLst>
                <a:ext uri="{FF2B5EF4-FFF2-40B4-BE49-F238E27FC236}">
                  <a16:creationId xmlns:a16="http://schemas.microsoft.com/office/drawing/2014/main" id="{80F7CBF8-4DEB-02C0-418C-2A7D283854E5}"/>
                </a:ext>
              </a:extLst>
            </p:cNvPr>
            <p:cNvSpPr/>
            <p:nvPr/>
          </p:nvSpPr>
          <p:spPr>
            <a:xfrm rot="10800000">
              <a:off x="6991796" y="4111226"/>
              <a:ext cx="1282157" cy="1282157"/>
            </a:xfrm>
            <a:prstGeom prst="arc">
              <a:avLst>
                <a:gd name="adj1" fmla="val 16200000"/>
                <a:gd name="adj2" fmla="val 178815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pic>
        <p:nvPicPr>
          <p:cNvPr id="96" name="Image 95">
            <a:extLst>
              <a:ext uri="{FF2B5EF4-FFF2-40B4-BE49-F238E27FC236}">
                <a16:creationId xmlns:a16="http://schemas.microsoft.com/office/drawing/2014/main" id="{854E6BD2-9917-AD94-97CB-BE84FC299D40}"/>
              </a:ext>
            </a:extLst>
          </p:cNvPr>
          <p:cNvPicPr>
            <a:picLocks noChangeAspect="1"/>
          </p:cNvPicPr>
          <p:nvPr/>
        </p:nvPicPr>
        <p:blipFill>
          <a:blip r:embed="rId13"/>
          <a:stretch>
            <a:fillRect/>
          </a:stretch>
        </p:blipFill>
        <p:spPr>
          <a:xfrm>
            <a:off x="149310" y="139477"/>
            <a:ext cx="656033" cy="653612"/>
          </a:xfrm>
          <a:prstGeom prst="rect">
            <a:avLst/>
          </a:prstGeom>
        </p:spPr>
      </p:pic>
      <p:sp>
        <p:nvSpPr>
          <p:cNvPr id="98" name="Espace réservé de la date 11">
            <a:extLst>
              <a:ext uri="{FF2B5EF4-FFF2-40B4-BE49-F238E27FC236}">
                <a16:creationId xmlns:a16="http://schemas.microsoft.com/office/drawing/2014/main" id="{25DF981B-1278-B227-F66C-AFD4054AB6D6}"/>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39249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6" grpId="0"/>
      <p:bldP spid="70" grpId="0" animBg="1"/>
      <p:bldP spid="71" grpId="0"/>
      <p:bldP spid="72" grpId="0"/>
      <p:bldP spid="73" grpId="0"/>
      <p:bldP spid="74" grpId="0" animBg="1"/>
      <p:bldP spid="7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Limits of the spin photon interface</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7171" name="Groupe 7170">
            <a:extLst>
              <a:ext uri="{FF2B5EF4-FFF2-40B4-BE49-F238E27FC236}">
                <a16:creationId xmlns:a16="http://schemas.microsoft.com/office/drawing/2014/main" id="{104630FF-A590-A4E9-5E12-9A9E56D983DE}"/>
              </a:ext>
            </a:extLst>
          </p:cNvPr>
          <p:cNvGrpSpPr/>
          <p:nvPr/>
        </p:nvGrpSpPr>
        <p:grpSpPr>
          <a:xfrm>
            <a:off x="409027" y="1881870"/>
            <a:ext cx="3784414" cy="2347932"/>
            <a:chOff x="5983706" y="4340996"/>
            <a:chExt cx="2398397" cy="1488017"/>
          </a:xfrm>
        </p:grpSpPr>
        <p:sp>
          <p:nvSpPr>
            <p:cNvPr id="163" name="Rectangle 162">
              <a:extLst>
                <a:ext uri="{FF2B5EF4-FFF2-40B4-BE49-F238E27FC236}">
                  <a16:creationId xmlns:a16="http://schemas.microsoft.com/office/drawing/2014/main" id="{18D56A0B-F4DD-C9E6-B361-06A2F4F692A1}"/>
                </a:ext>
              </a:extLst>
            </p:cNvPr>
            <p:cNvSpPr/>
            <p:nvPr/>
          </p:nvSpPr>
          <p:spPr>
            <a:xfrm>
              <a:off x="6016649" y="4603305"/>
              <a:ext cx="2343148" cy="926669"/>
            </a:xfrm>
            <a:prstGeom prst="rect">
              <a:avLst/>
            </a:prstGeom>
            <a:solidFill>
              <a:srgbClr val="8AD7F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èze 163">
              <a:extLst>
                <a:ext uri="{FF2B5EF4-FFF2-40B4-BE49-F238E27FC236}">
                  <a16:creationId xmlns:a16="http://schemas.microsoft.com/office/drawing/2014/main" id="{4D5D7790-2A9E-5A8A-6792-E0A828B72FCD}"/>
                </a:ext>
              </a:extLst>
            </p:cNvPr>
            <p:cNvSpPr/>
            <p:nvPr/>
          </p:nvSpPr>
          <p:spPr>
            <a:xfrm rot="10800000">
              <a:off x="6016649" y="4503667"/>
              <a:ext cx="2343148" cy="716223"/>
            </a:xfrm>
            <a:prstGeom prst="trapezoid">
              <a:avLst>
                <a:gd name="adj" fmla="val 78250"/>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Secteurs 164">
              <a:extLst>
                <a:ext uri="{FF2B5EF4-FFF2-40B4-BE49-F238E27FC236}">
                  <a16:creationId xmlns:a16="http://schemas.microsoft.com/office/drawing/2014/main" id="{B0324CA7-FE91-BB24-F129-BBAF08029BF1}"/>
                </a:ext>
              </a:extLst>
            </p:cNvPr>
            <p:cNvSpPr/>
            <p:nvPr/>
          </p:nvSpPr>
          <p:spPr>
            <a:xfrm rot="5400000">
              <a:off x="6577063" y="4606693"/>
              <a:ext cx="1222320" cy="1222320"/>
            </a:xfrm>
            <a:prstGeom prst="pie">
              <a:avLst>
                <a:gd name="adj1" fmla="val 5388424"/>
                <a:gd name="adj2" fmla="val 16200000"/>
              </a:avLst>
            </a:prstGeom>
            <a:solidFill>
              <a:srgbClr val="8AD7F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Rectangle 165">
              <a:extLst>
                <a:ext uri="{FF2B5EF4-FFF2-40B4-BE49-F238E27FC236}">
                  <a16:creationId xmlns:a16="http://schemas.microsoft.com/office/drawing/2014/main" id="{F2E39B3B-D08E-7EAA-AC7B-67E671AD37A7}"/>
                </a:ext>
              </a:extLst>
            </p:cNvPr>
            <p:cNvSpPr/>
            <p:nvPr/>
          </p:nvSpPr>
          <p:spPr>
            <a:xfrm>
              <a:off x="6585689" y="5196181"/>
              <a:ext cx="1206467" cy="156762"/>
            </a:xfrm>
            <a:prstGeom prst="rect">
              <a:avLst/>
            </a:prstGeom>
            <a:solidFill>
              <a:srgbClr val="8AD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EF923097-8E31-5C00-2D7C-136B8C81D331}"/>
                </a:ext>
              </a:extLst>
            </p:cNvPr>
            <p:cNvSpPr/>
            <p:nvPr/>
          </p:nvSpPr>
          <p:spPr>
            <a:xfrm>
              <a:off x="5983706" y="4437056"/>
              <a:ext cx="2398397" cy="16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Image 50">
              <a:extLst>
                <a:ext uri="{FF2B5EF4-FFF2-40B4-BE49-F238E27FC236}">
                  <a16:creationId xmlns:a16="http://schemas.microsoft.com/office/drawing/2014/main" id="{CA2F0BB1-5B16-0D91-AAF3-97C159996AAC}"/>
                </a:ext>
              </a:extLst>
            </p:cNvPr>
            <p:cNvPicPr>
              <a:picLocks/>
            </p:cNvPicPr>
            <p:nvPr/>
          </p:nvPicPr>
          <p:blipFill>
            <a:blip r:embed="rId3"/>
            <a:stretch>
              <a:fillRect/>
            </a:stretch>
          </p:blipFill>
          <p:spPr>
            <a:xfrm rot="18900000">
              <a:off x="7492273" y="4809051"/>
              <a:ext cx="516000" cy="194717"/>
            </a:xfrm>
            <a:prstGeom prst="rect">
              <a:avLst/>
            </a:prstGeom>
          </p:spPr>
        </p:pic>
        <p:pic>
          <p:nvPicPr>
            <p:cNvPr id="52" name="Image 51">
              <a:extLst>
                <a:ext uri="{FF2B5EF4-FFF2-40B4-BE49-F238E27FC236}">
                  <a16:creationId xmlns:a16="http://schemas.microsoft.com/office/drawing/2014/main" id="{2AC95EE0-DF58-497F-FBC4-C79CA1226D83}"/>
                </a:ext>
              </a:extLst>
            </p:cNvPr>
            <p:cNvPicPr>
              <a:picLocks/>
            </p:cNvPicPr>
            <p:nvPr/>
          </p:nvPicPr>
          <p:blipFill>
            <a:blip r:embed="rId3"/>
            <a:stretch>
              <a:fillRect/>
            </a:stretch>
          </p:blipFill>
          <p:spPr>
            <a:xfrm rot="13490633">
              <a:off x="6377331" y="4812966"/>
              <a:ext cx="516000" cy="194717"/>
            </a:xfrm>
            <a:prstGeom prst="rect">
              <a:avLst/>
            </a:prstGeom>
          </p:spPr>
        </p:pic>
        <p:pic>
          <p:nvPicPr>
            <p:cNvPr id="54" name="Image 53">
              <a:extLst>
                <a:ext uri="{FF2B5EF4-FFF2-40B4-BE49-F238E27FC236}">
                  <a16:creationId xmlns:a16="http://schemas.microsoft.com/office/drawing/2014/main" id="{F30FAF46-E8B4-5103-3638-8460C0A5BF77}"/>
                </a:ext>
              </a:extLst>
            </p:cNvPr>
            <p:cNvPicPr>
              <a:picLocks/>
            </p:cNvPicPr>
            <p:nvPr/>
          </p:nvPicPr>
          <p:blipFill>
            <a:blip r:embed="rId3"/>
            <a:stretch>
              <a:fillRect/>
            </a:stretch>
          </p:blipFill>
          <p:spPr>
            <a:xfrm rot="16200000">
              <a:off x="6942907" y="4501637"/>
              <a:ext cx="516000" cy="194717"/>
            </a:xfrm>
            <a:prstGeom prst="rect">
              <a:avLst/>
            </a:prstGeom>
          </p:spPr>
        </p:pic>
        <p:grpSp>
          <p:nvGrpSpPr>
            <p:cNvPr id="5" name="Groupe 4">
              <a:extLst>
                <a:ext uri="{FF2B5EF4-FFF2-40B4-BE49-F238E27FC236}">
                  <a16:creationId xmlns:a16="http://schemas.microsoft.com/office/drawing/2014/main" id="{F4C0FBF9-B7BB-CEA5-BFE3-5E25081267C0}"/>
                </a:ext>
              </a:extLst>
            </p:cNvPr>
            <p:cNvGrpSpPr/>
            <p:nvPr/>
          </p:nvGrpSpPr>
          <p:grpSpPr>
            <a:xfrm>
              <a:off x="7108219" y="4909778"/>
              <a:ext cx="212063" cy="455118"/>
              <a:chOff x="2302567" y="2911113"/>
              <a:chExt cx="180220" cy="455118"/>
            </a:xfrm>
          </p:grpSpPr>
          <p:sp>
            <p:nvSpPr>
              <p:cNvPr id="172" name="Forme libre 171">
                <a:extLst>
                  <a:ext uri="{FF2B5EF4-FFF2-40B4-BE49-F238E27FC236}">
                    <a16:creationId xmlns:a16="http://schemas.microsoft.com/office/drawing/2014/main" id="{62C944B1-4C52-FB0E-99F8-36B9FCAE1926}"/>
                  </a:ext>
                </a:extLst>
              </p:cNvPr>
              <p:cNvSpPr/>
              <p:nvPr/>
            </p:nvSpPr>
            <p:spPr>
              <a:xfrm rot="9000000">
                <a:off x="2302567" y="2911113"/>
                <a:ext cx="180220" cy="455118"/>
              </a:xfrm>
              <a:custGeom>
                <a:avLst/>
                <a:gdLst>
                  <a:gd name="connsiteX0" fmla="*/ 315897 w 600422"/>
                  <a:gd name="connsiteY0" fmla="*/ 1288593 h 1288593"/>
                  <a:gd name="connsiteX1" fmla="*/ 73581 w 600422"/>
                  <a:gd name="connsiteY1" fmla="*/ 1046277 h 1288593"/>
                  <a:gd name="connsiteX2" fmla="*/ 194739 w 600422"/>
                  <a:gd name="connsiteY2" fmla="*/ 1046277 h 1288593"/>
                  <a:gd name="connsiteX3" fmla="*/ 194739 w 600422"/>
                  <a:gd name="connsiteY3" fmla="*/ 865470 h 1288593"/>
                  <a:gd name="connsiteX4" fmla="*/ 183355 w 600422"/>
                  <a:gd name="connsiteY4" fmla="*/ 863172 h 1288593"/>
                  <a:gd name="connsiteX5" fmla="*/ 0 w 600422"/>
                  <a:gd name="connsiteY5" fmla="*/ 586553 h 1288593"/>
                  <a:gd name="connsiteX6" fmla="*/ 183355 w 600422"/>
                  <a:gd name="connsiteY6" fmla="*/ 309934 h 1288593"/>
                  <a:gd name="connsiteX7" fmla="*/ 194739 w 600422"/>
                  <a:gd name="connsiteY7" fmla="*/ 307636 h 1288593"/>
                  <a:gd name="connsiteX8" fmla="*/ 194739 w 600422"/>
                  <a:gd name="connsiteY8" fmla="*/ 0 h 1288593"/>
                  <a:gd name="connsiteX9" fmla="*/ 437055 w 600422"/>
                  <a:gd name="connsiteY9" fmla="*/ 0 h 1288593"/>
                  <a:gd name="connsiteX10" fmla="*/ 437055 w 600422"/>
                  <a:gd name="connsiteY10" fmla="*/ 320784 h 1288593"/>
                  <a:gd name="connsiteX11" fmla="*/ 468062 w 600422"/>
                  <a:gd name="connsiteY11" fmla="*/ 337614 h 1288593"/>
                  <a:gd name="connsiteX12" fmla="*/ 600422 w 600422"/>
                  <a:gd name="connsiteY12" fmla="*/ 586553 h 1288593"/>
                  <a:gd name="connsiteX13" fmla="*/ 468062 w 600422"/>
                  <a:gd name="connsiteY13" fmla="*/ 835493 h 1288593"/>
                  <a:gd name="connsiteX14" fmla="*/ 437055 w 600422"/>
                  <a:gd name="connsiteY14" fmla="*/ 852323 h 1288593"/>
                  <a:gd name="connsiteX15" fmla="*/ 437055 w 600422"/>
                  <a:gd name="connsiteY15" fmla="*/ 1046277 h 1288593"/>
                  <a:gd name="connsiteX16" fmla="*/ 558213 w 600422"/>
                  <a:gd name="connsiteY16" fmla="*/ 1046277 h 12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22" h="1288593">
                    <a:moveTo>
                      <a:pt x="315897" y="1288593"/>
                    </a:moveTo>
                    <a:lnTo>
                      <a:pt x="73581" y="1046277"/>
                    </a:lnTo>
                    <a:lnTo>
                      <a:pt x="194739" y="1046277"/>
                    </a:lnTo>
                    <a:lnTo>
                      <a:pt x="194739" y="865470"/>
                    </a:lnTo>
                    <a:lnTo>
                      <a:pt x="183355" y="863172"/>
                    </a:lnTo>
                    <a:cubicBezTo>
                      <a:pt x="75605" y="817598"/>
                      <a:pt x="0" y="710905"/>
                      <a:pt x="0" y="586553"/>
                    </a:cubicBezTo>
                    <a:cubicBezTo>
                      <a:pt x="0" y="462202"/>
                      <a:pt x="75605" y="355509"/>
                      <a:pt x="183355" y="309934"/>
                    </a:cubicBezTo>
                    <a:lnTo>
                      <a:pt x="194739" y="307636"/>
                    </a:lnTo>
                    <a:lnTo>
                      <a:pt x="194739" y="0"/>
                    </a:lnTo>
                    <a:lnTo>
                      <a:pt x="437055" y="0"/>
                    </a:lnTo>
                    <a:lnTo>
                      <a:pt x="437055" y="320784"/>
                    </a:lnTo>
                    <a:lnTo>
                      <a:pt x="468062" y="337614"/>
                    </a:lnTo>
                    <a:cubicBezTo>
                      <a:pt x="547918" y="391564"/>
                      <a:pt x="600422" y="482927"/>
                      <a:pt x="600422" y="586553"/>
                    </a:cubicBezTo>
                    <a:cubicBezTo>
                      <a:pt x="600422" y="690179"/>
                      <a:pt x="547918" y="781543"/>
                      <a:pt x="468062" y="835493"/>
                    </a:cubicBezTo>
                    <a:lnTo>
                      <a:pt x="437055" y="852323"/>
                    </a:lnTo>
                    <a:lnTo>
                      <a:pt x="437055" y="1046277"/>
                    </a:lnTo>
                    <a:lnTo>
                      <a:pt x="558213" y="1046277"/>
                    </a:lnTo>
                    <a:close/>
                  </a:path>
                </a:pathLst>
              </a:custGeom>
              <a:gradFill flip="none" rotWithShape="1">
                <a:gsLst>
                  <a:gs pos="9000">
                    <a:schemeClr val="accent4">
                      <a:lumMod val="40000"/>
                      <a:lumOff val="60000"/>
                    </a:schemeClr>
                  </a:gs>
                  <a:gs pos="61000">
                    <a:srgbClr val="C00000"/>
                  </a:gs>
                  <a:gs pos="36000">
                    <a:srgbClr val="E58559"/>
                  </a:gs>
                  <a:gs pos="82000">
                    <a:srgbClr val="8C0000"/>
                  </a:gs>
                </a:gsLst>
                <a:path path="circle">
                  <a:fillToRect l="50000" t="130000" r="50000" b="-3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Ellipse 43">
                <a:extLst>
                  <a:ext uri="{FF2B5EF4-FFF2-40B4-BE49-F238E27FC236}">
                    <a16:creationId xmlns:a16="http://schemas.microsoft.com/office/drawing/2014/main" id="{44E15AB8-3FBB-2A79-A02B-DC6B6E65C842}"/>
                  </a:ext>
                </a:extLst>
              </p:cNvPr>
              <p:cNvSpPr/>
              <p:nvPr/>
            </p:nvSpPr>
            <p:spPr>
              <a:xfrm rot="19800000">
                <a:off x="2344628" y="3131995"/>
                <a:ext cx="34915" cy="4108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Ellipse 44">
                <a:extLst>
                  <a:ext uri="{FF2B5EF4-FFF2-40B4-BE49-F238E27FC236}">
                    <a16:creationId xmlns:a16="http://schemas.microsoft.com/office/drawing/2014/main" id="{892FF721-9490-5A20-AA9F-C523CFB038EB}"/>
                  </a:ext>
                </a:extLst>
              </p:cNvPr>
              <p:cNvSpPr/>
              <p:nvPr/>
            </p:nvSpPr>
            <p:spPr>
              <a:xfrm rot="19800000">
                <a:off x="2400763" y="3093860"/>
                <a:ext cx="34915" cy="4108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onnecteur droit 48">
                <a:extLst>
                  <a:ext uri="{FF2B5EF4-FFF2-40B4-BE49-F238E27FC236}">
                    <a16:creationId xmlns:a16="http://schemas.microsoft.com/office/drawing/2014/main" id="{F6A30EBF-DAB2-52B5-E6A1-4A3DF6CF06A0}"/>
                  </a:ext>
                </a:extLst>
              </p:cNvPr>
              <p:cNvCxnSpPr>
                <a:cxnSpLocks/>
              </p:cNvCxnSpPr>
              <p:nvPr/>
            </p:nvCxnSpPr>
            <p:spPr>
              <a:xfrm rot="19800000">
                <a:off x="2383298" y="3194403"/>
                <a:ext cx="58839"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nvGrpSpPr>
          <p:cNvPr id="182" name="Groupe 181">
            <a:extLst>
              <a:ext uri="{FF2B5EF4-FFF2-40B4-BE49-F238E27FC236}">
                <a16:creationId xmlns:a16="http://schemas.microsoft.com/office/drawing/2014/main" id="{DED8A2F9-EE14-7FD0-74A7-640FF9220248}"/>
              </a:ext>
            </a:extLst>
          </p:cNvPr>
          <p:cNvGrpSpPr/>
          <p:nvPr/>
        </p:nvGrpSpPr>
        <p:grpSpPr>
          <a:xfrm>
            <a:off x="998840" y="4198820"/>
            <a:ext cx="2857543" cy="2007547"/>
            <a:chOff x="7981976" y="1887444"/>
            <a:chExt cx="1966677" cy="1381675"/>
          </a:xfrm>
        </p:grpSpPr>
        <p:pic>
          <p:nvPicPr>
            <p:cNvPr id="92" name="Image 91">
              <a:extLst>
                <a:ext uri="{FF2B5EF4-FFF2-40B4-BE49-F238E27FC236}">
                  <a16:creationId xmlns:a16="http://schemas.microsoft.com/office/drawing/2014/main" id="{72B34CD1-3D95-890E-D913-A9A7A525D0E4}"/>
                </a:ext>
              </a:extLst>
            </p:cNvPr>
            <p:cNvPicPr>
              <a:picLocks noChangeAspect="1"/>
            </p:cNvPicPr>
            <p:nvPr/>
          </p:nvPicPr>
          <p:blipFill rotWithShape="1">
            <a:blip r:embed="rId4"/>
            <a:srcRect t="11200" b="12430"/>
            <a:stretch/>
          </p:blipFill>
          <p:spPr>
            <a:xfrm>
              <a:off x="7981976" y="1887444"/>
              <a:ext cx="1966677" cy="1381675"/>
            </a:xfrm>
            <a:prstGeom prst="rect">
              <a:avLst/>
            </a:prstGeom>
          </p:spPr>
        </p:pic>
        <p:cxnSp>
          <p:nvCxnSpPr>
            <p:cNvPr id="179" name="Connecteur droit 178">
              <a:extLst>
                <a:ext uri="{FF2B5EF4-FFF2-40B4-BE49-F238E27FC236}">
                  <a16:creationId xmlns:a16="http://schemas.microsoft.com/office/drawing/2014/main" id="{F989C710-D142-EC91-AD2F-E353045BE1F6}"/>
                </a:ext>
              </a:extLst>
            </p:cNvPr>
            <p:cNvCxnSpPr>
              <a:cxnSpLocks/>
            </p:cNvCxnSpPr>
            <p:nvPr/>
          </p:nvCxnSpPr>
          <p:spPr>
            <a:xfrm>
              <a:off x="9147174" y="3201915"/>
              <a:ext cx="75773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1" name="ZoneTexte 180">
              <a:extLst>
                <a:ext uri="{FF2B5EF4-FFF2-40B4-BE49-F238E27FC236}">
                  <a16:creationId xmlns:a16="http://schemas.microsoft.com/office/drawing/2014/main" id="{D2B16FA5-8609-F056-F481-6043A246A716}"/>
                </a:ext>
              </a:extLst>
            </p:cNvPr>
            <p:cNvSpPr txBox="1"/>
            <p:nvPr/>
          </p:nvSpPr>
          <p:spPr>
            <a:xfrm>
              <a:off x="9350412" y="2992120"/>
              <a:ext cx="598241" cy="276999"/>
            </a:xfrm>
            <a:prstGeom prst="rect">
              <a:avLst/>
            </a:prstGeom>
            <a:noFill/>
          </p:spPr>
          <p:txBody>
            <a:bodyPr wrap="none" rtlCol="0">
              <a:spAutoFit/>
            </a:bodyPr>
            <a:lstStyle/>
            <a:p>
              <a:r>
                <a:rPr lang="en-US" sz="1200" dirty="0">
                  <a:solidFill>
                    <a:schemeClr val="bg1"/>
                  </a:solidFill>
                </a:rPr>
                <a:t>10 </a:t>
              </a:r>
              <a:r>
                <a:rPr lang="en-US" sz="1200" dirty="0" err="1">
                  <a:solidFill>
                    <a:schemeClr val="bg1"/>
                  </a:solidFill>
                </a:rPr>
                <a:t>μm</a:t>
              </a:r>
              <a:endParaRPr lang="en-US" sz="1200" dirty="0">
                <a:solidFill>
                  <a:schemeClr val="bg1"/>
                </a:solidFill>
              </a:endParaRPr>
            </a:p>
          </p:txBody>
        </p:sp>
      </p:grpSp>
      <p:sp>
        <p:nvSpPr>
          <p:cNvPr id="8" name="TextBox 34">
            <a:extLst>
              <a:ext uri="{FF2B5EF4-FFF2-40B4-BE49-F238E27FC236}">
                <a16:creationId xmlns:a16="http://schemas.microsoft.com/office/drawing/2014/main" id="{3E3880D4-9CC6-B3A2-36DB-63B2FFA475AC}"/>
              </a:ext>
            </a:extLst>
          </p:cNvPr>
          <p:cNvSpPr txBox="1"/>
          <p:nvPr/>
        </p:nvSpPr>
        <p:spPr>
          <a:xfrm>
            <a:off x="9500733" y="5155273"/>
            <a:ext cx="1830437" cy="276999"/>
          </a:xfrm>
          <a:prstGeom prst="rect">
            <a:avLst/>
          </a:prstGeom>
          <a:noFill/>
        </p:spPr>
        <p:txBody>
          <a:bodyPr wrap="none" rtlCol="0">
            <a:spAutoFit/>
          </a:bodyPr>
          <a:lstStyle/>
          <a:p>
            <a:r>
              <a:rPr lang="de-DE" sz="1200" dirty="0"/>
              <a:t>Enhancement </a:t>
            </a:r>
            <a:r>
              <a:rPr lang="de-DE" sz="1200" dirty="0" err="1"/>
              <a:t>factor</a:t>
            </a:r>
            <a:r>
              <a:rPr lang="de-DE" sz="1200" dirty="0"/>
              <a:t>: 2-8</a:t>
            </a:r>
            <a:endParaRPr lang="en-US" sz="1200" dirty="0"/>
          </a:p>
        </p:txBody>
      </p:sp>
      <p:sp>
        <p:nvSpPr>
          <p:cNvPr id="20" name="Espace réservé du pied de page 19">
            <a:extLst>
              <a:ext uri="{FF2B5EF4-FFF2-40B4-BE49-F238E27FC236}">
                <a16:creationId xmlns:a16="http://schemas.microsoft.com/office/drawing/2014/main" id="{718DC5E0-99A6-0319-5107-2CA59C5B1926}"/>
              </a:ext>
            </a:extLst>
          </p:cNvPr>
          <p:cNvSpPr>
            <a:spLocks noGrp="1"/>
          </p:cNvSpPr>
          <p:nvPr>
            <p:ph type="ftr" sz="quarter" idx="11"/>
          </p:nvPr>
        </p:nvSpPr>
        <p:spPr/>
        <p:txBody>
          <a:bodyPr/>
          <a:lstStyle/>
          <a:p>
            <a:r>
              <a:rPr lang="fr-FR"/>
              <a:t>Charles Babin</a:t>
            </a:r>
          </a:p>
        </p:txBody>
      </p:sp>
      <p:sp>
        <p:nvSpPr>
          <p:cNvPr id="25" name="Espace réservé du numéro de diapositive 24">
            <a:extLst>
              <a:ext uri="{FF2B5EF4-FFF2-40B4-BE49-F238E27FC236}">
                <a16:creationId xmlns:a16="http://schemas.microsoft.com/office/drawing/2014/main" id="{B196C3E0-4625-6248-BD32-A6D47EFFD8C8}"/>
              </a:ext>
            </a:extLst>
          </p:cNvPr>
          <p:cNvSpPr>
            <a:spLocks noGrp="1"/>
          </p:cNvSpPr>
          <p:nvPr>
            <p:ph type="sldNum" sz="quarter" idx="12"/>
          </p:nvPr>
        </p:nvSpPr>
        <p:spPr/>
        <p:txBody>
          <a:bodyPr/>
          <a:lstStyle/>
          <a:p>
            <a:fld id="{BC52D411-5A3D-D14A-AF34-D9B1C8ECD583}" type="slidenum">
              <a:rPr lang="fr-FR" smtClean="0"/>
              <a:pPr/>
              <a:t>42</a:t>
            </a:fld>
            <a:endParaRPr lang="fr-FR"/>
          </a:p>
        </p:txBody>
      </p:sp>
      <p:grpSp>
        <p:nvGrpSpPr>
          <p:cNvPr id="6" name="Groupe 5">
            <a:extLst>
              <a:ext uri="{FF2B5EF4-FFF2-40B4-BE49-F238E27FC236}">
                <a16:creationId xmlns:a16="http://schemas.microsoft.com/office/drawing/2014/main" id="{87F63DCD-8913-4451-5025-9E4ABE55A0AB}"/>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C4ECB097-A673-20DA-7298-326E1A3A35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6419818-A7D5-70A0-8FA0-B8FF119CCB2A}"/>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8" name="ZoneTexte 37">
            <a:extLst>
              <a:ext uri="{FF2B5EF4-FFF2-40B4-BE49-F238E27FC236}">
                <a16:creationId xmlns:a16="http://schemas.microsoft.com/office/drawing/2014/main" id="{148B6E72-E515-DCC6-AD63-0EF357C11DC8}"/>
              </a:ext>
            </a:extLst>
          </p:cNvPr>
          <p:cNvSpPr txBox="1"/>
          <p:nvPr/>
        </p:nvSpPr>
        <p:spPr>
          <a:xfrm>
            <a:off x="1208086" y="1417137"/>
            <a:ext cx="2260171" cy="338554"/>
          </a:xfrm>
          <a:prstGeom prst="rect">
            <a:avLst/>
          </a:prstGeom>
          <a:noFill/>
        </p:spPr>
        <p:txBody>
          <a:bodyPr wrap="none" rtlCol="0">
            <a:spAutoFit/>
          </a:bodyPr>
          <a:lstStyle/>
          <a:p>
            <a:r>
              <a:rPr lang="fr-FR" sz="1600" b="1" dirty="0"/>
              <a:t>Solid immersion </a:t>
            </a:r>
            <a:r>
              <a:rPr lang="fr-FR" sz="1600" b="1" dirty="0" err="1"/>
              <a:t>lense</a:t>
            </a:r>
            <a:endParaRPr lang="fr-FR" sz="1600" b="1" dirty="0"/>
          </a:p>
        </p:txBody>
      </p:sp>
      <p:pic>
        <p:nvPicPr>
          <p:cNvPr id="62" name="Image 61">
            <a:extLst>
              <a:ext uri="{FF2B5EF4-FFF2-40B4-BE49-F238E27FC236}">
                <a16:creationId xmlns:a16="http://schemas.microsoft.com/office/drawing/2014/main" id="{5CFF3636-00EC-7538-0B05-FD00D9EBC1AD}"/>
              </a:ext>
            </a:extLst>
          </p:cNvPr>
          <p:cNvPicPr>
            <a:picLocks noChangeAspect="1"/>
          </p:cNvPicPr>
          <p:nvPr/>
        </p:nvPicPr>
        <p:blipFill>
          <a:blip r:embed="rId6"/>
          <a:stretch>
            <a:fillRect/>
          </a:stretch>
        </p:blipFill>
        <p:spPr>
          <a:xfrm>
            <a:off x="149310" y="139477"/>
            <a:ext cx="656033" cy="653612"/>
          </a:xfrm>
          <a:prstGeom prst="rect">
            <a:avLst/>
          </a:prstGeom>
        </p:spPr>
      </p:pic>
      <p:sp>
        <p:nvSpPr>
          <p:cNvPr id="63" name="Espace réservé de la date 11">
            <a:extLst>
              <a:ext uri="{FF2B5EF4-FFF2-40B4-BE49-F238E27FC236}">
                <a16:creationId xmlns:a16="http://schemas.microsoft.com/office/drawing/2014/main" id="{E2B1C169-4EA8-EA3B-4F4E-4D778E036C8F}"/>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pic>
        <p:nvPicPr>
          <p:cNvPr id="7173" name="Image 7172">
            <a:extLst>
              <a:ext uri="{FF2B5EF4-FFF2-40B4-BE49-F238E27FC236}">
                <a16:creationId xmlns:a16="http://schemas.microsoft.com/office/drawing/2014/main" id="{76C02ED7-769D-00B1-8911-56A2EE0CD3F0}"/>
              </a:ext>
            </a:extLst>
          </p:cNvPr>
          <p:cNvPicPr>
            <a:picLocks noChangeAspect="1"/>
          </p:cNvPicPr>
          <p:nvPr/>
        </p:nvPicPr>
        <p:blipFill>
          <a:blip r:embed="rId7"/>
          <a:stretch>
            <a:fillRect/>
          </a:stretch>
        </p:blipFill>
        <p:spPr>
          <a:xfrm>
            <a:off x="4687121" y="2480530"/>
            <a:ext cx="3697237" cy="3174155"/>
          </a:xfrm>
          <a:prstGeom prst="rect">
            <a:avLst/>
          </a:prstGeom>
        </p:spPr>
      </p:pic>
      <p:sp>
        <p:nvSpPr>
          <p:cNvPr id="7174" name="ZoneTexte 7173">
            <a:extLst>
              <a:ext uri="{FF2B5EF4-FFF2-40B4-BE49-F238E27FC236}">
                <a16:creationId xmlns:a16="http://schemas.microsoft.com/office/drawing/2014/main" id="{679A4712-138E-7C5C-7C79-87EB146E66B2}"/>
              </a:ext>
            </a:extLst>
          </p:cNvPr>
          <p:cNvSpPr txBox="1"/>
          <p:nvPr/>
        </p:nvSpPr>
        <p:spPr>
          <a:xfrm>
            <a:off x="4796364" y="5596617"/>
            <a:ext cx="3038011" cy="338554"/>
          </a:xfrm>
          <a:prstGeom prst="rect">
            <a:avLst/>
          </a:prstGeom>
          <a:noFill/>
        </p:spPr>
        <p:txBody>
          <a:bodyPr wrap="none" rtlCol="0">
            <a:spAutoFit/>
          </a:bodyPr>
          <a:lstStyle/>
          <a:p>
            <a:r>
              <a:rPr lang="fr-FR" sz="800" dirty="0"/>
              <a:t>J. P. </a:t>
            </a:r>
            <a:r>
              <a:rPr lang="fr-FR" sz="800" dirty="0" err="1"/>
              <a:t>Hadden</a:t>
            </a:r>
            <a:r>
              <a:rPr lang="fr-FR" sz="800" dirty="0"/>
              <a:t> et al., </a:t>
            </a:r>
            <a:r>
              <a:rPr lang="fr-FR" sz="800" i="1" dirty="0" err="1"/>
              <a:t>Applied</a:t>
            </a:r>
            <a:r>
              <a:rPr lang="fr-FR" sz="800" i="1" dirty="0"/>
              <a:t> </a:t>
            </a:r>
            <a:r>
              <a:rPr lang="fr-FR" sz="800" i="1" dirty="0" err="1"/>
              <a:t>Physics</a:t>
            </a:r>
            <a:r>
              <a:rPr lang="fr-FR" sz="800" i="1" dirty="0"/>
              <a:t> </a:t>
            </a:r>
            <a:r>
              <a:rPr lang="fr-FR" sz="800" i="1" dirty="0" err="1"/>
              <a:t>Letters</a:t>
            </a:r>
            <a:r>
              <a:rPr lang="fr-FR" sz="800" i="1" dirty="0"/>
              <a:t> </a:t>
            </a:r>
            <a:r>
              <a:rPr lang="fr-FR" sz="800" b="1" dirty="0"/>
              <a:t>97,</a:t>
            </a:r>
            <a:r>
              <a:rPr lang="fr-FR" sz="800" dirty="0"/>
              <a:t> 24, 241901 (2010)</a:t>
            </a:r>
          </a:p>
          <a:p>
            <a:endParaRPr lang="fr-FR" sz="800" dirty="0"/>
          </a:p>
        </p:txBody>
      </p:sp>
      <p:sp>
        <p:nvSpPr>
          <p:cNvPr id="7175" name="ZoneTexte 7174">
            <a:extLst>
              <a:ext uri="{FF2B5EF4-FFF2-40B4-BE49-F238E27FC236}">
                <a16:creationId xmlns:a16="http://schemas.microsoft.com/office/drawing/2014/main" id="{0A61809A-3958-CAEE-0AF4-763F89ECB874}"/>
              </a:ext>
            </a:extLst>
          </p:cNvPr>
          <p:cNvSpPr txBox="1"/>
          <p:nvPr/>
        </p:nvSpPr>
        <p:spPr>
          <a:xfrm>
            <a:off x="4994900" y="2100652"/>
            <a:ext cx="3081677" cy="338554"/>
          </a:xfrm>
          <a:prstGeom prst="rect">
            <a:avLst/>
          </a:prstGeom>
          <a:noFill/>
        </p:spPr>
        <p:txBody>
          <a:bodyPr wrap="none" rtlCol="0">
            <a:spAutoFit/>
          </a:bodyPr>
          <a:lstStyle/>
          <a:p>
            <a:r>
              <a:rPr lang="fr-FR" sz="1600" b="1" dirty="0" err="1"/>
              <a:t>Electromagnetic</a:t>
            </a:r>
            <a:r>
              <a:rPr lang="fr-FR" sz="1600" b="1" dirty="0"/>
              <a:t> Field </a:t>
            </a:r>
            <a:r>
              <a:rPr lang="fr-FR" sz="1600" b="1" dirty="0" err="1"/>
              <a:t>Intensity</a:t>
            </a:r>
            <a:endParaRPr lang="fr-FR" sz="1600" b="1" dirty="0"/>
          </a:p>
        </p:txBody>
      </p:sp>
      <p:pic>
        <p:nvPicPr>
          <p:cNvPr id="7177" name="Image 7176">
            <a:extLst>
              <a:ext uri="{FF2B5EF4-FFF2-40B4-BE49-F238E27FC236}">
                <a16:creationId xmlns:a16="http://schemas.microsoft.com/office/drawing/2014/main" id="{104D04D9-9F20-D768-C28F-65A40D3FBD72}"/>
              </a:ext>
            </a:extLst>
          </p:cNvPr>
          <p:cNvPicPr>
            <a:picLocks noChangeAspect="1"/>
          </p:cNvPicPr>
          <p:nvPr/>
        </p:nvPicPr>
        <p:blipFill>
          <a:blip r:embed="rId8"/>
          <a:srcRect t="2285"/>
          <a:stretch>
            <a:fillRect/>
          </a:stretch>
        </p:blipFill>
        <p:spPr>
          <a:xfrm>
            <a:off x="9273595" y="2658889"/>
            <a:ext cx="2284711" cy="2136003"/>
          </a:xfrm>
          <a:prstGeom prst="rect">
            <a:avLst/>
          </a:prstGeom>
        </p:spPr>
      </p:pic>
      <p:sp>
        <p:nvSpPr>
          <p:cNvPr id="7178" name="ZoneTexte 7177">
            <a:extLst>
              <a:ext uri="{FF2B5EF4-FFF2-40B4-BE49-F238E27FC236}">
                <a16:creationId xmlns:a16="http://schemas.microsoft.com/office/drawing/2014/main" id="{D138702B-B7CE-540E-C70F-46405B1607E4}"/>
              </a:ext>
            </a:extLst>
          </p:cNvPr>
          <p:cNvSpPr txBox="1"/>
          <p:nvPr/>
        </p:nvSpPr>
        <p:spPr>
          <a:xfrm>
            <a:off x="9448800" y="2261829"/>
            <a:ext cx="2084610" cy="338554"/>
          </a:xfrm>
          <a:prstGeom prst="rect">
            <a:avLst/>
          </a:prstGeom>
          <a:noFill/>
        </p:spPr>
        <p:txBody>
          <a:bodyPr wrap="none" rtlCol="0">
            <a:spAutoFit/>
          </a:bodyPr>
          <a:lstStyle/>
          <a:p>
            <a:r>
              <a:rPr lang="fr-FR" sz="1600" b="1" dirty="0" err="1"/>
              <a:t>Enhancement</a:t>
            </a:r>
            <a:r>
              <a:rPr lang="fr-FR" sz="1600" b="1" dirty="0"/>
              <a:t> factor</a:t>
            </a:r>
          </a:p>
        </p:txBody>
      </p:sp>
      <p:sp>
        <p:nvSpPr>
          <p:cNvPr id="7179" name="ZoneTexte 7178">
            <a:extLst>
              <a:ext uri="{FF2B5EF4-FFF2-40B4-BE49-F238E27FC236}">
                <a16:creationId xmlns:a16="http://schemas.microsoft.com/office/drawing/2014/main" id="{6FA27C38-A760-24F1-BBF8-E951E30699DE}"/>
              </a:ext>
            </a:extLst>
          </p:cNvPr>
          <p:cNvSpPr txBox="1"/>
          <p:nvPr/>
        </p:nvSpPr>
        <p:spPr>
          <a:xfrm>
            <a:off x="9033086" y="4813232"/>
            <a:ext cx="3338314" cy="338554"/>
          </a:xfrm>
          <a:prstGeom prst="rect">
            <a:avLst/>
          </a:prstGeom>
          <a:noFill/>
        </p:spPr>
        <p:txBody>
          <a:bodyPr wrap="square" rtlCol="0">
            <a:spAutoFit/>
          </a:bodyPr>
          <a:lstStyle/>
          <a:p>
            <a:r>
              <a:rPr lang="fr-FR" sz="800" dirty="0"/>
              <a:t>L. </a:t>
            </a:r>
            <a:r>
              <a:rPr lang="fr-FR" sz="800" dirty="0" err="1"/>
              <a:t>Marseglia</a:t>
            </a:r>
            <a:r>
              <a:rPr lang="fr-FR" sz="800" dirty="0"/>
              <a:t>, </a:t>
            </a:r>
            <a:r>
              <a:rPr lang="fr-FR" sz="800" i="1" dirty="0" err="1"/>
              <a:t>Applied</a:t>
            </a:r>
            <a:r>
              <a:rPr lang="fr-FR" sz="800" i="1" dirty="0"/>
              <a:t> </a:t>
            </a:r>
            <a:r>
              <a:rPr lang="fr-FR" sz="800" i="1" dirty="0" err="1"/>
              <a:t>Physics</a:t>
            </a:r>
            <a:r>
              <a:rPr lang="fr-FR" sz="800" i="1" dirty="0"/>
              <a:t> </a:t>
            </a:r>
            <a:r>
              <a:rPr lang="fr-FR" sz="800" i="1" dirty="0" err="1"/>
              <a:t>Letters</a:t>
            </a:r>
            <a:r>
              <a:rPr lang="fr-FR" sz="800" dirty="0"/>
              <a:t> </a:t>
            </a:r>
            <a:r>
              <a:rPr lang="fr-FR" sz="800" b="1" dirty="0"/>
              <a:t>98</a:t>
            </a:r>
            <a:r>
              <a:rPr lang="fr-FR" sz="800" dirty="0"/>
              <a:t>, 13, 133107, (2011)</a:t>
            </a:r>
          </a:p>
          <a:p>
            <a:endParaRPr lang="fr-FR" sz="800" dirty="0"/>
          </a:p>
        </p:txBody>
      </p:sp>
    </p:spTree>
    <p:extLst>
      <p:ext uri="{BB962C8B-B14F-4D97-AF65-F5344CB8AC3E}">
        <p14:creationId xmlns:p14="http://schemas.microsoft.com/office/powerpoint/2010/main" val="38476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174" grpId="0"/>
      <p:bldP spid="7175" grpId="0"/>
      <p:bldP spid="7178" grpId="0"/>
      <p:bldP spid="717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CA5B-C62D-F5E3-33A5-069AF89EC2E6}"/>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FED0ECA6-FB6F-B5AB-F45C-E01184977769}"/>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SIL Fabrication</a:t>
            </a:r>
            <a:endParaRPr lang="en-US" sz="3200" dirty="0">
              <a:solidFill>
                <a:schemeClr val="bg1"/>
              </a:solidFill>
            </a:endParaRPr>
          </a:p>
        </p:txBody>
      </p:sp>
      <p:cxnSp>
        <p:nvCxnSpPr>
          <p:cNvPr id="3" name="Connecteur droit 2">
            <a:extLst>
              <a:ext uri="{FF2B5EF4-FFF2-40B4-BE49-F238E27FC236}">
                <a16:creationId xmlns:a16="http://schemas.microsoft.com/office/drawing/2014/main" id="{46384B52-CDF4-3875-1E79-41BC1DA2078D}"/>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7171" name="Groupe 7170">
            <a:extLst>
              <a:ext uri="{FF2B5EF4-FFF2-40B4-BE49-F238E27FC236}">
                <a16:creationId xmlns:a16="http://schemas.microsoft.com/office/drawing/2014/main" id="{0CD902E1-5087-5748-53CF-B56AC9131674}"/>
              </a:ext>
            </a:extLst>
          </p:cNvPr>
          <p:cNvGrpSpPr/>
          <p:nvPr/>
        </p:nvGrpSpPr>
        <p:grpSpPr>
          <a:xfrm>
            <a:off x="409027" y="1881870"/>
            <a:ext cx="3784414" cy="2347932"/>
            <a:chOff x="5983706" y="4340996"/>
            <a:chExt cx="2398397" cy="1488017"/>
          </a:xfrm>
        </p:grpSpPr>
        <p:sp>
          <p:nvSpPr>
            <p:cNvPr id="163" name="Rectangle 162">
              <a:extLst>
                <a:ext uri="{FF2B5EF4-FFF2-40B4-BE49-F238E27FC236}">
                  <a16:creationId xmlns:a16="http://schemas.microsoft.com/office/drawing/2014/main" id="{4205B04F-B183-D593-8F62-B81C82FF9C22}"/>
                </a:ext>
              </a:extLst>
            </p:cNvPr>
            <p:cNvSpPr/>
            <p:nvPr/>
          </p:nvSpPr>
          <p:spPr>
            <a:xfrm>
              <a:off x="6016649" y="4603305"/>
              <a:ext cx="2343148" cy="926669"/>
            </a:xfrm>
            <a:prstGeom prst="rect">
              <a:avLst/>
            </a:prstGeom>
            <a:solidFill>
              <a:srgbClr val="8AD7F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èze 163">
              <a:extLst>
                <a:ext uri="{FF2B5EF4-FFF2-40B4-BE49-F238E27FC236}">
                  <a16:creationId xmlns:a16="http://schemas.microsoft.com/office/drawing/2014/main" id="{440735B4-A7F2-43AC-BC4E-FDFD2562E60D}"/>
                </a:ext>
              </a:extLst>
            </p:cNvPr>
            <p:cNvSpPr/>
            <p:nvPr/>
          </p:nvSpPr>
          <p:spPr>
            <a:xfrm rot="10800000">
              <a:off x="6016649" y="4503667"/>
              <a:ext cx="2343148" cy="716223"/>
            </a:xfrm>
            <a:prstGeom prst="trapezoid">
              <a:avLst>
                <a:gd name="adj" fmla="val 78250"/>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Secteurs 164">
              <a:extLst>
                <a:ext uri="{FF2B5EF4-FFF2-40B4-BE49-F238E27FC236}">
                  <a16:creationId xmlns:a16="http://schemas.microsoft.com/office/drawing/2014/main" id="{8BCC4079-DD86-EA9F-FA2B-61B7DFB4E428}"/>
                </a:ext>
              </a:extLst>
            </p:cNvPr>
            <p:cNvSpPr/>
            <p:nvPr/>
          </p:nvSpPr>
          <p:spPr>
            <a:xfrm rot="5400000">
              <a:off x="6577063" y="4606693"/>
              <a:ext cx="1222320" cy="1222320"/>
            </a:xfrm>
            <a:prstGeom prst="pie">
              <a:avLst>
                <a:gd name="adj1" fmla="val 5388424"/>
                <a:gd name="adj2" fmla="val 16200000"/>
              </a:avLst>
            </a:prstGeom>
            <a:solidFill>
              <a:srgbClr val="8AD7F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Rectangle 165">
              <a:extLst>
                <a:ext uri="{FF2B5EF4-FFF2-40B4-BE49-F238E27FC236}">
                  <a16:creationId xmlns:a16="http://schemas.microsoft.com/office/drawing/2014/main" id="{248609D3-448F-FDE9-826C-6A53890D9243}"/>
                </a:ext>
              </a:extLst>
            </p:cNvPr>
            <p:cNvSpPr/>
            <p:nvPr/>
          </p:nvSpPr>
          <p:spPr>
            <a:xfrm>
              <a:off x="6585689" y="5196181"/>
              <a:ext cx="1206467" cy="156762"/>
            </a:xfrm>
            <a:prstGeom prst="rect">
              <a:avLst/>
            </a:prstGeom>
            <a:solidFill>
              <a:srgbClr val="8AD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7C00A59F-E1EF-B7C6-D4AC-90571172B31D}"/>
                </a:ext>
              </a:extLst>
            </p:cNvPr>
            <p:cNvSpPr/>
            <p:nvPr/>
          </p:nvSpPr>
          <p:spPr>
            <a:xfrm>
              <a:off x="5983706" y="4437056"/>
              <a:ext cx="2398397" cy="16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Image 50">
              <a:extLst>
                <a:ext uri="{FF2B5EF4-FFF2-40B4-BE49-F238E27FC236}">
                  <a16:creationId xmlns:a16="http://schemas.microsoft.com/office/drawing/2014/main" id="{18B015AA-457D-785D-E995-31028D768D3A}"/>
                </a:ext>
              </a:extLst>
            </p:cNvPr>
            <p:cNvPicPr>
              <a:picLocks/>
            </p:cNvPicPr>
            <p:nvPr/>
          </p:nvPicPr>
          <p:blipFill>
            <a:blip r:embed="rId3"/>
            <a:stretch>
              <a:fillRect/>
            </a:stretch>
          </p:blipFill>
          <p:spPr>
            <a:xfrm rot="18900000">
              <a:off x="7492273" y="4809051"/>
              <a:ext cx="516000" cy="194717"/>
            </a:xfrm>
            <a:prstGeom prst="rect">
              <a:avLst/>
            </a:prstGeom>
          </p:spPr>
        </p:pic>
        <p:pic>
          <p:nvPicPr>
            <p:cNvPr id="52" name="Image 51">
              <a:extLst>
                <a:ext uri="{FF2B5EF4-FFF2-40B4-BE49-F238E27FC236}">
                  <a16:creationId xmlns:a16="http://schemas.microsoft.com/office/drawing/2014/main" id="{503DD3B3-B858-8972-7D09-1255FB168BF1}"/>
                </a:ext>
              </a:extLst>
            </p:cNvPr>
            <p:cNvPicPr>
              <a:picLocks/>
            </p:cNvPicPr>
            <p:nvPr/>
          </p:nvPicPr>
          <p:blipFill>
            <a:blip r:embed="rId3"/>
            <a:stretch>
              <a:fillRect/>
            </a:stretch>
          </p:blipFill>
          <p:spPr>
            <a:xfrm rot="13490633">
              <a:off x="6377331" y="4812966"/>
              <a:ext cx="516000" cy="194717"/>
            </a:xfrm>
            <a:prstGeom prst="rect">
              <a:avLst/>
            </a:prstGeom>
          </p:spPr>
        </p:pic>
        <p:pic>
          <p:nvPicPr>
            <p:cNvPr id="54" name="Image 53">
              <a:extLst>
                <a:ext uri="{FF2B5EF4-FFF2-40B4-BE49-F238E27FC236}">
                  <a16:creationId xmlns:a16="http://schemas.microsoft.com/office/drawing/2014/main" id="{60595ABE-EF17-31BE-057B-D83F4EA0FDDB}"/>
                </a:ext>
              </a:extLst>
            </p:cNvPr>
            <p:cNvPicPr>
              <a:picLocks/>
            </p:cNvPicPr>
            <p:nvPr/>
          </p:nvPicPr>
          <p:blipFill>
            <a:blip r:embed="rId3"/>
            <a:stretch>
              <a:fillRect/>
            </a:stretch>
          </p:blipFill>
          <p:spPr>
            <a:xfrm rot="16200000">
              <a:off x="6942907" y="4501637"/>
              <a:ext cx="516000" cy="194717"/>
            </a:xfrm>
            <a:prstGeom prst="rect">
              <a:avLst/>
            </a:prstGeom>
          </p:spPr>
        </p:pic>
        <p:grpSp>
          <p:nvGrpSpPr>
            <p:cNvPr id="5" name="Groupe 4">
              <a:extLst>
                <a:ext uri="{FF2B5EF4-FFF2-40B4-BE49-F238E27FC236}">
                  <a16:creationId xmlns:a16="http://schemas.microsoft.com/office/drawing/2014/main" id="{45290C6A-DC8E-74EF-DEBB-398B52CB7E43}"/>
                </a:ext>
              </a:extLst>
            </p:cNvPr>
            <p:cNvGrpSpPr/>
            <p:nvPr/>
          </p:nvGrpSpPr>
          <p:grpSpPr>
            <a:xfrm>
              <a:off x="7108219" y="4909778"/>
              <a:ext cx="212063" cy="455118"/>
              <a:chOff x="2302567" y="2911113"/>
              <a:chExt cx="180220" cy="455118"/>
            </a:xfrm>
          </p:grpSpPr>
          <p:sp>
            <p:nvSpPr>
              <p:cNvPr id="172" name="Forme libre 171">
                <a:extLst>
                  <a:ext uri="{FF2B5EF4-FFF2-40B4-BE49-F238E27FC236}">
                    <a16:creationId xmlns:a16="http://schemas.microsoft.com/office/drawing/2014/main" id="{CA0F9915-D9A1-D90A-9EF0-EDB8CD10FA0E}"/>
                  </a:ext>
                </a:extLst>
              </p:cNvPr>
              <p:cNvSpPr/>
              <p:nvPr/>
            </p:nvSpPr>
            <p:spPr>
              <a:xfrm rot="9000000">
                <a:off x="2302567" y="2911113"/>
                <a:ext cx="180220" cy="455118"/>
              </a:xfrm>
              <a:custGeom>
                <a:avLst/>
                <a:gdLst>
                  <a:gd name="connsiteX0" fmla="*/ 315897 w 600422"/>
                  <a:gd name="connsiteY0" fmla="*/ 1288593 h 1288593"/>
                  <a:gd name="connsiteX1" fmla="*/ 73581 w 600422"/>
                  <a:gd name="connsiteY1" fmla="*/ 1046277 h 1288593"/>
                  <a:gd name="connsiteX2" fmla="*/ 194739 w 600422"/>
                  <a:gd name="connsiteY2" fmla="*/ 1046277 h 1288593"/>
                  <a:gd name="connsiteX3" fmla="*/ 194739 w 600422"/>
                  <a:gd name="connsiteY3" fmla="*/ 865470 h 1288593"/>
                  <a:gd name="connsiteX4" fmla="*/ 183355 w 600422"/>
                  <a:gd name="connsiteY4" fmla="*/ 863172 h 1288593"/>
                  <a:gd name="connsiteX5" fmla="*/ 0 w 600422"/>
                  <a:gd name="connsiteY5" fmla="*/ 586553 h 1288593"/>
                  <a:gd name="connsiteX6" fmla="*/ 183355 w 600422"/>
                  <a:gd name="connsiteY6" fmla="*/ 309934 h 1288593"/>
                  <a:gd name="connsiteX7" fmla="*/ 194739 w 600422"/>
                  <a:gd name="connsiteY7" fmla="*/ 307636 h 1288593"/>
                  <a:gd name="connsiteX8" fmla="*/ 194739 w 600422"/>
                  <a:gd name="connsiteY8" fmla="*/ 0 h 1288593"/>
                  <a:gd name="connsiteX9" fmla="*/ 437055 w 600422"/>
                  <a:gd name="connsiteY9" fmla="*/ 0 h 1288593"/>
                  <a:gd name="connsiteX10" fmla="*/ 437055 w 600422"/>
                  <a:gd name="connsiteY10" fmla="*/ 320784 h 1288593"/>
                  <a:gd name="connsiteX11" fmla="*/ 468062 w 600422"/>
                  <a:gd name="connsiteY11" fmla="*/ 337614 h 1288593"/>
                  <a:gd name="connsiteX12" fmla="*/ 600422 w 600422"/>
                  <a:gd name="connsiteY12" fmla="*/ 586553 h 1288593"/>
                  <a:gd name="connsiteX13" fmla="*/ 468062 w 600422"/>
                  <a:gd name="connsiteY13" fmla="*/ 835493 h 1288593"/>
                  <a:gd name="connsiteX14" fmla="*/ 437055 w 600422"/>
                  <a:gd name="connsiteY14" fmla="*/ 852323 h 1288593"/>
                  <a:gd name="connsiteX15" fmla="*/ 437055 w 600422"/>
                  <a:gd name="connsiteY15" fmla="*/ 1046277 h 1288593"/>
                  <a:gd name="connsiteX16" fmla="*/ 558213 w 600422"/>
                  <a:gd name="connsiteY16" fmla="*/ 1046277 h 12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0422" h="1288593">
                    <a:moveTo>
                      <a:pt x="315897" y="1288593"/>
                    </a:moveTo>
                    <a:lnTo>
                      <a:pt x="73581" y="1046277"/>
                    </a:lnTo>
                    <a:lnTo>
                      <a:pt x="194739" y="1046277"/>
                    </a:lnTo>
                    <a:lnTo>
                      <a:pt x="194739" y="865470"/>
                    </a:lnTo>
                    <a:lnTo>
                      <a:pt x="183355" y="863172"/>
                    </a:lnTo>
                    <a:cubicBezTo>
                      <a:pt x="75605" y="817598"/>
                      <a:pt x="0" y="710905"/>
                      <a:pt x="0" y="586553"/>
                    </a:cubicBezTo>
                    <a:cubicBezTo>
                      <a:pt x="0" y="462202"/>
                      <a:pt x="75605" y="355509"/>
                      <a:pt x="183355" y="309934"/>
                    </a:cubicBezTo>
                    <a:lnTo>
                      <a:pt x="194739" y="307636"/>
                    </a:lnTo>
                    <a:lnTo>
                      <a:pt x="194739" y="0"/>
                    </a:lnTo>
                    <a:lnTo>
                      <a:pt x="437055" y="0"/>
                    </a:lnTo>
                    <a:lnTo>
                      <a:pt x="437055" y="320784"/>
                    </a:lnTo>
                    <a:lnTo>
                      <a:pt x="468062" y="337614"/>
                    </a:lnTo>
                    <a:cubicBezTo>
                      <a:pt x="547918" y="391564"/>
                      <a:pt x="600422" y="482927"/>
                      <a:pt x="600422" y="586553"/>
                    </a:cubicBezTo>
                    <a:cubicBezTo>
                      <a:pt x="600422" y="690179"/>
                      <a:pt x="547918" y="781543"/>
                      <a:pt x="468062" y="835493"/>
                    </a:cubicBezTo>
                    <a:lnTo>
                      <a:pt x="437055" y="852323"/>
                    </a:lnTo>
                    <a:lnTo>
                      <a:pt x="437055" y="1046277"/>
                    </a:lnTo>
                    <a:lnTo>
                      <a:pt x="558213" y="1046277"/>
                    </a:lnTo>
                    <a:close/>
                  </a:path>
                </a:pathLst>
              </a:custGeom>
              <a:gradFill flip="none" rotWithShape="1">
                <a:gsLst>
                  <a:gs pos="9000">
                    <a:schemeClr val="accent4">
                      <a:lumMod val="40000"/>
                      <a:lumOff val="60000"/>
                    </a:schemeClr>
                  </a:gs>
                  <a:gs pos="61000">
                    <a:srgbClr val="C00000"/>
                  </a:gs>
                  <a:gs pos="36000">
                    <a:srgbClr val="E58559"/>
                  </a:gs>
                  <a:gs pos="82000">
                    <a:srgbClr val="8C0000"/>
                  </a:gs>
                </a:gsLst>
                <a:path path="circle">
                  <a:fillToRect l="50000" t="130000" r="50000" b="-3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Ellipse 43">
                <a:extLst>
                  <a:ext uri="{FF2B5EF4-FFF2-40B4-BE49-F238E27FC236}">
                    <a16:creationId xmlns:a16="http://schemas.microsoft.com/office/drawing/2014/main" id="{59C87033-8CE1-9160-8BD3-E1A6911268C8}"/>
                  </a:ext>
                </a:extLst>
              </p:cNvPr>
              <p:cNvSpPr/>
              <p:nvPr/>
            </p:nvSpPr>
            <p:spPr>
              <a:xfrm rot="19800000">
                <a:off x="2344628" y="3131995"/>
                <a:ext cx="34915" cy="4108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Ellipse 44">
                <a:extLst>
                  <a:ext uri="{FF2B5EF4-FFF2-40B4-BE49-F238E27FC236}">
                    <a16:creationId xmlns:a16="http://schemas.microsoft.com/office/drawing/2014/main" id="{BC3E4B53-697E-43E2-FB96-0A4F5B7CCDE5}"/>
                  </a:ext>
                </a:extLst>
              </p:cNvPr>
              <p:cNvSpPr/>
              <p:nvPr/>
            </p:nvSpPr>
            <p:spPr>
              <a:xfrm rot="19800000">
                <a:off x="2400763" y="3093860"/>
                <a:ext cx="34915" cy="4108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onnecteur droit 48">
                <a:extLst>
                  <a:ext uri="{FF2B5EF4-FFF2-40B4-BE49-F238E27FC236}">
                    <a16:creationId xmlns:a16="http://schemas.microsoft.com/office/drawing/2014/main" id="{71F81E46-234B-8FAF-F9A8-AE76D6B2F258}"/>
                  </a:ext>
                </a:extLst>
              </p:cNvPr>
              <p:cNvCxnSpPr>
                <a:cxnSpLocks/>
              </p:cNvCxnSpPr>
              <p:nvPr/>
            </p:nvCxnSpPr>
            <p:spPr>
              <a:xfrm rot="19800000">
                <a:off x="2383298" y="3194403"/>
                <a:ext cx="58839"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nvGrpSpPr>
          <p:cNvPr id="182" name="Groupe 181">
            <a:extLst>
              <a:ext uri="{FF2B5EF4-FFF2-40B4-BE49-F238E27FC236}">
                <a16:creationId xmlns:a16="http://schemas.microsoft.com/office/drawing/2014/main" id="{5CC7290A-C779-281E-1E51-1B3D8A345E0F}"/>
              </a:ext>
            </a:extLst>
          </p:cNvPr>
          <p:cNvGrpSpPr/>
          <p:nvPr/>
        </p:nvGrpSpPr>
        <p:grpSpPr>
          <a:xfrm>
            <a:off x="998840" y="4198820"/>
            <a:ext cx="2857543" cy="2007547"/>
            <a:chOff x="7981976" y="1887444"/>
            <a:chExt cx="1966677" cy="1381675"/>
          </a:xfrm>
        </p:grpSpPr>
        <p:pic>
          <p:nvPicPr>
            <p:cNvPr id="92" name="Image 91">
              <a:extLst>
                <a:ext uri="{FF2B5EF4-FFF2-40B4-BE49-F238E27FC236}">
                  <a16:creationId xmlns:a16="http://schemas.microsoft.com/office/drawing/2014/main" id="{F77A4309-33BC-C4EC-0AB2-4EE7173F80A4}"/>
                </a:ext>
              </a:extLst>
            </p:cNvPr>
            <p:cNvPicPr>
              <a:picLocks noChangeAspect="1"/>
            </p:cNvPicPr>
            <p:nvPr/>
          </p:nvPicPr>
          <p:blipFill rotWithShape="1">
            <a:blip r:embed="rId4"/>
            <a:srcRect t="11200" b="12430"/>
            <a:stretch/>
          </p:blipFill>
          <p:spPr>
            <a:xfrm>
              <a:off x="7981976" y="1887444"/>
              <a:ext cx="1966677" cy="1381675"/>
            </a:xfrm>
            <a:prstGeom prst="rect">
              <a:avLst/>
            </a:prstGeom>
          </p:spPr>
        </p:pic>
        <p:cxnSp>
          <p:nvCxnSpPr>
            <p:cNvPr id="179" name="Connecteur droit 178">
              <a:extLst>
                <a:ext uri="{FF2B5EF4-FFF2-40B4-BE49-F238E27FC236}">
                  <a16:creationId xmlns:a16="http://schemas.microsoft.com/office/drawing/2014/main" id="{38819A5E-CF54-21E6-9AAA-13AFE70B1108}"/>
                </a:ext>
              </a:extLst>
            </p:cNvPr>
            <p:cNvCxnSpPr>
              <a:cxnSpLocks/>
            </p:cNvCxnSpPr>
            <p:nvPr/>
          </p:nvCxnSpPr>
          <p:spPr>
            <a:xfrm>
              <a:off x="9147174" y="3201915"/>
              <a:ext cx="75773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1" name="ZoneTexte 180">
              <a:extLst>
                <a:ext uri="{FF2B5EF4-FFF2-40B4-BE49-F238E27FC236}">
                  <a16:creationId xmlns:a16="http://schemas.microsoft.com/office/drawing/2014/main" id="{FFE433B0-2774-62A2-97E1-F249DA96BC2E}"/>
                </a:ext>
              </a:extLst>
            </p:cNvPr>
            <p:cNvSpPr txBox="1"/>
            <p:nvPr/>
          </p:nvSpPr>
          <p:spPr>
            <a:xfrm>
              <a:off x="9350412" y="2992120"/>
              <a:ext cx="598241" cy="276999"/>
            </a:xfrm>
            <a:prstGeom prst="rect">
              <a:avLst/>
            </a:prstGeom>
            <a:noFill/>
          </p:spPr>
          <p:txBody>
            <a:bodyPr wrap="none" rtlCol="0">
              <a:spAutoFit/>
            </a:bodyPr>
            <a:lstStyle/>
            <a:p>
              <a:r>
                <a:rPr lang="en-US" sz="1200" dirty="0">
                  <a:solidFill>
                    <a:schemeClr val="bg1"/>
                  </a:solidFill>
                </a:rPr>
                <a:t>10 </a:t>
              </a:r>
              <a:r>
                <a:rPr lang="en-US" sz="1200" dirty="0" err="1">
                  <a:solidFill>
                    <a:schemeClr val="bg1"/>
                  </a:solidFill>
                </a:rPr>
                <a:t>μm</a:t>
              </a:r>
              <a:endParaRPr lang="en-US" sz="1200" dirty="0">
                <a:solidFill>
                  <a:schemeClr val="bg1"/>
                </a:solidFill>
              </a:endParaRPr>
            </a:p>
          </p:txBody>
        </p:sp>
      </p:grpSp>
      <p:sp>
        <p:nvSpPr>
          <p:cNvPr id="20" name="Espace réservé du pied de page 19">
            <a:extLst>
              <a:ext uri="{FF2B5EF4-FFF2-40B4-BE49-F238E27FC236}">
                <a16:creationId xmlns:a16="http://schemas.microsoft.com/office/drawing/2014/main" id="{67E46586-6033-C546-BFE5-47A096CD0F0D}"/>
              </a:ext>
            </a:extLst>
          </p:cNvPr>
          <p:cNvSpPr>
            <a:spLocks noGrp="1"/>
          </p:cNvSpPr>
          <p:nvPr>
            <p:ph type="ftr" sz="quarter" idx="11"/>
          </p:nvPr>
        </p:nvSpPr>
        <p:spPr/>
        <p:txBody>
          <a:bodyPr/>
          <a:lstStyle/>
          <a:p>
            <a:r>
              <a:rPr lang="fr-FR"/>
              <a:t>Charles Babin</a:t>
            </a:r>
          </a:p>
        </p:txBody>
      </p:sp>
      <p:sp>
        <p:nvSpPr>
          <p:cNvPr id="25" name="Espace réservé du numéro de diapositive 24">
            <a:extLst>
              <a:ext uri="{FF2B5EF4-FFF2-40B4-BE49-F238E27FC236}">
                <a16:creationId xmlns:a16="http://schemas.microsoft.com/office/drawing/2014/main" id="{DC2CCD9F-DBAB-3422-F960-8C0C9C05677B}"/>
              </a:ext>
            </a:extLst>
          </p:cNvPr>
          <p:cNvSpPr>
            <a:spLocks noGrp="1"/>
          </p:cNvSpPr>
          <p:nvPr>
            <p:ph type="sldNum" sz="quarter" idx="12"/>
          </p:nvPr>
        </p:nvSpPr>
        <p:spPr/>
        <p:txBody>
          <a:bodyPr/>
          <a:lstStyle/>
          <a:p>
            <a:fld id="{BC52D411-5A3D-D14A-AF34-D9B1C8ECD583}" type="slidenum">
              <a:rPr lang="fr-FR" smtClean="0"/>
              <a:pPr/>
              <a:t>43</a:t>
            </a:fld>
            <a:endParaRPr lang="fr-FR"/>
          </a:p>
        </p:txBody>
      </p:sp>
      <p:grpSp>
        <p:nvGrpSpPr>
          <p:cNvPr id="6" name="Groupe 5">
            <a:extLst>
              <a:ext uri="{FF2B5EF4-FFF2-40B4-BE49-F238E27FC236}">
                <a16:creationId xmlns:a16="http://schemas.microsoft.com/office/drawing/2014/main" id="{70053E45-409B-0F33-47FE-6E154D45C4B1}"/>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54A6949A-CAF9-48DB-8031-8692FF221F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F52F8D3-0759-64C5-6FA4-F5123AB53424}"/>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2" name="Image 61">
            <a:extLst>
              <a:ext uri="{FF2B5EF4-FFF2-40B4-BE49-F238E27FC236}">
                <a16:creationId xmlns:a16="http://schemas.microsoft.com/office/drawing/2014/main" id="{55FD6A1D-0AAE-E77D-BE9B-DB0DB3CF1654}"/>
              </a:ext>
            </a:extLst>
          </p:cNvPr>
          <p:cNvPicPr>
            <a:picLocks noChangeAspect="1"/>
          </p:cNvPicPr>
          <p:nvPr/>
        </p:nvPicPr>
        <p:blipFill>
          <a:blip r:embed="rId6"/>
          <a:stretch>
            <a:fillRect/>
          </a:stretch>
        </p:blipFill>
        <p:spPr>
          <a:xfrm>
            <a:off x="149310" y="139477"/>
            <a:ext cx="656033" cy="653612"/>
          </a:xfrm>
          <a:prstGeom prst="rect">
            <a:avLst/>
          </a:prstGeom>
        </p:spPr>
      </p:pic>
      <p:sp>
        <p:nvSpPr>
          <p:cNvPr id="63" name="Espace réservé de la date 11">
            <a:extLst>
              <a:ext uri="{FF2B5EF4-FFF2-40B4-BE49-F238E27FC236}">
                <a16:creationId xmlns:a16="http://schemas.microsoft.com/office/drawing/2014/main" id="{C6CD5423-8CEB-0F46-A24B-DD896F17C952}"/>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
        <p:nvSpPr>
          <p:cNvPr id="7175" name="ZoneTexte 7174">
            <a:extLst>
              <a:ext uri="{FF2B5EF4-FFF2-40B4-BE49-F238E27FC236}">
                <a16:creationId xmlns:a16="http://schemas.microsoft.com/office/drawing/2014/main" id="{6AB7E6F3-5E7A-8A6F-C319-AF4F4B0B817C}"/>
              </a:ext>
            </a:extLst>
          </p:cNvPr>
          <p:cNvSpPr txBox="1"/>
          <p:nvPr/>
        </p:nvSpPr>
        <p:spPr>
          <a:xfrm>
            <a:off x="6953705" y="1417137"/>
            <a:ext cx="1664238" cy="338554"/>
          </a:xfrm>
          <a:prstGeom prst="rect">
            <a:avLst/>
          </a:prstGeom>
          <a:noFill/>
        </p:spPr>
        <p:txBody>
          <a:bodyPr wrap="none" rtlCol="0">
            <a:spAutoFit/>
          </a:bodyPr>
          <a:lstStyle/>
          <a:p>
            <a:r>
              <a:rPr lang="fr-FR" sz="1600" b="1" dirty="0"/>
              <a:t>Focus Ion Beam</a:t>
            </a:r>
          </a:p>
        </p:txBody>
      </p:sp>
      <p:pic>
        <p:nvPicPr>
          <p:cNvPr id="6146" name="Picture 2" descr="FIB – Faisceau d'ions focalisés - Intraspec Technologies">
            <a:extLst>
              <a:ext uri="{FF2B5EF4-FFF2-40B4-BE49-F238E27FC236}">
                <a16:creationId xmlns:a16="http://schemas.microsoft.com/office/drawing/2014/main" id="{11CD70C5-4ABC-4B64-FCE0-60B16F7CA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254" y="2033442"/>
            <a:ext cx="3688751" cy="368875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180C5D3-8D7D-DB2E-ED72-C2A363C74E00}"/>
              </a:ext>
            </a:extLst>
          </p:cNvPr>
          <p:cNvSpPr txBox="1"/>
          <p:nvPr/>
        </p:nvSpPr>
        <p:spPr>
          <a:xfrm>
            <a:off x="5154402" y="5560579"/>
            <a:ext cx="648849" cy="215444"/>
          </a:xfrm>
          <a:prstGeom prst="rect">
            <a:avLst/>
          </a:prstGeom>
          <a:noFill/>
        </p:spPr>
        <p:txBody>
          <a:bodyPr wrap="square">
            <a:spAutoFit/>
          </a:bodyPr>
          <a:lstStyle/>
          <a:p>
            <a:r>
              <a:rPr lang="fr-FR" sz="800" dirty="0" err="1"/>
              <a:t>intraspec</a:t>
            </a:r>
            <a:endParaRPr lang="fr-FR" sz="800" dirty="0"/>
          </a:p>
        </p:txBody>
      </p:sp>
      <p:pic>
        <p:nvPicPr>
          <p:cNvPr id="6148" name="Picture 4" descr="Focused Ion Beam | m6fossils">
            <a:extLst>
              <a:ext uri="{FF2B5EF4-FFF2-40B4-BE49-F238E27FC236}">
                <a16:creationId xmlns:a16="http://schemas.microsoft.com/office/drawing/2014/main" id="{CFA7C7DE-798F-4ABC-9571-F03CE410D2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7358" y="2318628"/>
            <a:ext cx="4241905" cy="204831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6D0B83A9-C00F-8B13-0099-BCD8B9C42A38}"/>
              </a:ext>
            </a:extLst>
          </p:cNvPr>
          <p:cNvSpPr txBox="1"/>
          <p:nvPr/>
        </p:nvSpPr>
        <p:spPr>
          <a:xfrm>
            <a:off x="7939005" y="4451777"/>
            <a:ext cx="1642317" cy="215444"/>
          </a:xfrm>
          <a:prstGeom prst="rect">
            <a:avLst/>
          </a:prstGeom>
          <a:noFill/>
        </p:spPr>
        <p:txBody>
          <a:bodyPr wrap="square">
            <a:spAutoFit/>
          </a:bodyPr>
          <a:lstStyle/>
          <a:p>
            <a:r>
              <a:rPr lang="fr-FR" sz="800" dirty="0"/>
              <a:t>Kevin </a:t>
            </a:r>
            <a:r>
              <a:rPr lang="fr-FR" sz="800" dirty="0" err="1"/>
              <a:t>Lepot</a:t>
            </a:r>
            <a:r>
              <a:rPr lang="fr-FR" sz="800" dirty="0"/>
              <a:t>, Université de Lille</a:t>
            </a:r>
          </a:p>
        </p:txBody>
      </p:sp>
      <p:sp>
        <p:nvSpPr>
          <p:cNvPr id="9" name="ZoneTexte 8">
            <a:extLst>
              <a:ext uri="{FF2B5EF4-FFF2-40B4-BE49-F238E27FC236}">
                <a16:creationId xmlns:a16="http://schemas.microsoft.com/office/drawing/2014/main" id="{B5EFF283-EF42-993D-5E01-F66A6A3AEFC6}"/>
              </a:ext>
            </a:extLst>
          </p:cNvPr>
          <p:cNvSpPr txBox="1"/>
          <p:nvPr/>
        </p:nvSpPr>
        <p:spPr>
          <a:xfrm>
            <a:off x="1208086" y="1417137"/>
            <a:ext cx="2260171" cy="338554"/>
          </a:xfrm>
          <a:prstGeom prst="rect">
            <a:avLst/>
          </a:prstGeom>
          <a:noFill/>
        </p:spPr>
        <p:txBody>
          <a:bodyPr wrap="none" rtlCol="0">
            <a:spAutoFit/>
          </a:bodyPr>
          <a:lstStyle/>
          <a:p>
            <a:r>
              <a:rPr lang="fr-FR" sz="1600" b="1" dirty="0"/>
              <a:t>Solid immersion </a:t>
            </a:r>
            <a:r>
              <a:rPr lang="fr-FR" sz="1600" b="1" dirty="0" err="1"/>
              <a:t>lense</a:t>
            </a:r>
            <a:endParaRPr lang="fr-FR" sz="1600" b="1" dirty="0"/>
          </a:p>
        </p:txBody>
      </p:sp>
    </p:spTree>
    <p:extLst>
      <p:ext uri="{BB962C8B-B14F-4D97-AF65-F5344CB8AC3E}">
        <p14:creationId xmlns:p14="http://schemas.microsoft.com/office/powerpoint/2010/main" val="3789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73C2-474C-1A5F-DF75-20C3E8DF058E}"/>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599771F8-3DDB-27CC-02C6-3345DB9F8D92}"/>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Parabolic</a:t>
            </a:r>
            <a:r>
              <a:rPr lang="fr-FR" sz="3200" dirty="0">
                <a:solidFill>
                  <a:srgbClr val="004191"/>
                </a:solidFill>
              </a:rPr>
              <a:t> </a:t>
            </a:r>
            <a:r>
              <a:rPr lang="fr-FR" sz="3200" dirty="0" err="1">
                <a:solidFill>
                  <a:srgbClr val="004191"/>
                </a:solidFill>
              </a:rPr>
              <a:t>reflector</a:t>
            </a:r>
            <a:r>
              <a:rPr lang="fr-FR" sz="3200" dirty="0">
                <a:solidFill>
                  <a:srgbClr val="004191"/>
                </a:solidFill>
              </a:rPr>
              <a:t> and </a:t>
            </a:r>
            <a:r>
              <a:rPr lang="fr-FR" sz="3200" dirty="0" err="1">
                <a:solidFill>
                  <a:srgbClr val="004191"/>
                </a:solidFill>
              </a:rPr>
              <a:t>nanopillar</a:t>
            </a:r>
            <a:r>
              <a:rPr lang="fr-FR" sz="3200" dirty="0">
                <a:solidFill>
                  <a:srgbClr val="004191"/>
                </a:solidFill>
              </a:rPr>
              <a:t> </a:t>
            </a:r>
            <a:endParaRPr lang="en-US" sz="3200" dirty="0">
              <a:solidFill>
                <a:schemeClr val="bg1"/>
              </a:solidFill>
            </a:endParaRPr>
          </a:p>
        </p:txBody>
      </p:sp>
      <p:cxnSp>
        <p:nvCxnSpPr>
          <p:cNvPr id="3" name="Connecteur droit 2">
            <a:extLst>
              <a:ext uri="{FF2B5EF4-FFF2-40B4-BE49-F238E27FC236}">
                <a16:creationId xmlns:a16="http://schemas.microsoft.com/office/drawing/2014/main" id="{E21AB1CF-054B-CB6D-7EFF-AB84EE5A0246}"/>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175" name="Image 174">
            <a:extLst>
              <a:ext uri="{FF2B5EF4-FFF2-40B4-BE49-F238E27FC236}">
                <a16:creationId xmlns:a16="http://schemas.microsoft.com/office/drawing/2014/main" id="{7C19B9ED-F283-8582-ECDA-15C70C6DE548}"/>
              </a:ext>
            </a:extLst>
          </p:cNvPr>
          <p:cNvPicPr>
            <a:picLocks noChangeAspect="1"/>
          </p:cNvPicPr>
          <p:nvPr/>
        </p:nvPicPr>
        <p:blipFill rotWithShape="1">
          <a:blip r:embed="rId3"/>
          <a:srcRect l="58367" b="22496"/>
          <a:stretch/>
        </p:blipFill>
        <p:spPr>
          <a:xfrm>
            <a:off x="927539" y="1742432"/>
            <a:ext cx="1624290" cy="1645559"/>
          </a:xfrm>
          <a:prstGeom prst="rect">
            <a:avLst/>
          </a:prstGeom>
        </p:spPr>
      </p:pic>
      <p:sp>
        <p:nvSpPr>
          <p:cNvPr id="183" name="ZoneTexte 182">
            <a:extLst>
              <a:ext uri="{FF2B5EF4-FFF2-40B4-BE49-F238E27FC236}">
                <a16:creationId xmlns:a16="http://schemas.microsoft.com/office/drawing/2014/main" id="{5A707828-E082-E307-C39C-B0B05B20D404}"/>
              </a:ext>
            </a:extLst>
          </p:cNvPr>
          <p:cNvSpPr txBox="1"/>
          <p:nvPr/>
        </p:nvSpPr>
        <p:spPr>
          <a:xfrm>
            <a:off x="808132" y="3429000"/>
            <a:ext cx="2036135" cy="215444"/>
          </a:xfrm>
          <a:prstGeom prst="rect">
            <a:avLst/>
          </a:prstGeom>
          <a:noFill/>
        </p:spPr>
        <p:txBody>
          <a:bodyPr wrap="none" rtlCol="0">
            <a:spAutoFit/>
          </a:bodyPr>
          <a:lstStyle/>
          <a:p>
            <a:r>
              <a:rPr lang="fr-FR" sz="800" dirty="0">
                <a:effectLst/>
                <a:latin typeface="AdvTT299aae20"/>
              </a:rPr>
              <a:t>Wan </a:t>
            </a:r>
            <a:r>
              <a:rPr lang="fr-FR" sz="800" dirty="0">
                <a:effectLst/>
                <a:latin typeface="AdvTTcbc921ad.I"/>
              </a:rPr>
              <a:t>et al</a:t>
            </a:r>
            <a:r>
              <a:rPr lang="fr-FR" sz="800" dirty="0">
                <a:effectLst/>
                <a:latin typeface="AdvTT299aae20"/>
              </a:rPr>
              <a:t>., Nano </a:t>
            </a:r>
            <a:r>
              <a:rPr lang="fr-FR" sz="800" dirty="0" err="1">
                <a:effectLst/>
                <a:latin typeface="AdvTT299aae20"/>
              </a:rPr>
              <a:t>Lett</a:t>
            </a:r>
            <a:r>
              <a:rPr lang="fr-FR" sz="800" dirty="0">
                <a:effectLst/>
                <a:latin typeface="AdvTT299aae20"/>
              </a:rPr>
              <a:t>. </a:t>
            </a:r>
            <a:r>
              <a:rPr lang="fr-FR" sz="800" dirty="0">
                <a:effectLst/>
                <a:latin typeface="AdvTT8921c9bc.B"/>
              </a:rPr>
              <a:t>18</a:t>
            </a:r>
            <a:r>
              <a:rPr lang="fr-FR" sz="800" dirty="0">
                <a:effectLst/>
                <a:latin typeface="AdvTT299aae20"/>
              </a:rPr>
              <a:t>, 2787</a:t>
            </a:r>
            <a:r>
              <a:rPr lang="fr-FR" sz="800" dirty="0">
                <a:effectLst/>
                <a:latin typeface="AdvTT299aae20+20"/>
              </a:rPr>
              <a:t>–</a:t>
            </a:r>
            <a:r>
              <a:rPr lang="fr-FR" sz="800" dirty="0">
                <a:effectLst/>
                <a:latin typeface="AdvTT299aae20"/>
              </a:rPr>
              <a:t>2793 (2018) </a:t>
            </a:r>
            <a:endParaRPr lang="fr-FR" sz="800" dirty="0">
              <a:effectLst/>
            </a:endParaRPr>
          </a:p>
        </p:txBody>
      </p:sp>
      <p:pic>
        <p:nvPicPr>
          <p:cNvPr id="185" name="Image 184">
            <a:extLst>
              <a:ext uri="{FF2B5EF4-FFF2-40B4-BE49-F238E27FC236}">
                <a16:creationId xmlns:a16="http://schemas.microsoft.com/office/drawing/2014/main" id="{5F3E4382-E2F6-B106-5BD5-EE4666E818E5}"/>
              </a:ext>
            </a:extLst>
          </p:cNvPr>
          <p:cNvPicPr>
            <a:picLocks noChangeAspect="1"/>
          </p:cNvPicPr>
          <p:nvPr/>
        </p:nvPicPr>
        <p:blipFill>
          <a:blip r:embed="rId4"/>
          <a:stretch>
            <a:fillRect/>
          </a:stretch>
        </p:blipFill>
        <p:spPr>
          <a:xfrm>
            <a:off x="2637850" y="1930400"/>
            <a:ext cx="3695700" cy="1498600"/>
          </a:xfrm>
          <a:prstGeom prst="rect">
            <a:avLst/>
          </a:prstGeom>
        </p:spPr>
      </p:pic>
      <p:sp>
        <p:nvSpPr>
          <p:cNvPr id="186" name="ZoneTexte 185">
            <a:extLst>
              <a:ext uri="{FF2B5EF4-FFF2-40B4-BE49-F238E27FC236}">
                <a16:creationId xmlns:a16="http://schemas.microsoft.com/office/drawing/2014/main" id="{55E03385-92C6-6976-4EC1-A6C935D63F2C}"/>
              </a:ext>
            </a:extLst>
          </p:cNvPr>
          <p:cNvSpPr txBox="1"/>
          <p:nvPr/>
        </p:nvSpPr>
        <p:spPr>
          <a:xfrm>
            <a:off x="2428354" y="1431258"/>
            <a:ext cx="2059988" cy="338554"/>
          </a:xfrm>
          <a:prstGeom prst="rect">
            <a:avLst/>
          </a:prstGeom>
          <a:noFill/>
        </p:spPr>
        <p:txBody>
          <a:bodyPr wrap="none" rtlCol="0">
            <a:spAutoFit/>
          </a:bodyPr>
          <a:lstStyle/>
          <a:p>
            <a:r>
              <a:rPr lang="en-US" sz="1600" b="1" dirty="0"/>
              <a:t>Parabolic</a:t>
            </a:r>
            <a:r>
              <a:rPr lang="fr-FR" sz="1600" b="1" dirty="0">
                <a:effectLst/>
              </a:rPr>
              <a:t> </a:t>
            </a:r>
            <a:r>
              <a:rPr lang="fr-FR" sz="1600" b="1" dirty="0" err="1">
                <a:effectLst/>
              </a:rPr>
              <a:t>reflectors</a:t>
            </a:r>
            <a:r>
              <a:rPr lang="fr-FR" sz="1600" b="1" dirty="0">
                <a:effectLst/>
              </a:rPr>
              <a:t> </a:t>
            </a:r>
          </a:p>
        </p:txBody>
      </p:sp>
      <p:sp>
        <p:nvSpPr>
          <p:cNvPr id="9" name="TextBox 34">
            <a:extLst>
              <a:ext uri="{FF2B5EF4-FFF2-40B4-BE49-F238E27FC236}">
                <a16:creationId xmlns:a16="http://schemas.microsoft.com/office/drawing/2014/main" id="{E71BD4C2-51C6-2EE2-8955-2FEBBD21AE93}"/>
              </a:ext>
            </a:extLst>
          </p:cNvPr>
          <p:cNvSpPr txBox="1"/>
          <p:nvPr/>
        </p:nvSpPr>
        <p:spPr>
          <a:xfrm>
            <a:off x="2199516" y="3714021"/>
            <a:ext cx="2286184" cy="276999"/>
          </a:xfrm>
          <a:prstGeom prst="rect">
            <a:avLst/>
          </a:prstGeom>
          <a:noFill/>
        </p:spPr>
        <p:txBody>
          <a:bodyPr wrap="square" rtlCol="0">
            <a:spAutoFit/>
          </a:bodyPr>
          <a:lstStyle/>
          <a:p>
            <a:r>
              <a:rPr lang="en-US" sz="1200" dirty="0"/>
              <a:t>Collection efficiency (CE): 50%</a:t>
            </a:r>
          </a:p>
        </p:txBody>
      </p:sp>
      <p:sp>
        <p:nvSpPr>
          <p:cNvPr id="20" name="Espace réservé du pied de page 19">
            <a:extLst>
              <a:ext uri="{FF2B5EF4-FFF2-40B4-BE49-F238E27FC236}">
                <a16:creationId xmlns:a16="http://schemas.microsoft.com/office/drawing/2014/main" id="{18AB0621-98AB-7B34-4C39-90BE29BEF76D}"/>
              </a:ext>
            </a:extLst>
          </p:cNvPr>
          <p:cNvSpPr>
            <a:spLocks noGrp="1"/>
          </p:cNvSpPr>
          <p:nvPr>
            <p:ph type="ftr" sz="quarter" idx="11"/>
          </p:nvPr>
        </p:nvSpPr>
        <p:spPr/>
        <p:txBody>
          <a:bodyPr/>
          <a:lstStyle/>
          <a:p>
            <a:r>
              <a:rPr lang="fr-FR"/>
              <a:t>Charles Babin</a:t>
            </a:r>
          </a:p>
        </p:txBody>
      </p:sp>
      <p:sp>
        <p:nvSpPr>
          <p:cNvPr id="25" name="Espace réservé du numéro de diapositive 24">
            <a:extLst>
              <a:ext uri="{FF2B5EF4-FFF2-40B4-BE49-F238E27FC236}">
                <a16:creationId xmlns:a16="http://schemas.microsoft.com/office/drawing/2014/main" id="{136226B6-9C40-D3DF-7729-DE5C569A4B91}"/>
              </a:ext>
            </a:extLst>
          </p:cNvPr>
          <p:cNvSpPr>
            <a:spLocks noGrp="1"/>
          </p:cNvSpPr>
          <p:nvPr>
            <p:ph type="sldNum" sz="quarter" idx="12"/>
          </p:nvPr>
        </p:nvSpPr>
        <p:spPr/>
        <p:txBody>
          <a:bodyPr/>
          <a:lstStyle/>
          <a:p>
            <a:fld id="{BC52D411-5A3D-D14A-AF34-D9B1C8ECD583}" type="slidenum">
              <a:rPr lang="fr-FR" smtClean="0"/>
              <a:pPr/>
              <a:t>44</a:t>
            </a:fld>
            <a:endParaRPr lang="fr-FR"/>
          </a:p>
        </p:txBody>
      </p:sp>
      <p:grpSp>
        <p:nvGrpSpPr>
          <p:cNvPr id="6" name="Groupe 5">
            <a:extLst>
              <a:ext uri="{FF2B5EF4-FFF2-40B4-BE49-F238E27FC236}">
                <a16:creationId xmlns:a16="http://schemas.microsoft.com/office/drawing/2014/main" id="{5BE98BAC-8F83-64EC-75EC-E3B27828B841}"/>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3E2D3DB6-2C95-0EA7-0FF7-A0DD685122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781F60A-884C-6945-65A3-0AE6B5106266}"/>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2" name="Image 31">
            <a:extLst>
              <a:ext uri="{FF2B5EF4-FFF2-40B4-BE49-F238E27FC236}">
                <a16:creationId xmlns:a16="http://schemas.microsoft.com/office/drawing/2014/main" id="{D0C570BC-D5C2-29B3-1A04-8E1A30A9C320}"/>
              </a:ext>
            </a:extLst>
          </p:cNvPr>
          <p:cNvPicPr>
            <a:picLocks noChangeAspect="1"/>
          </p:cNvPicPr>
          <p:nvPr/>
        </p:nvPicPr>
        <p:blipFill>
          <a:blip r:embed="rId6"/>
          <a:stretch>
            <a:fillRect/>
          </a:stretch>
        </p:blipFill>
        <p:spPr>
          <a:xfrm>
            <a:off x="927539" y="4025444"/>
            <a:ext cx="5308600" cy="2235200"/>
          </a:xfrm>
          <a:prstGeom prst="rect">
            <a:avLst/>
          </a:prstGeom>
        </p:spPr>
      </p:pic>
      <p:sp>
        <p:nvSpPr>
          <p:cNvPr id="34" name="ZoneTexte 33">
            <a:extLst>
              <a:ext uri="{FF2B5EF4-FFF2-40B4-BE49-F238E27FC236}">
                <a16:creationId xmlns:a16="http://schemas.microsoft.com/office/drawing/2014/main" id="{9C001D26-A282-9A00-CA4C-592E1C19B166}"/>
              </a:ext>
            </a:extLst>
          </p:cNvPr>
          <p:cNvSpPr txBox="1"/>
          <p:nvPr/>
        </p:nvSpPr>
        <p:spPr>
          <a:xfrm>
            <a:off x="1082437" y="6151459"/>
            <a:ext cx="2961067" cy="215444"/>
          </a:xfrm>
          <a:prstGeom prst="rect">
            <a:avLst/>
          </a:prstGeom>
          <a:noFill/>
        </p:spPr>
        <p:txBody>
          <a:bodyPr wrap="none" rtlCol="0">
            <a:spAutoFit/>
          </a:bodyPr>
          <a:lstStyle/>
          <a:p>
            <a:pPr lvl="1"/>
            <a:r>
              <a:rPr lang="fr-FR" sz="800" dirty="0">
                <a:latin typeface="AdvTT299aae20"/>
              </a:rPr>
              <a:t>S. Ali </a:t>
            </a:r>
            <a:r>
              <a:rPr lang="fr-FR" sz="800" dirty="0" err="1">
                <a:latin typeface="AdvTT299aae20"/>
              </a:rPr>
              <a:t>Momenzadeh</a:t>
            </a:r>
            <a:r>
              <a:rPr lang="fr-FR" sz="800" dirty="0">
                <a:latin typeface="AdvTT299aae20"/>
              </a:rPr>
              <a:t> et </a:t>
            </a:r>
            <a:r>
              <a:rPr lang="fr-FR" sz="800" dirty="0" err="1">
                <a:latin typeface="AdvTT299aae20"/>
              </a:rPr>
              <a:t>al.,Nano</a:t>
            </a:r>
            <a:r>
              <a:rPr lang="fr-FR" sz="800" dirty="0">
                <a:latin typeface="AdvTT299aae20"/>
              </a:rPr>
              <a:t> </a:t>
            </a:r>
            <a:r>
              <a:rPr lang="fr-FR" sz="800" dirty="0" err="1">
                <a:latin typeface="AdvTT299aae20"/>
              </a:rPr>
              <a:t>Lett</a:t>
            </a:r>
            <a:r>
              <a:rPr lang="fr-FR" sz="800" dirty="0">
                <a:latin typeface="AdvTT299aae20"/>
              </a:rPr>
              <a:t>. </a:t>
            </a:r>
            <a:r>
              <a:rPr lang="fr-FR" sz="800" b="1" dirty="0">
                <a:latin typeface="AdvTT299aae20"/>
              </a:rPr>
              <a:t>15</a:t>
            </a:r>
            <a:r>
              <a:rPr lang="fr-FR" sz="800" dirty="0">
                <a:latin typeface="AdvTT299aae20"/>
              </a:rPr>
              <a:t>, 165−169 (2015)</a:t>
            </a:r>
            <a:endParaRPr lang="fr-FR" sz="800" dirty="0">
              <a:effectLst/>
            </a:endParaRPr>
          </a:p>
        </p:txBody>
      </p:sp>
      <p:sp>
        <p:nvSpPr>
          <p:cNvPr id="37" name="ZoneTexte 36">
            <a:extLst>
              <a:ext uri="{FF2B5EF4-FFF2-40B4-BE49-F238E27FC236}">
                <a16:creationId xmlns:a16="http://schemas.microsoft.com/office/drawing/2014/main" id="{B7E58CA2-EB2C-24A4-EDC4-B0B1FA32D262}"/>
              </a:ext>
            </a:extLst>
          </p:cNvPr>
          <p:cNvSpPr txBox="1"/>
          <p:nvPr/>
        </p:nvSpPr>
        <p:spPr>
          <a:xfrm>
            <a:off x="8631605" y="1431258"/>
            <a:ext cx="1132041" cy="338554"/>
          </a:xfrm>
          <a:prstGeom prst="rect">
            <a:avLst/>
          </a:prstGeom>
          <a:noFill/>
        </p:spPr>
        <p:txBody>
          <a:bodyPr wrap="none" rtlCol="0">
            <a:spAutoFit/>
          </a:bodyPr>
          <a:lstStyle/>
          <a:p>
            <a:r>
              <a:rPr lang="fr-FR" sz="1600" b="1" dirty="0"/>
              <a:t>Limitation</a:t>
            </a:r>
            <a:endParaRPr lang="fr-FR" sz="1600" b="1" dirty="0">
              <a:effectLst/>
            </a:endParaRPr>
          </a:p>
        </p:txBody>
      </p:sp>
      <p:pic>
        <p:nvPicPr>
          <p:cNvPr id="40" name="Image 39">
            <a:extLst>
              <a:ext uri="{FF2B5EF4-FFF2-40B4-BE49-F238E27FC236}">
                <a16:creationId xmlns:a16="http://schemas.microsoft.com/office/drawing/2014/main" id="{CB60B3A7-02F0-0407-3163-98B602DBFD34}"/>
              </a:ext>
            </a:extLst>
          </p:cNvPr>
          <p:cNvPicPr>
            <a:picLocks noChangeAspect="1"/>
          </p:cNvPicPr>
          <p:nvPr/>
        </p:nvPicPr>
        <p:blipFill>
          <a:blip r:embed="rId7"/>
          <a:stretch>
            <a:fillRect/>
          </a:stretch>
        </p:blipFill>
        <p:spPr>
          <a:xfrm>
            <a:off x="7575543" y="2042202"/>
            <a:ext cx="3444166" cy="2036776"/>
          </a:xfrm>
          <a:prstGeom prst="rect">
            <a:avLst/>
          </a:prstGeom>
        </p:spPr>
      </p:pic>
      <p:sp>
        <p:nvSpPr>
          <p:cNvPr id="41" name="ZoneTexte 40">
            <a:extLst>
              <a:ext uri="{FF2B5EF4-FFF2-40B4-BE49-F238E27FC236}">
                <a16:creationId xmlns:a16="http://schemas.microsoft.com/office/drawing/2014/main" id="{2DC4E64B-67D1-4C5C-3A73-49C0682B48BC}"/>
              </a:ext>
            </a:extLst>
          </p:cNvPr>
          <p:cNvSpPr txBox="1"/>
          <p:nvPr/>
        </p:nvSpPr>
        <p:spPr>
          <a:xfrm>
            <a:off x="7534583" y="4081715"/>
            <a:ext cx="1702331" cy="215444"/>
          </a:xfrm>
          <a:prstGeom prst="rect">
            <a:avLst/>
          </a:prstGeom>
          <a:noFill/>
        </p:spPr>
        <p:txBody>
          <a:bodyPr wrap="square" rtlCol="0">
            <a:spAutoFit/>
          </a:bodyPr>
          <a:lstStyle/>
          <a:p>
            <a:r>
              <a:rPr lang="en-US" sz="800" dirty="0"/>
              <a:t>Quantum Internet Alliance</a:t>
            </a:r>
          </a:p>
        </p:txBody>
      </p:sp>
      <p:sp>
        <p:nvSpPr>
          <p:cNvPr id="42" name="ZoneTexte 41">
            <a:extLst>
              <a:ext uri="{FF2B5EF4-FFF2-40B4-BE49-F238E27FC236}">
                <a16:creationId xmlns:a16="http://schemas.microsoft.com/office/drawing/2014/main" id="{D0E33FF6-7B25-B119-430F-0E0E32BDFB82}"/>
              </a:ext>
            </a:extLst>
          </p:cNvPr>
          <p:cNvSpPr txBox="1"/>
          <p:nvPr/>
        </p:nvSpPr>
        <p:spPr>
          <a:xfrm>
            <a:off x="7534583" y="4615889"/>
            <a:ext cx="3628429" cy="738664"/>
          </a:xfrm>
          <a:prstGeom prst="rect">
            <a:avLst/>
          </a:prstGeom>
          <a:noFill/>
        </p:spPr>
        <p:txBody>
          <a:bodyPr wrap="none" rtlCol="0">
            <a:spAutoFit/>
          </a:bodyPr>
          <a:lstStyle/>
          <a:p>
            <a:pPr marL="285750" indent="-285750">
              <a:buClr>
                <a:srgbClr val="00ADE9"/>
              </a:buClr>
              <a:buFont typeface="Wingdings" pitchFamily="2" charset="2"/>
              <a:buChar char="v"/>
            </a:pPr>
            <a:r>
              <a:rPr lang="fr-FR" sz="1400" dirty="0"/>
              <a:t>Photons </a:t>
            </a:r>
            <a:r>
              <a:rPr lang="fr-FR" sz="1400" dirty="0" err="1"/>
              <a:t>transmitted</a:t>
            </a:r>
            <a:r>
              <a:rPr lang="fr-FR" sz="1400" dirty="0"/>
              <a:t> </a:t>
            </a:r>
            <a:r>
              <a:rPr lang="fr-FR" sz="1400" dirty="0" err="1"/>
              <a:t>through</a:t>
            </a:r>
            <a:r>
              <a:rPr lang="fr-FR" sz="1400" dirty="0"/>
              <a:t> </a:t>
            </a:r>
            <a:r>
              <a:rPr lang="fr-FR" sz="1400" dirty="0" err="1"/>
              <a:t>fiber</a:t>
            </a:r>
            <a:endParaRPr lang="fr-FR" sz="1400" dirty="0"/>
          </a:p>
          <a:p>
            <a:pPr marL="285750" indent="-285750">
              <a:buClr>
                <a:srgbClr val="00ADE9"/>
              </a:buClr>
              <a:buFont typeface="Wingdings" pitchFamily="2" charset="2"/>
              <a:buChar char="v"/>
            </a:pPr>
            <a:endParaRPr lang="fr-FR" sz="1400" dirty="0"/>
          </a:p>
          <a:p>
            <a:pPr marL="285750" indent="-285750">
              <a:buClr>
                <a:srgbClr val="00ADE9"/>
              </a:buClr>
              <a:buFont typeface="Wingdings" pitchFamily="2" charset="2"/>
              <a:buChar char="v"/>
            </a:pPr>
            <a:r>
              <a:rPr lang="fr-FR" sz="1400" dirty="0"/>
              <a:t>Air - Single mode </a:t>
            </a:r>
            <a:r>
              <a:rPr lang="fr-FR" sz="1400" dirty="0" err="1"/>
              <a:t>Fiber</a:t>
            </a:r>
            <a:r>
              <a:rPr lang="fr-FR" sz="1400" dirty="0"/>
              <a:t> </a:t>
            </a:r>
            <a:r>
              <a:rPr lang="fr-FR" sz="1400" dirty="0" err="1"/>
              <a:t>coupling</a:t>
            </a:r>
            <a:r>
              <a:rPr lang="fr-FR" sz="1400" dirty="0"/>
              <a:t> : 70-80%</a:t>
            </a:r>
          </a:p>
        </p:txBody>
      </p:sp>
      <p:sp>
        <p:nvSpPr>
          <p:cNvPr id="43" name="ZoneTexte 42">
            <a:extLst>
              <a:ext uri="{FF2B5EF4-FFF2-40B4-BE49-F238E27FC236}">
                <a16:creationId xmlns:a16="http://schemas.microsoft.com/office/drawing/2014/main" id="{1161EA69-6D77-FC99-759E-987EE3FD7C67}"/>
              </a:ext>
            </a:extLst>
          </p:cNvPr>
          <p:cNvSpPr txBox="1"/>
          <p:nvPr/>
        </p:nvSpPr>
        <p:spPr>
          <a:xfrm>
            <a:off x="7939786" y="5785152"/>
            <a:ext cx="2715680" cy="307777"/>
          </a:xfrm>
          <a:prstGeom prst="rect">
            <a:avLst/>
          </a:prstGeom>
          <a:noFill/>
          <a:ln w="15875">
            <a:solidFill>
              <a:srgbClr val="FF0000"/>
            </a:solidFill>
          </a:ln>
        </p:spPr>
        <p:txBody>
          <a:bodyPr wrap="none" rtlCol="0">
            <a:spAutoFit/>
          </a:bodyPr>
          <a:lstStyle/>
          <a:p>
            <a:r>
              <a:rPr lang="fr-FR" sz="1400" dirty="0" err="1"/>
              <a:t>What</a:t>
            </a:r>
            <a:r>
              <a:rPr lang="fr-FR" sz="1400" dirty="0"/>
              <a:t> if photons </a:t>
            </a:r>
            <a:r>
              <a:rPr lang="fr-FR" sz="1400" dirty="0" err="1"/>
              <a:t>already</a:t>
            </a:r>
            <a:r>
              <a:rPr lang="fr-FR" sz="1400" dirty="0"/>
              <a:t> in </a:t>
            </a:r>
            <a:r>
              <a:rPr lang="fr-FR" sz="1400" dirty="0" err="1"/>
              <a:t>fiber</a:t>
            </a:r>
            <a:r>
              <a:rPr lang="fr-FR" sz="1400" dirty="0"/>
              <a:t> ?</a:t>
            </a:r>
          </a:p>
        </p:txBody>
      </p:sp>
      <p:pic>
        <p:nvPicPr>
          <p:cNvPr id="46" name="Image 45">
            <a:extLst>
              <a:ext uri="{FF2B5EF4-FFF2-40B4-BE49-F238E27FC236}">
                <a16:creationId xmlns:a16="http://schemas.microsoft.com/office/drawing/2014/main" id="{8DF1569D-B5ED-A0C2-9A7F-95013A48346E}"/>
              </a:ext>
            </a:extLst>
          </p:cNvPr>
          <p:cNvPicPr>
            <a:picLocks noChangeAspect="1"/>
          </p:cNvPicPr>
          <p:nvPr/>
        </p:nvPicPr>
        <p:blipFill>
          <a:blip r:embed="rId8"/>
          <a:stretch>
            <a:fillRect/>
          </a:stretch>
        </p:blipFill>
        <p:spPr>
          <a:xfrm>
            <a:off x="149310" y="139477"/>
            <a:ext cx="656033" cy="653612"/>
          </a:xfrm>
          <a:prstGeom prst="rect">
            <a:avLst/>
          </a:prstGeom>
        </p:spPr>
      </p:pic>
      <p:sp>
        <p:nvSpPr>
          <p:cNvPr id="47" name="Espace réservé de la date 11">
            <a:extLst>
              <a:ext uri="{FF2B5EF4-FFF2-40B4-BE49-F238E27FC236}">
                <a16:creationId xmlns:a16="http://schemas.microsoft.com/office/drawing/2014/main" id="{52C00F4F-3754-165B-900C-45FD0CEE22DB}"/>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2561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9" grpId="0"/>
      <p:bldP spid="34" grpId="0"/>
      <p:bldP spid="37" grpId="0"/>
      <p:bldP spid="41" grpId="0"/>
      <p:bldP spid="42" grpId="0"/>
      <p:bldP spid="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FFDC2-4FCF-80D3-1566-C74E8053BA7D}"/>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0D94D688-FFD6-BEA7-29B7-C8D05C9F6577}"/>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Photonic</a:t>
            </a:r>
            <a:r>
              <a:rPr lang="fr-FR" sz="3200" dirty="0">
                <a:solidFill>
                  <a:srgbClr val="004191"/>
                </a:solidFill>
              </a:rPr>
              <a:t> </a:t>
            </a:r>
            <a:r>
              <a:rPr lang="fr-FR" sz="3200" dirty="0" err="1">
                <a:solidFill>
                  <a:srgbClr val="004191"/>
                </a:solidFill>
              </a:rPr>
              <a:t>waveguides</a:t>
            </a:r>
            <a:endParaRPr lang="en-US" sz="3200" dirty="0">
              <a:solidFill>
                <a:schemeClr val="bg1"/>
              </a:solidFill>
            </a:endParaRPr>
          </a:p>
        </p:txBody>
      </p:sp>
      <p:cxnSp>
        <p:nvCxnSpPr>
          <p:cNvPr id="3" name="Connecteur droit 2">
            <a:extLst>
              <a:ext uri="{FF2B5EF4-FFF2-40B4-BE49-F238E27FC236}">
                <a16:creationId xmlns:a16="http://schemas.microsoft.com/office/drawing/2014/main" id="{8A0947BC-2635-6FF5-6BC9-7C2BC08ECD59}"/>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20" name="Espace réservé du pied de page 19">
            <a:extLst>
              <a:ext uri="{FF2B5EF4-FFF2-40B4-BE49-F238E27FC236}">
                <a16:creationId xmlns:a16="http://schemas.microsoft.com/office/drawing/2014/main" id="{0252404C-E9DA-81CF-2934-0EAEAAABBE8B}"/>
              </a:ext>
            </a:extLst>
          </p:cNvPr>
          <p:cNvSpPr>
            <a:spLocks noGrp="1"/>
          </p:cNvSpPr>
          <p:nvPr>
            <p:ph type="ftr" sz="quarter" idx="11"/>
          </p:nvPr>
        </p:nvSpPr>
        <p:spPr/>
        <p:txBody>
          <a:bodyPr/>
          <a:lstStyle/>
          <a:p>
            <a:r>
              <a:rPr lang="fr-FR"/>
              <a:t>Charles Babin</a:t>
            </a:r>
          </a:p>
        </p:txBody>
      </p:sp>
      <p:sp>
        <p:nvSpPr>
          <p:cNvPr id="25" name="Espace réservé du numéro de diapositive 24">
            <a:extLst>
              <a:ext uri="{FF2B5EF4-FFF2-40B4-BE49-F238E27FC236}">
                <a16:creationId xmlns:a16="http://schemas.microsoft.com/office/drawing/2014/main" id="{43F18804-0E8F-BB55-E704-C327D6AA8174}"/>
              </a:ext>
            </a:extLst>
          </p:cNvPr>
          <p:cNvSpPr>
            <a:spLocks noGrp="1"/>
          </p:cNvSpPr>
          <p:nvPr>
            <p:ph type="sldNum" sz="quarter" idx="12"/>
          </p:nvPr>
        </p:nvSpPr>
        <p:spPr/>
        <p:txBody>
          <a:bodyPr/>
          <a:lstStyle/>
          <a:p>
            <a:fld id="{BC52D411-5A3D-D14A-AF34-D9B1C8ECD583}" type="slidenum">
              <a:rPr lang="fr-FR" smtClean="0"/>
              <a:pPr/>
              <a:t>45</a:t>
            </a:fld>
            <a:endParaRPr lang="fr-FR"/>
          </a:p>
        </p:txBody>
      </p:sp>
      <p:grpSp>
        <p:nvGrpSpPr>
          <p:cNvPr id="6" name="Groupe 5">
            <a:extLst>
              <a:ext uri="{FF2B5EF4-FFF2-40B4-BE49-F238E27FC236}">
                <a16:creationId xmlns:a16="http://schemas.microsoft.com/office/drawing/2014/main" id="{8193D9DF-0BCA-BB44-DAF1-510198DDFA27}"/>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77D0229A-529E-E6DE-F385-97E9C15ACD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FC69D92-AB79-FD51-2052-BE33FB5D25AD}"/>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1" name="Image 20">
            <a:extLst>
              <a:ext uri="{FF2B5EF4-FFF2-40B4-BE49-F238E27FC236}">
                <a16:creationId xmlns:a16="http://schemas.microsoft.com/office/drawing/2014/main" id="{8E5F1B81-A698-FDD4-0101-006317A3D827}"/>
              </a:ext>
            </a:extLst>
          </p:cNvPr>
          <p:cNvPicPr>
            <a:picLocks noChangeAspect="1"/>
          </p:cNvPicPr>
          <p:nvPr/>
        </p:nvPicPr>
        <p:blipFill>
          <a:blip r:embed="rId4"/>
          <a:stretch>
            <a:fillRect/>
          </a:stretch>
        </p:blipFill>
        <p:spPr>
          <a:xfrm>
            <a:off x="149310" y="139477"/>
            <a:ext cx="656033" cy="653612"/>
          </a:xfrm>
          <a:prstGeom prst="rect">
            <a:avLst/>
          </a:prstGeom>
        </p:spPr>
      </p:pic>
      <p:sp>
        <p:nvSpPr>
          <p:cNvPr id="24" name="Espace réservé de la date 11">
            <a:extLst>
              <a:ext uri="{FF2B5EF4-FFF2-40B4-BE49-F238E27FC236}">
                <a16:creationId xmlns:a16="http://schemas.microsoft.com/office/drawing/2014/main" id="{691033FD-7F91-A514-1309-5E487C64596F}"/>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
        <p:nvSpPr>
          <p:cNvPr id="5" name="ZoneTexte 4">
            <a:extLst>
              <a:ext uri="{FF2B5EF4-FFF2-40B4-BE49-F238E27FC236}">
                <a16:creationId xmlns:a16="http://schemas.microsoft.com/office/drawing/2014/main" id="{CD0420E2-2425-4C59-3FA0-CB54ACB07353}"/>
              </a:ext>
            </a:extLst>
          </p:cNvPr>
          <p:cNvSpPr txBox="1"/>
          <p:nvPr/>
        </p:nvSpPr>
        <p:spPr>
          <a:xfrm>
            <a:off x="2208509" y="1196033"/>
            <a:ext cx="2290755" cy="369332"/>
          </a:xfrm>
          <a:prstGeom prst="rect">
            <a:avLst/>
          </a:prstGeom>
          <a:noFill/>
        </p:spPr>
        <p:txBody>
          <a:bodyPr wrap="none" rtlCol="0">
            <a:spAutoFit/>
          </a:bodyPr>
          <a:lstStyle/>
          <a:p>
            <a:r>
              <a:rPr lang="fr-FR" b="1" dirty="0" err="1"/>
              <a:t>Photonic</a:t>
            </a:r>
            <a:r>
              <a:rPr lang="fr-FR" b="1" dirty="0"/>
              <a:t> </a:t>
            </a:r>
            <a:r>
              <a:rPr lang="fr-FR" b="1" dirty="0" err="1"/>
              <a:t>waveguide</a:t>
            </a:r>
            <a:endParaRPr lang="fr-FR" b="1" dirty="0"/>
          </a:p>
        </p:txBody>
      </p:sp>
      <p:pic>
        <p:nvPicPr>
          <p:cNvPr id="8" name="Image 7">
            <a:extLst>
              <a:ext uri="{FF2B5EF4-FFF2-40B4-BE49-F238E27FC236}">
                <a16:creationId xmlns:a16="http://schemas.microsoft.com/office/drawing/2014/main" id="{BC16D647-DBEB-D224-D0F1-B9A3EFF4942B}"/>
              </a:ext>
            </a:extLst>
          </p:cNvPr>
          <p:cNvPicPr>
            <a:picLocks/>
          </p:cNvPicPr>
          <p:nvPr/>
        </p:nvPicPr>
        <p:blipFill>
          <a:blip r:embed="rId5"/>
          <a:stretch>
            <a:fillRect/>
          </a:stretch>
        </p:blipFill>
        <p:spPr>
          <a:xfrm rot="20700000">
            <a:off x="3530061" y="3208202"/>
            <a:ext cx="1543327" cy="648779"/>
          </a:xfrm>
          <a:prstGeom prst="rect">
            <a:avLst/>
          </a:prstGeom>
        </p:spPr>
      </p:pic>
      <p:grpSp>
        <p:nvGrpSpPr>
          <p:cNvPr id="57" name="Groupe 56">
            <a:extLst>
              <a:ext uri="{FF2B5EF4-FFF2-40B4-BE49-F238E27FC236}">
                <a16:creationId xmlns:a16="http://schemas.microsoft.com/office/drawing/2014/main" id="{6E9D1BD3-7407-DC83-30AF-2C1D10841D2D}"/>
              </a:ext>
            </a:extLst>
          </p:cNvPr>
          <p:cNvGrpSpPr/>
          <p:nvPr/>
        </p:nvGrpSpPr>
        <p:grpSpPr>
          <a:xfrm>
            <a:off x="983197" y="1475007"/>
            <a:ext cx="5080000" cy="2540000"/>
            <a:chOff x="983197" y="1475007"/>
            <a:chExt cx="5080000" cy="2540000"/>
          </a:xfrm>
        </p:grpSpPr>
        <p:pic>
          <p:nvPicPr>
            <p:cNvPr id="18" name="Picture 2" descr="Radartutorial">
              <a:extLst>
                <a:ext uri="{FF2B5EF4-FFF2-40B4-BE49-F238E27FC236}">
                  <a16:creationId xmlns:a16="http://schemas.microsoft.com/office/drawing/2014/main" id="{468CAB4F-F101-B32F-31E3-35EAE3DC36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197" y="1475007"/>
              <a:ext cx="508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FACFAE9D-6A7C-ED29-C990-F3C2BFD6E2E7}"/>
                </a:ext>
              </a:extLst>
            </p:cNvPr>
            <p:cNvSpPr txBox="1"/>
            <p:nvPr/>
          </p:nvSpPr>
          <p:spPr>
            <a:xfrm>
              <a:off x="1207322" y="3541886"/>
              <a:ext cx="739305" cy="215444"/>
            </a:xfrm>
            <a:prstGeom prst="rect">
              <a:avLst/>
            </a:prstGeom>
            <a:noFill/>
          </p:spPr>
          <p:txBody>
            <a:bodyPr wrap="none" rtlCol="0">
              <a:spAutoFit/>
            </a:bodyPr>
            <a:lstStyle/>
            <a:p>
              <a:r>
                <a:rPr lang="fr-FR" sz="800" dirty="0" err="1"/>
                <a:t>radartutorial</a:t>
              </a:r>
              <a:endParaRPr lang="fr-FR" sz="800" dirty="0"/>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97605A57-7474-A79D-AD4E-240534D64E8D}"/>
                    </a:ext>
                  </a:extLst>
                </p:cNvPr>
                <p:cNvSpPr txBox="1"/>
                <p:nvPr/>
              </p:nvSpPr>
              <p:spPr>
                <a:xfrm>
                  <a:off x="1278400" y="1976220"/>
                  <a:ext cx="59715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b="1" i="1" dirty="0">
                                <a:latin typeface="Cambria Math" panose="02040503050406030204" pitchFamily="18" charset="0"/>
                              </a:rPr>
                            </m:ctrlPr>
                          </m:sSubPr>
                          <m:e>
                            <m:r>
                              <a:rPr lang="fr-FR" sz="1600" b="1" i="1" dirty="0">
                                <a:latin typeface="Cambria Math" panose="02040503050406030204" pitchFamily="18" charset="0"/>
                              </a:rPr>
                              <m:t>𝒏</m:t>
                            </m:r>
                          </m:e>
                          <m:sub>
                            <m:r>
                              <a:rPr lang="fr-FR" sz="1600" b="1" i="1" dirty="0">
                                <a:latin typeface="Cambria Math" panose="02040503050406030204" pitchFamily="18" charset="0"/>
                              </a:rPr>
                              <m:t>𝒂𝒊𝒓</m:t>
                            </m:r>
                          </m:sub>
                        </m:sSub>
                      </m:oMath>
                    </m:oMathPara>
                  </a14:m>
                  <a:endParaRPr lang="fr-FR" sz="1600" b="1" dirty="0"/>
                </a:p>
              </p:txBody>
            </p:sp>
          </mc:Choice>
          <mc:Fallback xmlns="">
            <p:sp>
              <p:nvSpPr>
                <p:cNvPr id="17" name="ZoneTexte 16">
                  <a:extLst>
                    <a:ext uri="{FF2B5EF4-FFF2-40B4-BE49-F238E27FC236}">
                      <a16:creationId xmlns:a16="http://schemas.microsoft.com/office/drawing/2014/main" id="{97605A57-7474-A79D-AD4E-240534D64E8D}"/>
                    </a:ext>
                  </a:extLst>
                </p:cNvPr>
                <p:cNvSpPr txBox="1">
                  <a:spLocks noRot="1" noChangeAspect="1" noMove="1" noResize="1" noEditPoints="1" noAdjustHandles="1" noChangeArrowheads="1" noChangeShapeType="1" noTextEdit="1"/>
                </p:cNvSpPr>
                <p:nvPr/>
              </p:nvSpPr>
              <p:spPr>
                <a:xfrm>
                  <a:off x="1278400" y="1976220"/>
                  <a:ext cx="597151" cy="338554"/>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6488B362-6792-C221-CE03-43DB2DB8F7DB}"/>
                    </a:ext>
                  </a:extLst>
                </p:cNvPr>
                <p:cNvSpPr txBox="1"/>
                <p:nvPr/>
              </p:nvSpPr>
              <p:spPr>
                <a:xfrm>
                  <a:off x="1275015" y="3048700"/>
                  <a:ext cx="74049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600" b="1" i="1" dirty="0" smtClean="0">
                                <a:latin typeface="Cambria Math" panose="02040503050406030204" pitchFamily="18" charset="0"/>
                              </a:rPr>
                            </m:ctrlPr>
                          </m:sSubPr>
                          <m:e>
                            <m:r>
                              <a:rPr lang="fr-FR" sz="1600" b="1" i="1" dirty="0" smtClean="0">
                                <a:latin typeface="Cambria Math" panose="02040503050406030204" pitchFamily="18" charset="0"/>
                              </a:rPr>
                              <m:t>𝒏</m:t>
                            </m:r>
                          </m:e>
                          <m:sub>
                            <m:r>
                              <a:rPr lang="fr-FR" sz="1600" b="1" i="1" dirty="0" smtClean="0">
                                <a:latin typeface="Cambria Math" panose="02040503050406030204" pitchFamily="18" charset="0"/>
                              </a:rPr>
                              <m:t>𝒅𝒊𝒂𝒎𝒐𝒏𝒅</m:t>
                            </m:r>
                          </m:sub>
                        </m:sSub>
                      </m:oMath>
                    </m:oMathPara>
                  </a14:m>
                  <a:endParaRPr lang="fr-FR" sz="1600" b="1" dirty="0"/>
                </a:p>
              </p:txBody>
            </p:sp>
          </mc:Choice>
          <mc:Fallback xmlns="">
            <p:sp>
              <p:nvSpPr>
                <p:cNvPr id="27" name="ZoneTexte 26">
                  <a:extLst>
                    <a:ext uri="{FF2B5EF4-FFF2-40B4-BE49-F238E27FC236}">
                      <a16:creationId xmlns:a16="http://schemas.microsoft.com/office/drawing/2014/main" id="{6488B362-6792-C221-CE03-43DB2DB8F7DB}"/>
                    </a:ext>
                  </a:extLst>
                </p:cNvPr>
                <p:cNvSpPr txBox="1">
                  <a:spLocks noRot="1" noChangeAspect="1" noMove="1" noResize="1" noEditPoints="1" noAdjustHandles="1" noChangeArrowheads="1" noChangeShapeType="1" noTextEdit="1"/>
                </p:cNvSpPr>
                <p:nvPr/>
              </p:nvSpPr>
              <p:spPr>
                <a:xfrm>
                  <a:off x="1275015" y="3048700"/>
                  <a:ext cx="740492" cy="338554"/>
                </a:xfrm>
                <a:prstGeom prst="rect">
                  <a:avLst/>
                </a:prstGeom>
                <a:blipFill>
                  <a:blip r:embed="rId8"/>
                  <a:stretch>
                    <a:fillRect r="-25424"/>
                  </a:stretch>
                </a:blipFill>
              </p:spPr>
              <p:txBody>
                <a:bodyPr/>
                <a:lstStyle/>
                <a:p>
                  <a:r>
                    <a:rPr lang="fr-FR">
                      <a:noFill/>
                    </a:rPr>
                    <a:t> </a:t>
                  </a:r>
                </a:p>
              </p:txBody>
            </p:sp>
          </mc:Fallback>
        </mc:AlternateContent>
      </p:grpSp>
      <p:cxnSp>
        <p:nvCxnSpPr>
          <p:cNvPr id="29" name="Connecteur droit avec flèche 28">
            <a:extLst>
              <a:ext uri="{FF2B5EF4-FFF2-40B4-BE49-F238E27FC236}">
                <a16:creationId xmlns:a16="http://schemas.microsoft.com/office/drawing/2014/main" id="{65B7C197-A2A9-9B52-E438-A8585665FCAD}"/>
              </a:ext>
            </a:extLst>
          </p:cNvPr>
          <p:cNvCxnSpPr>
            <a:cxnSpLocks/>
          </p:cNvCxnSpPr>
          <p:nvPr/>
        </p:nvCxnSpPr>
        <p:spPr>
          <a:xfrm flipV="1">
            <a:off x="2706884" y="3188291"/>
            <a:ext cx="421105" cy="7250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ZoneTexte 30">
            <a:extLst>
              <a:ext uri="{FF2B5EF4-FFF2-40B4-BE49-F238E27FC236}">
                <a16:creationId xmlns:a16="http://schemas.microsoft.com/office/drawing/2014/main" id="{5E7125D0-ECF6-E47A-8F5B-C601F082B3A4}"/>
              </a:ext>
            </a:extLst>
          </p:cNvPr>
          <p:cNvSpPr txBox="1"/>
          <p:nvPr/>
        </p:nvSpPr>
        <p:spPr>
          <a:xfrm>
            <a:off x="2137657" y="4015007"/>
            <a:ext cx="1138453" cy="276999"/>
          </a:xfrm>
          <a:prstGeom prst="rect">
            <a:avLst/>
          </a:prstGeom>
          <a:noFill/>
        </p:spPr>
        <p:txBody>
          <a:bodyPr wrap="none" rtlCol="0">
            <a:spAutoFit/>
          </a:bodyPr>
          <a:lstStyle/>
          <a:p>
            <a:r>
              <a:rPr lang="fr-FR" sz="1200" dirty="0" err="1"/>
              <a:t>em</a:t>
            </a:r>
            <a:r>
              <a:rPr lang="fr-FR" sz="1200" dirty="0"/>
              <a:t> </a:t>
            </a:r>
            <a:r>
              <a:rPr lang="fr-FR" sz="1200" dirty="0" err="1"/>
              <a:t>field</a:t>
            </a:r>
            <a:r>
              <a:rPr lang="fr-FR" sz="1200" dirty="0"/>
              <a:t> mode</a:t>
            </a:r>
          </a:p>
        </p:txBody>
      </p:sp>
      <p:grpSp>
        <p:nvGrpSpPr>
          <p:cNvPr id="47" name="Groupe 46">
            <a:extLst>
              <a:ext uri="{FF2B5EF4-FFF2-40B4-BE49-F238E27FC236}">
                <a16:creationId xmlns:a16="http://schemas.microsoft.com/office/drawing/2014/main" id="{1AC8CF65-93ED-E4A5-1A82-01C61236AED1}"/>
              </a:ext>
            </a:extLst>
          </p:cNvPr>
          <p:cNvGrpSpPr/>
          <p:nvPr/>
        </p:nvGrpSpPr>
        <p:grpSpPr>
          <a:xfrm>
            <a:off x="1506925" y="5211412"/>
            <a:ext cx="3693921" cy="738776"/>
            <a:chOff x="805343" y="4697581"/>
            <a:chExt cx="5751861" cy="1150360"/>
          </a:xfrm>
        </p:grpSpPr>
        <p:sp>
          <p:nvSpPr>
            <p:cNvPr id="37" name="Rectangle 36">
              <a:extLst>
                <a:ext uri="{FF2B5EF4-FFF2-40B4-BE49-F238E27FC236}">
                  <a16:creationId xmlns:a16="http://schemas.microsoft.com/office/drawing/2014/main" id="{C054C17A-760A-8078-523B-4D411EFDCAF9}"/>
                </a:ext>
              </a:extLst>
            </p:cNvPr>
            <p:cNvSpPr/>
            <p:nvPr/>
          </p:nvSpPr>
          <p:spPr>
            <a:xfrm>
              <a:off x="805343" y="4697581"/>
              <a:ext cx="5751861" cy="1150360"/>
            </a:xfrm>
            <a:prstGeom prst="rect">
              <a:avLst/>
            </a:prstGeom>
            <a:solidFill>
              <a:srgbClr val="8DD9F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Image 37">
              <a:extLst>
                <a:ext uri="{FF2B5EF4-FFF2-40B4-BE49-F238E27FC236}">
                  <a16:creationId xmlns:a16="http://schemas.microsoft.com/office/drawing/2014/main" id="{E59B92DC-7ECF-2F73-3AB8-10BFAD95D095}"/>
                </a:ext>
              </a:extLst>
            </p:cNvPr>
            <p:cNvPicPr>
              <a:picLocks/>
            </p:cNvPicPr>
            <p:nvPr/>
          </p:nvPicPr>
          <p:blipFill>
            <a:blip r:embed="rId5"/>
            <a:stretch>
              <a:fillRect/>
            </a:stretch>
          </p:blipFill>
          <p:spPr>
            <a:xfrm rot="10800000">
              <a:off x="1481834" y="4913091"/>
              <a:ext cx="1794276" cy="677085"/>
            </a:xfrm>
            <a:prstGeom prst="rect">
              <a:avLst/>
            </a:prstGeom>
          </p:spPr>
        </p:pic>
        <p:grpSp>
          <p:nvGrpSpPr>
            <p:cNvPr id="46" name="Groupe 45">
              <a:extLst>
                <a:ext uri="{FF2B5EF4-FFF2-40B4-BE49-F238E27FC236}">
                  <a16:creationId xmlns:a16="http://schemas.microsoft.com/office/drawing/2014/main" id="{68078B91-A109-9E32-EE28-6F31A8B4120B}"/>
                </a:ext>
              </a:extLst>
            </p:cNvPr>
            <p:cNvGrpSpPr/>
            <p:nvPr/>
          </p:nvGrpSpPr>
          <p:grpSpPr>
            <a:xfrm>
              <a:off x="3430691" y="4846860"/>
              <a:ext cx="382620" cy="807753"/>
              <a:chOff x="3430691" y="4846860"/>
              <a:chExt cx="382620" cy="807753"/>
            </a:xfrm>
          </p:grpSpPr>
          <p:pic>
            <p:nvPicPr>
              <p:cNvPr id="41" name="Image 40">
                <a:extLst>
                  <a:ext uri="{FF2B5EF4-FFF2-40B4-BE49-F238E27FC236}">
                    <a16:creationId xmlns:a16="http://schemas.microsoft.com/office/drawing/2014/main" id="{5CA27921-4DC7-BAA8-A061-402CDFC0A0D3}"/>
                  </a:ext>
                </a:extLst>
              </p:cNvPr>
              <p:cNvPicPr>
                <a:picLocks noChangeAspect="1"/>
              </p:cNvPicPr>
              <p:nvPr/>
            </p:nvPicPr>
            <p:blipFill>
              <a:blip r:embed="rId9"/>
              <a:stretch>
                <a:fillRect/>
              </a:stretch>
            </p:blipFill>
            <p:spPr>
              <a:xfrm rot="19800000">
                <a:off x="3430691" y="4846860"/>
                <a:ext cx="382620" cy="807753"/>
              </a:xfrm>
              <a:prstGeom prst="rect">
                <a:avLst/>
              </a:prstGeom>
            </p:spPr>
          </p:pic>
          <p:sp>
            <p:nvSpPr>
              <p:cNvPr id="42" name="Ellipse 41">
                <a:extLst>
                  <a:ext uri="{FF2B5EF4-FFF2-40B4-BE49-F238E27FC236}">
                    <a16:creationId xmlns:a16="http://schemas.microsoft.com/office/drawing/2014/main" id="{6A44CDB1-646E-5F3E-C619-7D26E715C7D2}"/>
                  </a:ext>
                </a:extLst>
              </p:cNvPr>
              <p:cNvSpPr/>
              <p:nvPr/>
            </p:nvSpPr>
            <p:spPr>
              <a:xfrm rot="19800000">
                <a:off x="3513131" y="5250303"/>
                <a:ext cx="77681" cy="776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lipse 42">
                <a:extLst>
                  <a:ext uri="{FF2B5EF4-FFF2-40B4-BE49-F238E27FC236}">
                    <a16:creationId xmlns:a16="http://schemas.microsoft.com/office/drawing/2014/main" id="{F2C325A5-A406-12B7-0926-4EEAC88124DA}"/>
                  </a:ext>
                </a:extLst>
              </p:cNvPr>
              <p:cNvSpPr/>
              <p:nvPr/>
            </p:nvSpPr>
            <p:spPr>
              <a:xfrm rot="19800000">
                <a:off x="3638024" y="5178196"/>
                <a:ext cx="77681" cy="776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c 43">
                <a:extLst>
                  <a:ext uri="{FF2B5EF4-FFF2-40B4-BE49-F238E27FC236}">
                    <a16:creationId xmlns:a16="http://schemas.microsoft.com/office/drawing/2014/main" id="{568BB13D-BC1F-3D4B-4AFF-F435532BA1E6}"/>
                  </a:ext>
                </a:extLst>
              </p:cNvPr>
              <p:cNvSpPr/>
              <p:nvPr/>
            </p:nvSpPr>
            <p:spPr>
              <a:xfrm rot="6300000">
                <a:off x="3473975" y="5102068"/>
                <a:ext cx="294297" cy="294297"/>
              </a:xfrm>
              <a:prstGeom prst="arc">
                <a:avLst>
                  <a:gd name="adj1" fmla="val 16256734"/>
                  <a:gd name="adj2" fmla="val 2210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5" name="Image 44">
              <a:extLst>
                <a:ext uri="{FF2B5EF4-FFF2-40B4-BE49-F238E27FC236}">
                  <a16:creationId xmlns:a16="http://schemas.microsoft.com/office/drawing/2014/main" id="{3867C741-AE71-A24A-A820-795080E9DC05}"/>
                </a:ext>
              </a:extLst>
            </p:cNvPr>
            <p:cNvPicPr>
              <a:picLocks/>
            </p:cNvPicPr>
            <p:nvPr/>
          </p:nvPicPr>
          <p:blipFill>
            <a:blip r:embed="rId5"/>
            <a:stretch>
              <a:fillRect/>
            </a:stretch>
          </p:blipFill>
          <p:spPr>
            <a:xfrm>
              <a:off x="3957528" y="4913091"/>
              <a:ext cx="1794276" cy="677085"/>
            </a:xfrm>
            <a:prstGeom prst="rect">
              <a:avLst/>
            </a:prstGeom>
          </p:spPr>
        </p:pic>
      </p:grpSp>
      <p:sp>
        <p:nvSpPr>
          <p:cNvPr id="48" name="ZoneTexte 47">
            <a:extLst>
              <a:ext uri="{FF2B5EF4-FFF2-40B4-BE49-F238E27FC236}">
                <a16:creationId xmlns:a16="http://schemas.microsoft.com/office/drawing/2014/main" id="{4D707076-AAF2-080F-71A7-3E620395F693}"/>
              </a:ext>
            </a:extLst>
          </p:cNvPr>
          <p:cNvSpPr txBox="1"/>
          <p:nvPr/>
        </p:nvSpPr>
        <p:spPr>
          <a:xfrm>
            <a:off x="1846924" y="4680545"/>
            <a:ext cx="3008259" cy="307777"/>
          </a:xfrm>
          <a:prstGeom prst="rect">
            <a:avLst/>
          </a:prstGeom>
          <a:noFill/>
        </p:spPr>
        <p:txBody>
          <a:bodyPr wrap="none" rtlCol="0">
            <a:spAutoFit/>
          </a:bodyPr>
          <a:lstStyle/>
          <a:p>
            <a:r>
              <a:rPr lang="fr-FR" sz="1400" dirty="0"/>
              <a:t>All the light </a:t>
            </a:r>
            <a:r>
              <a:rPr lang="fr-FR" sz="1400" dirty="0" err="1"/>
              <a:t>emitted</a:t>
            </a:r>
            <a:r>
              <a:rPr lang="fr-FR" sz="1400" dirty="0"/>
              <a:t> in </a:t>
            </a:r>
            <a:r>
              <a:rPr lang="fr-FR" sz="1400" dirty="0" err="1"/>
              <a:t>em</a:t>
            </a:r>
            <a:r>
              <a:rPr lang="fr-FR" sz="1400" dirty="0"/>
              <a:t> </a:t>
            </a:r>
            <a:r>
              <a:rPr lang="fr-FR" sz="1400" dirty="0" err="1"/>
              <a:t>field</a:t>
            </a:r>
            <a:r>
              <a:rPr lang="fr-FR" sz="1400" dirty="0"/>
              <a:t> mode</a:t>
            </a:r>
          </a:p>
        </p:txBody>
      </p:sp>
      <p:sp>
        <p:nvSpPr>
          <p:cNvPr id="49" name="ZoneTexte 48">
            <a:extLst>
              <a:ext uri="{FF2B5EF4-FFF2-40B4-BE49-F238E27FC236}">
                <a16:creationId xmlns:a16="http://schemas.microsoft.com/office/drawing/2014/main" id="{0E6B5F92-A93A-2C70-EC8D-3748F4DDE2CF}"/>
              </a:ext>
            </a:extLst>
          </p:cNvPr>
          <p:cNvSpPr txBox="1"/>
          <p:nvPr/>
        </p:nvSpPr>
        <p:spPr>
          <a:xfrm>
            <a:off x="7692738" y="1958782"/>
            <a:ext cx="3194144" cy="369332"/>
          </a:xfrm>
          <a:prstGeom prst="rect">
            <a:avLst/>
          </a:prstGeom>
          <a:noFill/>
        </p:spPr>
        <p:txBody>
          <a:bodyPr wrap="none" rtlCol="0">
            <a:spAutoFit/>
          </a:bodyPr>
          <a:lstStyle/>
          <a:p>
            <a:r>
              <a:rPr lang="fr-FR" b="1" dirty="0"/>
              <a:t>Collection </a:t>
            </a:r>
            <a:r>
              <a:rPr lang="fr-FR" b="1" dirty="0" err="1"/>
              <a:t>from</a:t>
            </a:r>
            <a:r>
              <a:rPr lang="fr-FR" b="1" dirty="0"/>
              <a:t> the </a:t>
            </a:r>
            <a:r>
              <a:rPr lang="fr-FR" b="1" dirty="0" err="1"/>
              <a:t>diamond</a:t>
            </a:r>
            <a:endParaRPr lang="fr-FR" b="1" dirty="0"/>
          </a:p>
        </p:txBody>
      </p:sp>
      <p:sp>
        <p:nvSpPr>
          <p:cNvPr id="50" name="TextBox 34">
            <a:extLst>
              <a:ext uri="{FF2B5EF4-FFF2-40B4-BE49-F238E27FC236}">
                <a16:creationId xmlns:a16="http://schemas.microsoft.com/office/drawing/2014/main" id="{A7C10610-3FD9-06B6-9AEB-2F60D8E3E3EF}"/>
              </a:ext>
            </a:extLst>
          </p:cNvPr>
          <p:cNvSpPr txBox="1"/>
          <p:nvPr/>
        </p:nvSpPr>
        <p:spPr>
          <a:xfrm>
            <a:off x="8346843" y="2760301"/>
            <a:ext cx="1825051" cy="276999"/>
          </a:xfrm>
          <a:prstGeom prst="rect">
            <a:avLst/>
          </a:prstGeom>
          <a:noFill/>
        </p:spPr>
        <p:txBody>
          <a:bodyPr wrap="none" rtlCol="0">
            <a:spAutoFit/>
          </a:bodyPr>
          <a:lstStyle/>
          <a:p>
            <a:r>
              <a:rPr lang="en-US" sz="1200" dirty="0"/>
              <a:t>Grating Coupler: CE 25%</a:t>
            </a:r>
          </a:p>
        </p:txBody>
      </p:sp>
      <p:pic>
        <p:nvPicPr>
          <p:cNvPr id="51" name="Picture 10">
            <a:extLst>
              <a:ext uri="{FF2B5EF4-FFF2-40B4-BE49-F238E27FC236}">
                <a16:creationId xmlns:a16="http://schemas.microsoft.com/office/drawing/2014/main" id="{F0D4BB35-2F8C-C5D8-7D71-37C77EE63E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8280" y="4284660"/>
            <a:ext cx="3122176" cy="448161"/>
          </a:xfrm>
          <a:prstGeom prst="rect">
            <a:avLst/>
          </a:prstGeom>
        </p:spPr>
      </p:pic>
      <p:sp>
        <p:nvSpPr>
          <p:cNvPr id="52" name="TextBox 38">
            <a:extLst>
              <a:ext uri="{FF2B5EF4-FFF2-40B4-BE49-F238E27FC236}">
                <a16:creationId xmlns:a16="http://schemas.microsoft.com/office/drawing/2014/main" id="{8D02C55B-DD4D-8093-B455-DE992BE308CA}"/>
              </a:ext>
            </a:extLst>
          </p:cNvPr>
          <p:cNvSpPr txBox="1"/>
          <p:nvPr/>
        </p:nvSpPr>
        <p:spPr>
          <a:xfrm>
            <a:off x="8070321" y="4682747"/>
            <a:ext cx="2378095" cy="215444"/>
          </a:xfrm>
          <a:prstGeom prst="rect">
            <a:avLst/>
          </a:prstGeom>
          <a:noFill/>
        </p:spPr>
        <p:txBody>
          <a:bodyPr wrap="square" rtlCol="0">
            <a:spAutoFit/>
          </a:bodyPr>
          <a:lstStyle/>
          <a:p>
            <a:r>
              <a:rPr lang="en-US" sz="800" dirty="0"/>
              <a:t>M. J. </a:t>
            </a:r>
            <a:r>
              <a:rPr lang="en-US" sz="800" dirty="0" err="1"/>
              <a:t>Burek</a:t>
            </a:r>
            <a:r>
              <a:rPr lang="en-US" sz="800" dirty="0"/>
              <a:t> Phys. Rev. Applied </a:t>
            </a:r>
            <a:r>
              <a:rPr lang="en-US" sz="800" b="1" dirty="0"/>
              <a:t>8</a:t>
            </a:r>
            <a:r>
              <a:rPr lang="en-US" sz="800" dirty="0"/>
              <a:t>,024026 (2017)</a:t>
            </a:r>
          </a:p>
        </p:txBody>
      </p:sp>
      <p:sp>
        <p:nvSpPr>
          <p:cNvPr id="53" name="TextBox 41">
            <a:extLst>
              <a:ext uri="{FF2B5EF4-FFF2-40B4-BE49-F238E27FC236}">
                <a16:creationId xmlns:a16="http://schemas.microsoft.com/office/drawing/2014/main" id="{579ECF0C-9455-E0CC-213A-A366FE6C6208}"/>
              </a:ext>
            </a:extLst>
          </p:cNvPr>
          <p:cNvSpPr txBox="1"/>
          <p:nvPr/>
        </p:nvSpPr>
        <p:spPr>
          <a:xfrm>
            <a:off x="8440490" y="3987266"/>
            <a:ext cx="1637756" cy="276999"/>
          </a:xfrm>
          <a:prstGeom prst="rect">
            <a:avLst/>
          </a:prstGeom>
          <a:noFill/>
        </p:spPr>
        <p:txBody>
          <a:bodyPr wrap="none" rtlCol="0">
            <a:spAutoFit/>
          </a:bodyPr>
          <a:lstStyle/>
          <a:p>
            <a:r>
              <a:rPr lang="de-DE" sz="1200" dirty="0"/>
              <a:t>Tapered fiber: CE 98%</a:t>
            </a:r>
            <a:endParaRPr lang="en-US" sz="1200" dirty="0"/>
          </a:p>
        </p:txBody>
      </p:sp>
      <p:sp>
        <p:nvSpPr>
          <p:cNvPr id="54" name="ZoneTexte 53">
            <a:extLst>
              <a:ext uri="{FF2B5EF4-FFF2-40B4-BE49-F238E27FC236}">
                <a16:creationId xmlns:a16="http://schemas.microsoft.com/office/drawing/2014/main" id="{E3E2CD90-6C2F-7007-4AC6-37D6206A776E}"/>
              </a:ext>
            </a:extLst>
          </p:cNvPr>
          <p:cNvSpPr txBox="1"/>
          <p:nvPr/>
        </p:nvSpPr>
        <p:spPr>
          <a:xfrm>
            <a:off x="8050543" y="3620380"/>
            <a:ext cx="2417650" cy="338554"/>
          </a:xfrm>
          <a:prstGeom prst="rect">
            <a:avLst/>
          </a:prstGeom>
          <a:noFill/>
        </p:spPr>
        <p:txBody>
          <a:bodyPr wrap="none" rtlCol="0">
            <a:spAutoFit/>
          </a:bodyPr>
          <a:lstStyle/>
          <a:p>
            <a:r>
              <a:rPr lang="fr-FR" sz="800" dirty="0">
                <a:effectLst/>
                <a:latin typeface="AdvOT1ef757c0"/>
              </a:rPr>
              <a:t>A. E. </a:t>
            </a:r>
            <a:r>
              <a:rPr lang="fr-FR" sz="800" dirty="0" err="1">
                <a:effectLst/>
                <a:latin typeface="AdvOT1ef757c0"/>
              </a:rPr>
              <a:t>Rugar</a:t>
            </a:r>
            <a:r>
              <a:rPr lang="fr-FR" sz="800" dirty="0">
                <a:latin typeface="AdvOT1ef757c0"/>
              </a:rPr>
              <a:t> et al., </a:t>
            </a:r>
            <a:r>
              <a:rPr lang="fr-FR" sz="800" i="1" dirty="0">
                <a:effectLst/>
                <a:latin typeface="AdvOT1ef757c0"/>
              </a:rPr>
              <a:t>ACS Photonics</a:t>
            </a:r>
            <a:r>
              <a:rPr lang="fr-FR" sz="800" dirty="0">
                <a:effectLst/>
                <a:latin typeface="AdvOT1ef757c0"/>
              </a:rPr>
              <a:t> </a:t>
            </a:r>
            <a:r>
              <a:rPr lang="fr-FR" sz="800" b="1" dirty="0">
                <a:effectLst/>
                <a:latin typeface="AdvOTb65e897d.B"/>
              </a:rPr>
              <a:t>7</a:t>
            </a:r>
            <a:r>
              <a:rPr lang="fr-FR" sz="800" dirty="0">
                <a:effectLst/>
                <a:latin typeface="AdvOT1ef757c0"/>
              </a:rPr>
              <a:t>, 2356</a:t>
            </a:r>
            <a:r>
              <a:rPr lang="fr-FR" sz="800" dirty="0">
                <a:effectLst/>
                <a:latin typeface="AdvOT1ef757c0+20"/>
              </a:rPr>
              <a:t>–</a:t>
            </a:r>
            <a:r>
              <a:rPr lang="fr-FR" sz="800" dirty="0">
                <a:effectLst/>
                <a:latin typeface="AdvOT1ef757c0"/>
              </a:rPr>
              <a:t>2361 (2020). </a:t>
            </a:r>
            <a:endParaRPr lang="fr-FR" sz="800" dirty="0"/>
          </a:p>
          <a:p>
            <a:endParaRPr lang="fr-FR" sz="800" dirty="0"/>
          </a:p>
        </p:txBody>
      </p:sp>
      <p:pic>
        <p:nvPicPr>
          <p:cNvPr id="55" name="Image 54">
            <a:extLst>
              <a:ext uri="{FF2B5EF4-FFF2-40B4-BE49-F238E27FC236}">
                <a16:creationId xmlns:a16="http://schemas.microsoft.com/office/drawing/2014/main" id="{E23AC04A-C087-8624-E49B-2053AF2D013E}"/>
              </a:ext>
            </a:extLst>
          </p:cNvPr>
          <p:cNvPicPr>
            <a:picLocks noChangeAspect="1"/>
          </p:cNvPicPr>
          <p:nvPr/>
        </p:nvPicPr>
        <p:blipFill rotWithShape="1">
          <a:blip r:embed="rId11"/>
          <a:srcRect l="334" t="74168" r="437" b="-1811"/>
          <a:stretch/>
        </p:blipFill>
        <p:spPr>
          <a:xfrm>
            <a:off x="7323684" y="3093794"/>
            <a:ext cx="3871369" cy="586920"/>
          </a:xfrm>
          <a:prstGeom prst="rect">
            <a:avLst/>
          </a:prstGeom>
        </p:spPr>
      </p:pic>
    </p:spTree>
    <p:extLst>
      <p:ext uri="{BB962C8B-B14F-4D97-AF65-F5344CB8AC3E}">
        <p14:creationId xmlns:p14="http://schemas.microsoft.com/office/powerpoint/2010/main" val="17219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8" grpId="0"/>
      <p:bldP spid="49" grpId="0"/>
      <p:bldP spid="50" grpId="0"/>
      <p:bldP spid="52" grpId="0"/>
      <p:bldP spid="53" grpId="0"/>
      <p:bldP spid="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CC34E-BD63-3B45-8D88-ADC997692E04}"/>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8DF6A06C-87DA-A946-A277-B6C9C3E1A9A9}"/>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Photonic</a:t>
            </a:r>
            <a:r>
              <a:rPr lang="fr-FR" sz="3200" dirty="0">
                <a:solidFill>
                  <a:srgbClr val="004191"/>
                </a:solidFill>
              </a:rPr>
              <a:t> </a:t>
            </a:r>
            <a:r>
              <a:rPr lang="fr-FR" sz="3200" dirty="0" err="1">
                <a:solidFill>
                  <a:srgbClr val="004191"/>
                </a:solidFill>
              </a:rPr>
              <a:t>waveguides</a:t>
            </a:r>
            <a:endParaRPr lang="en-US" sz="3200" dirty="0">
              <a:solidFill>
                <a:schemeClr val="bg1"/>
              </a:solidFill>
            </a:endParaRPr>
          </a:p>
        </p:txBody>
      </p:sp>
      <p:cxnSp>
        <p:nvCxnSpPr>
          <p:cNvPr id="3" name="Connecteur droit 2">
            <a:extLst>
              <a:ext uri="{FF2B5EF4-FFF2-40B4-BE49-F238E27FC236}">
                <a16:creationId xmlns:a16="http://schemas.microsoft.com/office/drawing/2014/main" id="{1241CC54-EB30-E907-DAEE-044E94D65F43}"/>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20" name="Espace réservé du pied de page 19">
            <a:extLst>
              <a:ext uri="{FF2B5EF4-FFF2-40B4-BE49-F238E27FC236}">
                <a16:creationId xmlns:a16="http://schemas.microsoft.com/office/drawing/2014/main" id="{B69D09A3-291F-6DF6-9500-9DDB18B9E9CC}"/>
              </a:ext>
            </a:extLst>
          </p:cNvPr>
          <p:cNvSpPr>
            <a:spLocks noGrp="1"/>
          </p:cNvSpPr>
          <p:nvPr>
            <p:ph type="ftr" sz="quarter" idx="11"/>
          </p:nvPr>
        </p:nvSpPr>
        <p:spPr/>
        <p:txBody>
          <a:bodyPr/>
          <a:lstStyle/>
          <a:p>
            <a:r>
              <a:rPr lang="fr-FR"/>
              <a:t>Charles Babin</a:t>
            </a:r>
          </a:p>
        </p:txBody>
      </p:sp>
      <p:sp>
        <p:nvSpPr>
          <p:cNvPr id="25" name="Espace réservé du numéro de diapositive 24">
            <a:extLst>
              <a:ext uri="{FF2B5EF4-FFF2-40B4-BE49-F238E27FC236}">
                <a16:creationId xmlns:a16="http://schemas.microsoft.com/office/drawing/2014/main" id="{671544E8-D2B2-5B93-0ED3-8A5BB34B2BDE}"/>
              </a:ext>
            </a:extLst>
          </p:cNvPr>
          <p:cNvSpPr>
            <a:spLocks noGrp="1"/>
          </p:cNvSpPr>
          <p:nvPr>
            <p:ph type="sldNum" sz="quarter" idx="12"/>
          </p:nvPr>
        </p:nvSpPr>
        <p:spPr/>
        <p:txBody>
          <a:bodyPr/>
          <a:lstStyle/>
          <a:p>
            <a:fld id="{BC52D411-5A3D-D14A-AF34-D9B1C8ECD583}" type="slidenum">
              <a:rPr lang="fr-FR" smtClean="0"/>
              <a:pPr/>
              <a:t>46</a:t>
            </a:fld>
            <a:endParaRPr lang="fr-FR"/>
          </a:p>
        </p:txBody>
      </p:sp>
      <p:grpSp>
        <p:nvGrpSpPr>
          <p:cNvPr id="6" name="Groupe 5">
            <a:extLst>
              <a:ext uri="{FF2B5EF4-FFF2-40B4-BE49-F238E27FC236}">
                <a16:creationId xmlns:a16="http://schemas.microsoft.com/office/drawing/2014/main" id="{08CA28CB-6ABB-B545-095F-2B8B396AAC76}"/>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C8964A72-5564-C6DF-383C-5159CF6DD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33F27D4-DD80-EC47-BDC3-04750D05003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1" name="Image 20">
            <a:extLst>
              <a:ext uri="{FF2B5EF4-FFF2-40B4-BE49-F238E27FC236}">
                <a16:creationId xmlns:a16="http://schemas.microsoft.com/office/drawing/2014/main" id="{D691677D-050A-6FF0-DEB8-F66A10399113}"/>
              </a:ext>
            </a:extLst>
          </p:cNvPr>
          <p:cNvPicPr>
            <a:picLocks noChangeAspect="1"/>
          </p:cNvPicPr>
          <p:nvPr/>
        </p:nvPicPr>
        <p:blipFill>
          <a:blip r:embed="rId4"/>
          <a:stretch>
            <a:fillRect/>
          </a:stretch>
        </p:blipFill>
        <p:spPr>
          <a:xfrm>
            <a:off x="149310" y="139477"/>
            <a:ext cx="656033" cy="653612"/>
          </a:xfrm>
          <a:prstGeom prst="rect">
            <a:avLst/>
          </a:prstGeom>
        </p:spPr>
      </p:pic>
      <p:sp>
        <p:nvSpPr>
          <p:cNvPr id="24" name="Espace réservé de la date 11">
            <a:extLst>
              <a:ext uri="{FF2B5EF4-FFF2-40B4-BE49-F238E27FC236}">
                <a16:creationId xmlns:a16="http://schemas.microsoft.com/office/drawing/2014/main" id="{BE1F01C7-E07F-5C7F-2A18-B78C66CD729E}"/>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grpSp>
        <p:nvGrpSpPr>
          <p:cNvPr id="2" name="Groupe 1">
            <a:extLst>
              <a:ext uri="{FF2B5EF4-FFF2-40B4-BE49-F238E27FC236}">
                <a16:creationId xmlns:a16="http://schemas.microsoft.com/office/drawing/2014/main" id="{58C560EA-FEA3-03F1-4577-B2F18A67FA73}"/>
              </a:ext>
            </a:extLst>
          </p:cNvPr>
          <p:cNvGrpSpPr/>
          <p:nvPr/>
        </p:nvGrpSpPr>
        <p:grpSpPr>
          <a:xfrm>
            <a:off x="8183420" y="1651282"/>
            <a:ext cx="3486253" cy="2447960"/>
            <a:chOff x="4184080" y="2800377"/>
            <a:chExt cx="2295607" cy="1611918"/>
          </a:xfrm>
        </p:grpSpPr>
        <p:grpSp>
          <p:nvGrpSpPr>
            <p:cNvPr id="4" name="Groupe 3">
              <a:extLst>
                <a:ext uri="{FF2B5EF4-FFF2-40B4-BE49-F238E27FC236}">
                  <a16:creationId xmlns:a16="http://schemas.microsoft.com/office/drawing/2014/main" id="{8F32D530-F978-1DC2-0F53-C49A0A9FD114}"/>
                </a:ext>
              </a:extLst>
            </p:cNvPr>
            <p:cNvGrpSpPr/>
            <p:nvPr/>
          </p:nvGrpSpPr>
          <p:grpSpPr>
            <a:xfrm>
              <a:off x="4184080" y="2800377"/>
              <a:ext cx="2295607" cy="1611918"/>
              <a:chOff x="2660190" y="1457231"/>
              <a:chExt cx="4060271" cy="2851019"/>
            </a:xfrm>
          </p:grpSpPr>
          <p:pic>
            <p:nvPicPr>
              <p:cNvPr id="9" name="Picture 2" descr="S-4800 1 OkV 18_7rnm OOk SE(L) 2/22/2019 &#10;10_oum ">
                <a:extLst>
                  <a:ext uri="{FF2B5EF4-FFF2-40B4-BE49-F238E27FC236}">
                    <a16:creationId xmlns:a16="http://schemas.microsoft.com/office/drawing/2014/main" id="{8F3DC247-2CB6-CF08-F68A-3B22316F00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21" b="6958"/>
              <a:stretch/>
            </p:blipFill>
            <p:spPr bwMode="auto">
              <a:xfrm flipH="1">
                <a:off x="2660190" y="1457231"/>
                <a:ext cx="4060271" cy="2851019"/>
              </a:xfrm>
              <a:prstGeom prst="rect">
                <a:avLst/>
              </a:prstGeom>
              <a:extLst>
                <a:ext uri="{909E8E84-426E-40DD-AFC4-6F175D3DCCD1}">
                  <a14:hiddenFill xmlns:a14="http://schemas.microsoft.com/office/drawing/2010/main">
                    <a:solidFill>
                      <a:srgbClr val="FFFFFF"/>
                    </a:solidFill>
                  </a14:hiddenFill>
                </a:ext>
              </a:extLst>
            </p:spPr>
          </p:pic>
          <p:cxnSp>
            <p:nvCxnSpPr>
              <p:cNvPr id="12" name="Connecteur droit 11">
                <a:extLst>
                  <a:ext uri="{FF2B5EF4-FFF2-40B4-BE49-F238E27FC236}">
                    <a16:creationId xmlns:a16="http://schemas.microsoft.com/office/drawing/2014/main" id="{7E0BCDBF-5D91-2AF3-364D-F557CF948049}"/>
                  </a:ext>
                </a:extLst>
              </p:cNvPr>
              <p:cNvCxnSpPr>
                <a:cxnSpLocks/>
              </p:cNvCxnSpPr>
              <p:nvPr/>
            </p:nvCxnSpPr>
            <p:spPr>
              <a:xfrm>
                <a:off x="2715817" y="4195481"/>
                <a:ext cx="161151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ZoneTexte 6">
              <a:extLst>
                <a:ext uri="{FF2B5EF4-FFF2-40B4-BE49-F238E27FC236}">
                  <a16:creationId xmlns:a16="http://schemas.microsoft.com/office/drawing/2014/main" id="{170B6431-D604-B842-64B6-5832AA8AFAA2}"/>
                </a:ext>
              </a:extLst>
            </p:cNvPr>
            <p:cNvSpPr txBox="1"/>
            <p:nvPr/>
          </p:nvSpPr>
          <p:spPr>
            <a:xfrm>
              <a:off x="4385985" y="4131416"/>
              <a:ext cx="570213" cy="206181"/>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10 µm</a:t>
              </a:r>
            </a:p>
          </p:txBody>
        </p:sp>
      </p:grpSp>
      <p:pic>
        <p:nvPicPr>
          <p:cNvPr id="13" name="Image 12">
            <a:extLst>
              <a:ext uri="{FF2B5EF4-FFF2-40B4-BE49-F238E27FC236}">
                <a16:creationId xmlns:a16="http://schemas.microsoft.com/office/drawing/2014/main" id="{82850177-3328-2F07-BFCC-8CF1CB7BB6F7}"/>
              </a:ext>
            </a:extLst>
          </p:cNvPr>
          <p:cNvPicPr>
            <a:picLocks noChangeAspect="1"/>
          </p:cNvPicPr>
          <p:nvPr/>
        </p:nvPicPr>
        <p:blipFill>
          <a:blip r:embed="rId6"/>
          <a:stretch>
            <a:fillRect/>
          </a:stretch>
        </p:blipFill>
        <p:spPr>
          <a:xfrm>
            <a:off x="1086602" y="1874562"/>
            <a:ext cx="2670036" cy="1389837"/>
          </a:xfrm>
          <a:prstGeom prst="rect">
            <a:avLst/>
          </a:prstGeom>
        </p:spPr>
      </p:pic>
      <p:sp>
        <p:nvSpPr>
          <p:cNvPr id="14" name="ZoneTexte 13">
            <a:extLst>
              <a:ext uri="{FF2B5EF4-FFF2-40B4-BE49-F238E27FC236}">
                <a16:creationId xmlns:a16="http://schemas.microsoft.com/office/drawing/2014/main" id="{8D5EBF25-308F-024A-CFAB-742708988E3C}"/>
              </a:ext>
            </a:extLst>
          </p:cNvPr>
          <p:cNvSpPr txBox="1"/>
          <p:nvPr/>
        </p:nvSpPr>
        <p:spPr>
          <a:xfrm>
            <a:off x="1086602" y="1463242"/>
            <a:ext cx="472995" cy="369332"/>
          </a:xfrm>
          <a:prstGeom prst="rect">
            <a:avLst/>
          </a:prstGeom>
          <a:noFill/>
        </p:spPr>
        <p:txBody>
          <a:bodyPr wrap="square" rtlCol="0">
            <a:spAutoFit/>
          </a:bodyPr>
          <a:lstStyle/>
          <a:p>
            <a:r>
              <a:rPr lang="en-US" dirty="0"/>
              <a:t>(i)</a:t>
            </a:r>
          </a:p>
        </p:txBody>
      </p:sp>
      <p:grpSp>
        <p:nvGrpSpPr>
          <p:cNvPr id="15" name="Groupe 14">
            <a:extLst>
              <a:ext uri="{FF2B5EF4-FFF2-40B4-BE49-F238E27FC236}">
                <a16:creationId xmlns:a16="http://schemas.microsoft.com/office/drawing/2014/main" id="{439E8D87-A844-8BA8-0340-45E41EC77F8E}"/>
              </a:ext>
            </a:extLst>
          </p:cNvPr>
          <p:cNvGrpSpPr/>
          <p:nvPr/>
        </p:nvGrpSpPr>
        <p:grpSpPr>
          <a:xfrm>
            <a:off x="4138437" y="3727016"/>
            <a:ext cx="2931222" cy="1667742"/>
            <a:chOff x="4106261" y="3593602"/>
            <a:chExt cx="2931222" cy="1667742"/>
          </a:xfrm>
        </p:grpSpPr>
        <p:pic>
          <p:nvPicPr>
            <p:cNvPr id="16" name="Image 15">
              <a:extLst>
                <a:ext uri="{FF2B5EF4-FFF2-40B4-BE49-F238E27FC236}">
                  <a16:creationId xmlns:a16="http://schemas.microsoft.com/office/drawing/2014/main" id="{DA5AA1B4-65AD-58B0-1DD8-9AFF0DAC98B4}"/>
                </a:ext>
              </a:extLst>
            </p:cNvPr>
            <p:cNvPicPr>
              <a:picLocks noChangeAspect="1"/>
            </p:cNvPicPr>
            <p:nvPr/>
          </p:nvPicPr>
          <p:blipFill>
            <a:blip r:embed="rId7"/>
            <a:stretch>
              <a:fillRect/>
            </a:stretch>
          </p:blipFill>
          <p:spPr>
            <a:xfrm>
              <a:off x="4367447" y="4010168"/>
              <a:ext cx="2670036" cy="1251176"/>
            </a:xfrm>
            <a:prstGeom prst="rect">
              <a:avLst/>
            </a:prstGeom>
          </p:spPr>
        </p:pic>
        <p:sp>
          <p:nvSpPr>
            <p:cNvPr id="22" name="ZoneTexte 21">
              <a:extLst>
                <a:ext uri="{FF2B5EF4-FFF2-40B4-BE49-F238E27FC236}">
                  <a16:creationId xmlns:a16="http://schemas.microsoft.com/office/drawing/2014/main" id="{87E67533-3F7B-4665-8B1D-6F5374D6334E}"/>
                </a:ext>
              </a:extLst>
            </p:cNvPr>
            <p:cNvSpPr txBox="1"/>
            <p:nvPr/>
          </p:nvSpPr>
          <p:spPr>
            <a:xfrm>
              <a:off x="4106261" y="3593602"/>
              <a:ext cx="562351" cy="369332"/>
            </a:xfrm>
            <a:prstGeom prst="rect">
              <a:avLst/>
            </a:prstGeom>
            <a:noFill/>
          </p:spPr>
          <p:txBody>
            <a:bodyPr wrap="square" rtlCol="0">
              <a:spAutoFit/>
            </a:bodyPr>
            <a:lstStyle/>
            <a:p>
              <a:r>
                <a:rPr lang="en-US" dirty="0"/>
                <a:t>(iv)</a:t>
              </a:r>
            </a:p>
          </p:txBody>
        </p:sp>
      </p:grpSp>
      <p:sp>
        <p:nvSpPr>
          <p:cNvPr id="26" name="ZoneTexte 25">
            <a:extLst>
              <a:ext uri="{FF2B5EF4-FFF2-40B4-BE49-F238E27FC236}">
                <a16:creationId xmlns:a16="http://schemas.microsoft.com/office/drawing/2014/main" id="{B1D1DDC8-C8A3-F645-F076-47F6059122AE}"/>
              </a:ext>
            </a:extLst>
          </p:cNvPr>
          <p:cNvSpPr txBox="1"/>
          <p:nvPr/>
        </p:nvSpPr>
        <p:spPr>
          <a:xfrm>
            <a:off x="1035482" y="2967833"/>
            <a:ext cx="434734" cy="338554"/>
          </a:xfrm>
          <a:prstGeom prst="rect">
            <a:avLst/>
          </a:prstGeom>
          <a:noFill/>
        </p:spPr>
        <p:txBody>
          <a:bodyPr wrap="none" rtlCol="0">
            <a:spAutoFit/>
          </a:bodyPr>
          <a:lstStyle/>
          <a:p>
            <a:r>
              <a:rPr lang="en-US" sz="1600" dirty="0" err="1"/>
              <a:t>SiC</a:t>
            </a:r>
            <a:endParaRPr lang="en-US" sz="1600" dirty="0"/>
          </a:p>
        </p:txBody>
      </p:sp>
      <p:sp>
        <p:nvSpPr>
          <p:cNvPr id="28" name="ZoneTexte 27">
            <a:extLst>
              <a:ext uri="{FF2B5EF4-FFF2-40B4-BE49-F238E27FC236}">
                <a16:creationId xmlns:a16="http://schemas.microsoft.com/office/drawing/2014/main" id="{EE067004-F70A-AF92-9760-9EC0A5B81E31}"/>
              </a:ext>
            </a:extLst>
          </p:cNvPr>
          <p:cNvSpPr txBox="1"/>
          <p:nvPr/>
        </p:nvSpPr>
        <p:spPr>
          <a:xfrm>
            <a:off x="2858907" y="1487838"/>
            <a:ext cx="758541" cy="338554"/>
          </a:xfrm>
          <a:prstGeom prst="rect">
            <a:avLst/>
          </a:prstGeom>
          <a:noFill/>
        </p:spPr>
        <p:txBody>
          <a:bodyPr wrap="none" rtlCol="0">
            <a:spAutoFit/>
          </a:bodyPr>
          <a:lstStyle/>
          <a:p>
            <a:r>
              <a:rPr lang="en-US" sz="1600" dirty="0"/>
              <a:t>PMMA</a:t>
            </a:r>
          </a:p>
        </p:txBody>
      </p:sp>
      <p:cxnSp>
        <p:nvCxnSpPr>
          <p:cNvPr id="30" name="Connecteur droit 29">
            <a:extLst>
              <a:ext uri="{FF2B5EF4-FFF2-40B4-BE49-F238E27FC236}">
                <a16:creationId xmlns:a16="http://schemas.microsoft.com/office/drawing/2014/main" id="{35D7D979-E98F-4397-CB62-7D174C2021D2}"/>
              </a:ext>
            </a:extLst>
          </p:cNvPr>
          <p:cNvCxnSpPr>
            <a:cxnSpLocks/>
          </p:cNvCxnSpPr>
          <p:nvPr/>
        </p:nvCxnSpPr>
        <p:spPr>
          <a:xfrm>
            <a:off x="3575553" y="1780464"/>
            <a:ext cx="113044" cy="3162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C916D084-C54E-3B37-3C55-9C335008489F}"/>
              </a:ext>
            </a:extLst>
          </p:cNvPr>
          <p:cNvCxnSpPr>
            <a:cxnSpLocks/>
          </p:cNvCxnSpPr>
          <p:nvPr/>
        </p:nvCxnSpPr>
        <p:spPr>
          <a:xfrm flipH="1">
            <a:off x="3546197" y="1769158"/>
            <a:ext cx="29356" cy="3696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e 32">
            <a:extLst>
              <a:ext uri="{FF2B5EF4-FFF2-40B4-BE49-F238E27FC236}">
                <a16:creationId xmlns:a16="http://schemas.microsoft.com/office/drawing/2014/main" id="{FC1D9234-8BB8-CB8C-438C-1A040BE8B2AE}"/>
              </a:ext>
            </a:extLst>
          </p:cNvPr>
          <p:cNvGrpSpPr/>
          <p:nvPr/>
        </p:nvGrpSpPr>
        <p:grpSpPr>
          <a:xfrm>
            <a:off x="4138437" y="1455234"/>
            <a:ext cx="2931222" cy="1854311"/>
            <a:chOff x="4106261" y="1455234"/>
            <a:chExt cx="2931222" cy="1854311"/>
          </a:xfrm>
        </p:grpSpPr>
        <p:pic>
          <p:nvPicPr>
            <p:cNvPr id="34" name="Image 33">
              <a:extLst>
                <a:ext uri="{FF2B5EF4-FFF2-40B4-BE49-F238E27FC236}">
                  <a16:creationId xmlns:a16="http://schemas.microsoft.com/office/drawing/2014/main" id="{E389D209-1A9A-C054-8C56-D8D3F9C92196}"/>
                </a:ext>
              </a:extLst>
            </p:cNvPr>
            <p:cNvPicPr>
              <a:picLocks noChangeAspect="1"/>
            </p:cNvPicPr>
            <p:nvPr/>
          </p:nvPicPr>
          <p:blipFill>
            <a:blip r:embed="rId8"/>
            <a:stretch>
              <a:fillRect/>
            </a:stretch>
          </p:blipFill>
          <p:spPr>
            <a:xfrm>
              <a:off x="4367447" y="1874562"/>
              <a:ext cx="2670036" cy="1434983"/>
            </a:xfrm>
            <a:prstGeom prst="rect">
              <a:avLst/>
            </a:prstGeom>
          </p:spPr>
        </p:pic>
        <p:sp>
          <p:nvSpPr>
            <p:cNvPr id="35" name="ZoneTexte 34">
              <a:extLst>
                <a:ext uri="{FF2B5EF4-FFF2-40B4-BE49-F238E27FC236}">
                  <a16:creationId xmlns:a16="http://schemas.microsoft.com/office/drawing/2014/main" id="{321B8AA1-DB81-0685-2551-07B6D5839F89}"/>
                </a:ext>
              </a:extLst>
            </p:cNvPr>
            <p:cNvSpPr txBox="1"/>
            <p:nvPr/>
          </p:nvSpPr>
          <p:spPr>
            <a:xfrm>
              <a:off x="4106261" y="1463242"/>
              <a:ext cx="472996" cy="369332"/>
            </a:xfrm>
            <a:prstGeom prst="rect">
              <a:avLst/>
            </a:prstGeom>
            <a:noFill/>
          </p:spPr>
          <p:txBody>
            <a:bodyPr wrap="square" rtlCol="0">
              <a:spAutoFit/>
            </a:bodyPr>
            <a:lstStyle/>
            <a:p>
              <a:r>
                <a:rPr lang="en-US" dirty="0"/>
                <a:t>(ii)</a:t>
              </a:r>
            </a:p>
          </p:txBody>
        </p:sp>
        <p:sp>
          <p:nvSpPr>
            <p:cNvPr id="36" name="ZoneTexte 35">
              <a:extLst>
                <a:ext uri="{FF2B5EF4-FFF2-40B4-BE49-F238E27FC236}">
                  <a16:creationId xmlns:a16="http://schemas.microsoft.com/office/drawing/2014/main" id="{8164B59E-80D5-CA3B-3C8F-A2CCD25CD322}"/>
                </a:ext>
              </a:extLst>
            </p:cNvPr>
            <p:cNvSpPr txBox="1"/>
            <p:nvPr/>
          </p:nvSpPr>
          <p:spPr>
            <a:xfrm>
              <a:off x="6402419" y="1455234"/>
              <a:ext cx="364202" cy="338554"/>
            </a:xfrm>
            <a:prstGeom prst="rect">
              <a:avLst/>
            </a:prstGeom>
            <a:noFill/>
          </p:spPr>
          <p:txBody>
            <a:bodyPr wrap="none" rtlCol="0">
              <a:spAutoFit/>
            </a:bodyPr>
            <a:lstStyle/>
            <a:p>
              <a:r>
                <a:rPr lang="en-US" sz="1600" dirty="0"/>
                <a:t>Ni</a:t>
              </a:r>
            </a:p>
          </p:txBody>
        </p:sp>
        <p:cxnSp>
          <p:nvCxnSpPr>
            <p:cNvPr id="39" name="Connecteur droit 38">
              <a:extLst>
                <a:ext uri="{FF2B5EF4-FFF2-40B4-BE49-F238E27FC236}">
                  <a16:creationId xmlns:a16="http://schemas.microsoft.com/office/drawing/2014/main" id="{9B504562-C6C8-E384-5FBF-984D8AB483A2}"/>
                </a:ext>
              </a:extLst>
            </p:cNvPr>
            <p:cNvCxnSpPr>
              <a:cxnSpLocks/>
            </p:cNvCxnSpPr>
            <p:nvPr/>
          </p:nvCxnSpPr>
          <p:spPr>
            <a:xfrm>
              <a:off x="6707911" y="1713013"/>
              <a:ext cx="117421" cy="259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e 39">
            <a:extLst>
              <a:ext uri="{FF2B5EF4-FFF2-40B4-BE49-F238E27FC236}">
                <a16:creationId xmlns:a16="http://schemas.microsoft.com/office/drawing/2014/main" id="{2A2F40D7-C707-BB05-0202-9685F0644CFB}"/>
              </a:ext>
            </a:extLst>
          </p:cNvPr>
          <p:cNvGrpSpPr/>
          <p:nvPr/>
        </p:nvGrpSpPr>
        <p:grpSpPr>
          <a:xfrm>
            <a:off x="1074935" y="3727016"/>
            <a:ext cx="2719544" cy="1664517"/>
            <a:chOff x="1074935" y="3593602"/>
            <a:chExt cx="2719544" cy="1664517"/>
          </a:xfrm>
        </p:grpSpPr>
        <p:pic>
          <p:nvPicPr>
            <p:cNvPr id="56" name="Image 55">
              <a:extLst>
                <a:ext uri="{FF2B5EF4-FFF2-40B4-BE49-F238E27FC236}">
                  <a16:creationId xmlns:a16="http://schemas.microsoft.com/office/drawing/2014/main" id="{1A0B502F-7D05-6E43-E25D-2AA215C5B8C3}"/>
                </a:ext>
              </a:extLst>
            </p:cNvPr>
            <p:cNvPicPr>
              <a:picLocks noChangeAspect="1"/>
            </p:cNvPicPr>
            <p:nvPr/>
          </p:nvPicPr>
          <p:blipFill>
            <a:blip r:embed="rId9"/>
            <a:stretch>
              <a:fillRect/>
            </a:stretch>
          </p:blipFill>
          <p:spPr>
            <a:xfrm>
              <a:off x="1074935" y="4010168"/>
              <a:ext cx="2670036" cy="1247951"/>
            </a:xfrm>
            <a:prstGeom prst="rect">
              <a:avLst/>
            </a:prstGeom>
          </p:spPr>
        </p:pic>
        <p:sp>
          <p:nvSpPr>
            <p:cNvPr id="57" name="ZoneTexte 56">
              <a:extLst>
                <a:ext uri="{FF2B5EF4-FFF2-40B4-BE49-F238E27FC236}">
                  <a16:creationId xmlns:a16="http://schemas.microsoft.com/office/drawing/2014/main" id="{35AD350A-97D0-B50C-EB90-8DDCA94EF8B3}"/>
                </a:ext>
              </a:extLst>
            </p:cNvPr>
            <p:cNvSpPr txBox="1"/>
            <p:nvPr/>
          </p:nvSpPr>
          <p:spPr>
            <a:xfrm>
              <a:off x="1086602" y="3593602"/>
              <a:ext cx="562351" cy="369332"/>
            </a:xfrm>
            <a:prstGeom prst="rect">
              <a:avLst/>
            </a:prstGeom>
            <a:noFill/>
          </p:spPr>
          <p:txBody>
            <a:bodyPr wrap="square" rtlCol="0">
              <a:spAutoFit/>
            </a:bodyPr>
            <a:lstStyle/>
            <a:p>
              <a:r>
                <a:rPr lang="en-US" dirty="0"/>
                <a:t>(iii)</a:t>
              </a:r>
            </a:p>
          </p:txBody>
        </p:sp>
        <p:sp>
          <p:nvSpPr>
            <p:cNvPr id="58" name="ZoneTexte 57">
              <a:extLst>
                <a:ext uri="{FF2B5EF4-FFF2-40B4-BE49-F238E27FC236}">
                  <a16:creationId xmlns:a16="http://schemas.microsoft.com/office/drawing/2014/main" id="{2A521321-4EE5-8BAC-6590-45300CA6F352}"/>
                </a:ext>
              </a:extLst>
            </p:cNvPr>
            <p:cNvSpPr txBox="1"/>
            <p:nvPr/>
          </p:nvSpPr>
          <p:spPr>
            <a:xfrm>
              <a:off x="3351729" y="3728186"/>
              <a:ext cx="442750" cy="338554"/>
            </a:xfrm>
            <a:prstGeom prst="rect">
              <a:avLst/>
            </a:prstGeom>
            <a:noFill/>
          </p:spPr>
          <p:txBody>
            <a:bodyPr wrap="none" rtlCol="0">
              <a:spAutoFit/>
            </a:bodyPr>
            <a:lstStyle/>
            <a:p>
              <a:r>
                <a:rPr lang="en-US" sz="1600" dirty="0"/>
                <a:t>SF</a:t>
              </a:r>
              <a:r>
                <a:rPr lang="en-US" sz="1600" baseline="-25000" dirty="0"/>
                <a:t>6</a:t>
              </a:r>
            </a:p>
          </p:txBody>
        </p:sp>
      </p:grpSp>
      <p:pic>
        <p:nvPicPr>
          <p:cNvPr id="59" name="Picture 2" descr="Inverse-designed diamond photonics | Nature Communications">
            <a:extLst>
              <a:ext uri="{FF2B5EF4-FFF2-40B4-BE49-F238E27FC236}">
                <a16:creationId xmlns:a16="http://schemas.microsoft.com/office/drawing/2014/main" id="{51BDC2FD-DEAB-3B61-C8CE-0E60379612D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107" b="79417"/>
          <a:stretch/>
        </p:blipFill>
        <p:spPr bwMode="auto">
          <a:xfrm>
            <a:off x="7874377" y="5140069"/>
            <a:ext cx="4114800" cy="906927"/>
          </a:xfrm>
          <a:prstGeom prst="rect">
            <a:avLst/>
          </a:prstGeom>
          <a:noFill/>
          <a:extLst>
            <a:ext uri="{909E8E84-426E-40DD-AFC4-6F175D3DCCD1}">
              <a14:hiddenFill xmlns:a14="http://schemas.microsoft.com/office/drawing/2010/main">
                <a:solidFill>
                  <a:srgbClr val="FFFFFF"/>
                </a:solidFill>
              </a14:hiddenFill>
            </a:ext>
          </a:extLst>
        </p:spPr>
      </p:pic>
      <p:sp>
        <p:nvSpPr>
          <p:cNvPr id="60" name="ZoneTexte 59">
            <a:extLst>
              <a:ext uri="{FF2B5EF4-FFF2-40B4-BE49-F238E27FC236}">
                <a16:creationId xmlns:a16="http://schemas.microsoft.com/office/drawing/2014/main" id="{FFF8F591-F245-5E2A-531A-C8CFA165CD6A}"/>
              </a:ext>
            </a:extLst>
          </p:cNvPr>
          <p:cNvSpPr txBox="1"/>
          <p:nvPr/>
        </p:nvSpPr>
        <p:spPr>
          <a:xfrm>
            <a:off x="7847702" y="4635389"/>
            <a:ext cx="4168150" cy="338554"/>
          </a:xfrm>
          <a:prstGeom prst="rect">
            <a:avLst/>
          </a:prstGeom>
          <a:noFill/>
        </p:spPr>
        <p:txBody>
          <a:bodyPr wrap="square" rtlCol="0">
            <a:spAutoFit/>
          </a:bodyPr>
          <a:lstStyle/>
          <a:p>
            <a:pPr algn="ctr"/>
            <a:r>
              <a:rPr lang="en-US" sz="1600" b="1" dirty="0"/>
              <a:t>Compatible with photonic crystal cavities </a:t>
            </a:r>
          </a:p>
        </p:txBody>
      </p:sp>
      <p:sp>
        <p:nvSpPr>
          <p:cNvPr id="61" name="ZoneTexte 60">
            <a:extLst>
              <a:ext uri="{FF2B5EF4-FFF2-40B4-BE49-F238E27FC236}">
                <a16:creationId xmlns:a16="http://schemas.microsoft.com/office/drawing/2014/main" id="{8294BF5F-74D9-513F-B97B-737EE6C113FA}"/>
              </a:ext>
            </a:extLst>
          </p:cNvPr>
          <p:cNvSpPr txBox="1"/>
          <p:nvPr/>
        </p:nvSpPr>
        <p:spPr>
          <a:xfrm>
            <a:off x="8911306" y="6119650"/>
            <a:ext cx="2040943" cy="215444"/>
          </a:xfrm>
          <a:prstGeom prst="rect">
            <a:avLst/>
          </a:prstGeom>
          <a:noFill/>
        </p:spPr>
        <p:txBody>
          <a:bodyPr wrap="none" rtlCol="0">
            <a:spAutoFit/>
          </a:bodyPr>
          <a:lstStyle/>
          <a:p>
            <a:r>
              <a:rPr lang="en-US" sz="800" dirty="0"/>
              <a:t>C. Dory et al., </a:t>
            </a:r>
            <a:r>
              <a:rPr lang="en-US" sz="800" i="1" dirty="0"/>
              <a:t>Nat. Comm.</a:t>
            </a:r>
            <a:r>
              <a:rPr lang="en-US" sz="800" dirty="0"/>
              <a:t> </a:t>
            </a:r>
            <a:r>
              <a:rPr lang="en-US" sz="800" b="1" dirty="0"/>
              <a:t>10</a:t>
            </a:r>
            <a:r>
              <a:rPr lang="en-US" sz="800" dirty="0"/>
              <a:t>, 3309 (2019)</a:t>
            </a:r>
          </a:p>
        </p:txBody>
      </p:sp>
    </p:spTree>
    <p:extLst>
      <p:ext uri="{BB962C8B-B14F-4D97-AF65-F5344CB8AC3E}">
        <p14:creationId xmlns:p14="http://schemas.microsoft.com/office/powerpoint/2010/main" val="36782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Purcell effect</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FD85F6FD-656B-1C2B-2857-F6A05A1CCA71}"/>
              </a:ext>
            </a:extLst>
          </p:cNvPr>
          <p:cNvPicPr>
            <a:picLocks/>
          </p:cNvPicPr>
          <p:nvPr/>
        </p:nvPicPr>
        <p:blipFill>
          <a:blip r:embed="rId3"/>
          <a:stretch>
            <a:fillRect/>
          </a:stretch>
        </p:blipFill>
        <p:spPr>
          <a:xfrm>
            <a:off x="6324439" y="2162174"/>
            <a:ext cx="682413" cy="257515"/>
          </a:xfrm>
          <a:prstGeom prst="rect">
            <a:avLst/>
          </a:prstGeom>
        </p:spPr>
      </p:pic>
      <p:pic>
        <p:nvPicPr>
          <p:cNvPr id="28" name="Image 27">
            <a:extLst>
              <a:ext uri="{FF2B5EF4-FFF2-40B4-BE49-F238E27FC236}">
                <a16:creationId xmlns:a16="http://schemas.microsoft.com/office/drawing/2014/main" id="{DE69C41F-AB87-3DC3-170F-9A53F5FA63F6}"/>
              </a:ext>
            </a:extLst>
          </p:cNvPr>
          <p:cNvPicPr>
            <a:picLocks/>
          </p:cNvPicPr>
          <p:nvPr/>
        </p:nvPicPr>
        <p:blipFill>
          <a:blip r:embed="rId3"/>
          <a:stretch>
            <a:fillRect/>
          </a:stretch>
        </p:blipFill>
        <p:spPr>
          <a:xfrm>
            <a:off x="6324439" y="1865244"/>
            <a:ext cx="682413" cy="257515"/>
          </a:xfrm>
          <a:prstGeom prst="rect">
            <a:avLst/>
          </a:prstGeom>
        </p:spPr>
      </p:pic>
      <p:sp>
        <p:nvSpPr>
          <p:cNvPr id="31" name="Forme libre 30">
            <a:extLst>
              <a:ext uri="{FF2B5EF4-FFF2-40B4-BE49-F238E27FC236}">
                <a16:creationId xmlns:a16="http://schemas.microsoft.com/office/drawing/2014/main" id="{A0AE15DA-C415-3986-AB04-3DCF5F1329BB}"/>
              </a:ext>
            </a:extLst>
          </p:cNvPr>
          <p:cNvSpPr/>
          <p:nvPr/>
        </p:nvSpPr>
        <p:spPr>
          <a:xfrm rot="10800000">
            <a:off x="5820239" y="1873967"/>
            <a:ext cx="453635" cy="1163947"/>
          </a:xfrm>
          <a:custGeom>
            <a:avLst/>
            <a:gdLst>
              <a:gd name="connsiteX0" fmla="*/ 936104 w 937193"/>
              <a:gd name="connsiteY0" fmla="*/ 0 h 1627175"/>
              <a:gd name="connsiteX1" fmla="*/ 937193 w 937193"/>
              <a:gd name="connsiteY1" fmla="*/ 0 h 1627175"/>
              <a:gd name="connsiteX2" fmla="*/ 937193 w 937193"/>
              <a:gd name="connsiteY2" fmla="*/ 70 h 1627175"/>
              <a:gd name="connsiteX3" fmla="*/ 0 w 937193"/>
              <a:gd name="connsiteY3" fmla="*/ 0 h 1627175"/>
              <a:gd name="connsiteX4" fmla="*/ 936104 w 937193"/>
              <a:gd name="connsiteY4" fmla="*/ 0 h 1627175"/>
              <a:gd name="connsiteX5" fmla="*/ 288032 w 937193"/>
              <a:gd name="connsiteY5" fmla="*/ 817229 h 1627175"/>
              <a:gd name="connsiteX6" fmla="*/ 805495 w 937193"/>
              <a:gd name="connsiteY6" fmla="*/ 1617855 h 1627175"/>
              <a:gd name="connsiteX7" fmla="*/ 853923 w 937193"/>
              <a:gd name="connsiteY7" fmla="*/ 1627175 h 1627175"/>
              <a:gd name="connsiteX8" fmla="*/ 0 w 937193"/>
              <a:gd name="connsiteY8" fmla="*/ 1627175 h 16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193" h="1627175">
                <a:moveTo>
                  <a:pt x="936104" y="0"/>
                </a:moveTo>
                <a:lnTo>
                  <a:pt x="937193" y="0"/>
                </a:lnTo>
                <a:lnTo>
                  <a:pt x="937193" y="70"/>
                </a:lnTo>
                <a:close/>
                <a:moveTo>
                  <a:pt x="0" y="0"/>
                </a:moveTo>
                <a:lnTo>
                  <a:pt x="936104" y="0"/>
                </a:lnTo>
                <a:cubicBezTo>
                  <a:pt x="578184" y="0"/>
                  <a:pt x="288032" y="365886"/>
                  <a:pt x="288032" y="817229"/>
                </a:cubicBezTo>
                <a:cubicBezTo>
                  <a:pt x="288032" y="1212154"/>
                  <a:pt x="510180" y="1541651"/>
                  <a:pt x="805495" y="1617855"/>
                </a:cubicBezTo>
                <a:lnTo>
                  <a:pt x="853923" y="1627175"/>
                </a:lnTo>
                <a:lnTo>
                  <a:pt x="0" y="1627175"/>
                </a:lnTo>
                <a:close/>
              </a:path>
            </a:pathLst>
          </a:custGeom>
          <a:solidFill>
            <a:srgbClr val="8AD7F7">
              <a:alpha val="87667"/>
            </a:srgb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2" name="Image 31">
            <a:extLst>
              <a:ext uri="{FF2B5EF4-FFF2-40B4-BE49-F238E27FC236}">
                <a16:creationId xmlns:a16="http://schemas.microsoft.com/office/drawing/2014/main" id="{104234C2-CA6F-4C07-6B9B-9970539B2A2D}"/>
              </a:ext>
            </a:extLst>
          </p:cNvPr>
          <p:cNvPicPr>
            <a:picLocks noChangeAspect="1"/>
          </p:cNvPicPr>
          <p:nvPr/>
        </p:nvPicPr>
        <p:blipFill>
          <a:blip r:embed="rId4"/>
          <a:stretch>
            <a:fillRect/>
          </a:stretch>
        </p:blipFill>
        <p:spPr>
          <a:xfrm>
            <a:off x="3959275" y="2054759"/>
            <a:ext cx="2234330" cy="802363"/>
          </a:xfrm>
          <a:prstGeom prst="rect">
            <a:avLst/>
          </a:prstGeom>
        </p:spPr>
      </p:pic>
      <p:grpSp>
        <p:nvGrpSpPr>
          <p:cNvPr id="33" name="Groupe 32">
            <a:extLst>
              <a:ext uri="{FF2B5EF4-FFF2-40B4-BE49-F238E27FC236}">
                <a16:creationId xmlns:a16="http://schemas.microsoft.com/office/drawing/2014/main" id="{266B1CB3-FF3B-7063-41D2-4A6F1C886FC7}"/>
              </a:ext>
            </a:extLst>
          </p:cNvPr>
          <p:cNvGrpSpPr/>
          <p:nvPr/>
        </p:nvGrpSpPr>
        <p:grpSpPr>
          <a:xfrm>
            <a:off x="4912442" y="2120527"/>
            <a:ext cx="273695" cy="577800"/>
            <a:chOff x="8422017" y="2232246"/>
            <a:chExt cx="382620" cy="807753"/>
          </a:xfrm>
        </p:grpSpPr>
        <p:pic>
          <p:nvPicPr>
            <p:cNvPr id="36" name="Image 35">
              <a:extLst>
                <a:ext uri="{FF2B5EF4-FFF2-40B4-BE49-F238E27FC236}">
                  <a16:creationId xmlns:a16="http://schemas.microsoft.com/office/drawing/2014/main" id="{AD042134-A3AE-D283-1B01-2A4A65AA1E6F}"/>
                </a:ext>
              </a:extLst>
            </p:cNvPr>
            <p:cNvPicPr>
              <a:picLocks noChangeAspect="1"/>
            </p:cNvPicPr>
            <p:nvPr/>
          </p:nvPicPr>
          <p:blipFill>
            <a:blip r:embed="rId5"/>
            <a:stretch>
              <a:fillRect/>
            </a:stretch>
          </p:blipFill>
          <p:spPr>
            <a:xfrm rot="19800000">
              <a:off x="8422017" y="2232246"/>
              <a:ext cx="382620" cy="807753"/>
            </a:xfrm>
            <a:prstGeom prst="rect">
              <a:avLst/>
            </a:prstGeom>
          </p:spPr>
        </p:pic>
        <p:sp>
          <p:nvSpPr>
            <p:cNvPr id="37" name="Ellipse 36">
              <a:extLst>
                <a:ext uri="{FF2B5EF4-FFF2-40B4-BE49-F238E27FC236}">
                  <a16:creationId xmlns:a16="http://schemas.microsoft.com/office/drawing/2014/main" id="{0B50288D-28D4-B990-32B5-4D1681B1337E}"/>
                </a:ext>
              </a:extLst>
            </p:cNvPr>
            <p:cNvSpPr/>
            <p:nvPr/>
          </p:nvSpPr>
          <p:spPr>
            <a:xfrm rot="19800000">
              <a:off x="8504457" y="2635689"/>
              <a:ext cx="77681" cy="776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lipse 37">
              <a:extLst>
                <a:ext uri="{FF2B5EF4-FFF2-40B4-BE49-F238E27FC236}">
                  <a16:creationId xmlns:a16="http://schemas.microsoft.com/office/drawing/2014/main" id="{EFCC9729-31E2-B8E2-42BE-2B8A29EE7383}"/>
                </a:ext>
              </a:extLst>
            </p:cNvPr>
            <p:cNvSpPr/>
            <p:nvPr/>
          </p:nvSpPr>
          <p:spPr>
            <a:xfrm rot="19800000">
              <a:off x="8629350" y="2563582"/>
              <a:ext cx="77681" cy="776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c 38">
              <a:extLst>
                <a:ext uri="{FF2B5EF4-FFF2-40B4-BE49-F238E27FC236}">
                  <a16:creationId xmlns:a16="http://schemas.microsoft.com/office/drawing/2014/main" id="{2BF9305A-C7D7-8724-FB4F-BE227E2C2473}"/>
                </a:ext>
              </a:extLst>
            </p:cNvPr>
            <p:cNvSpPr/>
            <p:nvPr/>
          </p:nvSpPr>
          <p:spPr>
            <a:xfrm rot="6300000">
              <a:off x="8465301" y="2487454"/>
              <a:ext cx="294297" cy="294297"/>
            </a:xfrm>
            <a:prstGeom prst="arc">
              <a:avLst>
                <a:gd name="adj1" fmla="val 16256734"/>
                <a:gd name="adj2" fmla="val 2210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4" name="Image 33">
            <a:extLst>
              <a:ext uri="{FF2B5EF4-FFF2-40B4-BE49-F238E27FC236}">
                <a16:creationId xmlns:a16="http://schemas.microsoft.com/office/drawing/2014/main" id="{186BC358-759C-37CD-B84C-FA9AFD36B6BF}"/>
              </a:ext>
            </a:extLst>
          </p:cNvPr>
          <p:cNvPicPr>
            <a:picLocks/>
          </p:cNvPicPr>
          <p:nvPr/>
        </p:nvPicPr>
        <p:blipFill>
          <a:blip r:embed="rId3"/>
          <a:stretch>
            <a:fillRect/>
          </a:stretch>
        </p:blipFill>
        <p:spPr>
          <a:xfrm>
            <a:off x="6324439" y="2756032"/>
            <a:ext cx="682413" cy="257515"/>
          </a:xfrm>
          <a:prstGeom prst="rect">
            <a:avLst/>
          </a:prstGeom>
        </p:spPr>
      </p:pic>
      <p:pic>
        <p:nvPicPr>
          <p:cNvPr id="35" name="Image 34">
            <a:extLst>
              <a:ext uri="{FF2B5EF4-FFF2-40B4-BE49-F238E27FC236}">
                <a16:creationId xmlns:a16="http://schemas.microsoft.com/office/drawing/2014/main" id="{4C1690C0-134A-850B-AD4D-6387097516A6}"/>
              </a:ext>
            </a:extLst>
          </p:cNvPr>
          <p:cNvPicPr>
            <a:picLocks/>
          </p:cNvPicPr>
          <p:nvPr/>
        </p:nvPicPr>
        <p:blipFill>
          <a:blip r:embed="rId3"/>
          <a:stretch>
            <a:fillRect/>
          </a:stretch>
        </p:blipFill>
        <p:spPr>
          <a:xfrm>
            <a:off x="6324439" y="2459102"/>
            <a:ext cx="682413" cy="257515"/>
          </a:xfrm>
          <a:prstGeom prst="rect">
            <a:avLst/>
          </a:prstGeom>
        </p:spPr>
      </p:pic>
      <p:cxnSp>
        <p:nvCxnSpPr>
          <p:cNvPr id="2" name="Connecteur droit avec flèche 1">
            <a:extLst>
              <a:ext uri="{FF2B5EF4-FFF2-40B4-BE49-F238E27FC236}">
                <a16:creationId xmlns:a16="http://schemas.microsoft.com/office/drawing/2014/main" id="{DFA6BBE9-6783-20CC-0998-F5D44A46DF1B}"/>
              </a:ext>
            </a:extLst>
          </p:cNvPr>
          <p:cNvCxnSpPr>
            <a:cxnSpLocks/>
          </p:cNvCxnSpPr>
          <p:nvPr/>
        </p:nvCxnSpPr>
        <p:spPr>
          <a:xfrm>
            <a:off x="1087821" y="4959088"/>
            <a:ext cx="1951503" cy="0"/>
          </a:xfrm>
          <a:prstGeom prst="straightConnector1">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616E5E58-FD22-7431-6224-93B5E78AA352}"/>
              </a:ext>
            </a:extLst>
          </p:cNvPr>
          <p:cNvPicPr>
            <a:picLocks noChangeAspect="1"/>
          </p:cNvPicPr>
          <p:nvPr/>
        </p:nvPicPr>
        <p:blipFill>
          <a:blip r:embed="rId6"/>
          <a:stretch>
            <a:fillRect/>
          </a:stretch>
        </p:blipFill>
        <p:spPr>
          <a:xfrm>
            <a:off x="1274169" y="3690391"/>
            <a:ext cx="345048" cy="119808"/>
          </a:xfrm>
          <a:prstGeom prst="rect">
            <a:avLst/>
          </a:prstGeom>
        </p:spPr>
      </p:pic>
      <p:cxnSp>
        <p:nvCxnSpPr>
          <p:cNvPr id="5" name="Connecteur droit avec flèche 4">
            <a:extLst>
              <a:ext uri="{FF2B5EF4-FFF2-40B4-BE49-F238E27FC236}">
                <a16:creationId xmlns:a16="http://schemas.microsoft.com/office/drawing/2014/main" id="{8D0ADB14-CCD5-B92A-B523-AAAE6C92C32D}"/>
              </a:ext>
            </a:extLst>
          </p:cNvPr>
          <p:cNvCxnSpPr>
            <a:cxnSpLocks/>
          </p:cNvCxnSpPr>
          <p:nvPr/>
        </p:nvCxnSpPr>
        <p:spPr>
          <a:xfrm>
            <a:off x="1087821" y="3599061"/>
            <a:ext cx="1951503" cy="0"/>
          </a:xfrm>
          <a:prstGeom prst="straightConnector1">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0A2DBBCC-D7A2-C8DE-B0AC-F1E5E71F7122}"/>
              </a:ext>
            </a:extLst>
          </p:cNvPr>
          <p:cNvCxnSpPr>
            <a:cxnSpLocks/>
          </p:cNvCxnSpPr>
          <p:nvPr/>
        </p:nvCxnSpPr>
        <p:spPr>
          <a:xfrm>
            <a:off x="1240486" y="3653767"/>
            <a:ext cx="0" cy="1210574"/>
          </a:xfrm>
          <a:prstGeom prst="straightConnector1">
            <a:avLst/>
          </a:prstGeom>
          <a:ln w="28575">
            <a:solidFill>
              <a:srgbClr val="F32626"/>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D3CADD9A-7FBE-FBBF-E552-EDA712DA1214}"/>
              </a:ext>
            </a:extLst>
          </p:cNvPr>
          <p:cNvCxnSpPr>
            <a:cxnSpLocks/>
          </p:cNvCxnSpPr>
          <p:nvPr/>
        </p:nvCxnSpPr>
        <p:spPr>
          <a:xfrm>
            <a:off x="1986549" y="3653767"/>
            <a:ext cx="0" cy="8669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376EB049-AE87-097C-AC8A-03E65D2031FF}"/>
              </a:ext>
            </a:extLst>
          </p:cNvPr>
          <p:cNvCxnSpPr>
            <a:cxnSpLocks/>
          </p:cNvCxnSpPr>
          <p:nvPr/>
        </p:nvCxnSpPr>
        <p:spPr>
          <a:xfrm>
            <a:off x="1986549" y="4550707"/>
            <a:ext cx="0" cy="313634"/>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BB5E494C-760E-1C8B-44F8-14A48E483A7F}"/>
              </a:ext>
            </a:extLst>
          </p:cNvPr>
          <p:cNvCxnSpPr>
            <a:cxnSpLocks/>
          </p:cNvCxnSpPr>
          <p:nvPr/>
        </p:nvCxnSpPr>
        <p:spPr>
          <a:xfrm>
            <a:off x="2719007" y="3653767"/>
            <a:ext cx="0" cy="1210574"/>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01BEAFFB-2C5F-D143-3BF6-AA646BD4246B}"/>
              </a:ext>
            </a:extLst>
          </p:cNvPr>
          <p:cNvPicPr>
            <a:picLocks noChangeAspect="1"/>
          </p:cNvPicPr>
          <p:nvPr/>
        </p:nvPicPr>
        <p:blipFill>
          <a:blip r:embed="rId7"/>
          <a:stretch>
            <a:fillRect/>
          </a:stretch>
        </p:blipFill>
        <p:spPr>
          <a:xfrm>
            <a:off x="2017430" y="3690391"/>
            <a:ext cx="345048" cy="119808"/>
          </a:xfrm>
          <a:prstGeom prst="rect">
            <a:avLst/>
          </a:prstGeom>
        </p:spPr>
      </p:pic>
      <p:sp>
        <p:nvSpPr>
          <p:cNvPr id="13" name="ZoneTexte 12">
            <a:extLst>
              <a:ext uri="{FF2B5EF4-FFF2-40B4-BE49-F238E27FC236}">
                <a16:creationId xmlns:a16="http://schemas.microsoft.com/office/drawing/2014/main" id="{CFDE76BB-542D-BEFA-7EB6-6B7662D3D84A}"/>
              </a:ext>
            </a:extLst>
          </p:cNvPr>
          <p:cNvSpPr txBox="1"/>
          <p:nvPr/>
        </p:nvSpPr>
        <p:spPr>
          <a:xfrm>
            <a:off x="741470" y="3495098"/>
            <a:ext cx="60083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a:t>
            </a:r>
          </a:p>
        </p:txBody>
      </p:sp>
      <p:sp>
        <p:nvSpPr>
          <p:cNvPr id="14" name="ZoneTexte 13">
            <a:extLst>
              <a:ext uri="{FF2B5EF4-FFF2-40B4-BE49-F238E27FC236}">
                <a16:creationId xmlns:a16="http://schemas.microsoft.com/office/drawing/2014/main" id="{68F3EBFE-3F60-5CB3-6FCD-85086F00604B}"/>
              </a:ext>
            </a:extLst>
          </p:cNvPr>
          <p:cNvSpPr txBox="1"/>
          <p:nvPr/>
        </p:nvSpPr>
        <p:spPr>
          <a:xfrm>
            <a:off x="745781" y="4856908"/>
            <a:ext cx="43091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GS</a:t>
            </a:r>
          </a:p>
        </p:txBody>
      </p:sp>
      <p:pic>
        <p:nvPicPr>
          <p:cNvPr id="15" name="Image 14">
            <a:extLst>
              <a:ext uri="{FF2B5EF4-FFF2-40B4-BE49-F238E27FC236}">
                <a16:creationId xmlns:a16="http://schemas.microsoft.com/office/drawing/2014/main" id="{7B59E595-4474-F7DB-26B2-E23B289620BE}"/>
              </a:ext>
            </a:extLst>
          </p:cNvPr>
          <p:cNvPicPr>
            <a:picLocks noChangeAspect="1"/>
          </p:cNvPicPr>
          <p:nvPr/>
        </p:nvPicPr>
        <p:blipFill>
          <a:blip r:embed="rId8"/>
          <a:stretch>
            <a:fillRect/>
          </a:stretch>
        </p:blipFill>
        <p:spPr>
          <a:xfrm>
            <a:off x="2763091" y="3690391"/>
            <a:ext cx="215655" cy="119808"/>
          </a:xfrm>
          <a:prstGeom prst="rect">
            <a:avLst/>
          </a:prstGeom>
        </p:spPr>
      </p:pic>
      <p:pic>
        <p:nvPicPr>
          <p:cNvPr id="22" name="Image 21">
            <a:extLst>
              <a:ext uri="{FF2B5EF4-FFF2-40B4-BE49-F238E27FC236}">
                <a16:creationId xmlns:a16="http://schemas.microsoft.com/office/drawing/2014/main" id="{7AA31924-385D-BBA7-84FF-606ECFB60D6B}"/>
              </a:ext>
            </a:extLst>
          </p:cNvPr>
          <p:cNvPicPr>
            <a:picLocks/>
          </p:cNvPicPr>
          <p:nvPr/>
        </p:nvPicPr>
        <p:blipFill>
          <a:blip r:embed="rId3"/>
          <a:stretch>
            <a:fillRect/>
          </a:stretch>
        </p:blipFill>
        <p:spPr>
          <a:xfrm>
            <a:off x="1240486" y="3927513"/>
            <a:ext cx="644494" cy="244020"/>
          </a:xfrm>
          <a:prstGeom prst="rect">
            <a:avLst/>
          </a:prstGeom>
        </p:spPr>
      </p:pic>
      <p:pic>
        <p:nvPicPr>
          <p:cNvPr id="26" name="Image 25">
            <a:extLst>
              <a:ext uri="{FF2B5EF4-FFF2-40B4-BE49-F238E27FC236}">
                <a16:creationId xmlns:a16="http://schemas.microsoft.com/office/drawing/2014/main" id="{3B5471A8-4E57-4F9D-8B42-70631B209453}"/>
              </a:ext>
            </a:extLst>
          </p:cNvPr>
          <p:cNvPicPr>
            <a:picLocks/>
          </p:cNvPicPr>
          <p:nvPr/>
        </p:nvPicPr>
        <p:blipFill>
          <a:blip r:embed="rId9"/>
          <a:stretch>
            <a:fillRect/>
          </a:stretch>
        </p:blipFill>
        <p:spPr>
          <a:xfrm>
            <a:off x="2032931" y="4131153"/>
            <a:ext cx="644494" cy="243205"/>
          </a:xfrm>
          <a:prstGeom prst="rect">
            <a:avLst/>
          </a:prstGeom>
        </p:spPr>
      </p:pic>
      <p:sp>
        <p:nvSpPr>
          <p:cNvPr id="40" name="ZoneTexte 39">
            <a:extLst>
              <a:ext uri="{FF2B5EF4-FFF2-40B4-BE49-F238E27FC236}">
                <a16:creationId xmlns:a16="http://schemas.microsoft.com/office/drawing/2014/main" id="{0704214F-9164-168C-8855-5D217DFB050D}"/>
              </a:ext>
            </a:extLst>
          </p:cNvPr>
          <p:cNvSpPr txBox="1"/>
          <p:nvPr/>
        </p:nvSpPr>
        <p:spPr>
          <a:xfrm>
            <a:off x="3991035" y="4855543"/>
            <a:ext cx="43091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GS</a:t>
            </a:r>
          </a:p>
        </p:txBody>
      </p:sp>
      <p:pic>
        <p:nvPicPr>
          <p:cNvPr id="41" name="Image 40">
            <a:extLst>
              <a:ext uri="{FF2B5EF4-FFF2-40B4-BE49-F238E27FC236}">
                <a16:creationId xmlns:a16="http://schemas.microsoft.com/office/drawing/2014/main" id="{458EE3F1-7ADE-BD6D-EF76-20A3AD75BCA1}"/>
              </a:ext>
            </a:extLst>
          </p:cNvPr>
          <p:cNvPicPr>
            <a:picLocks noChangeAspect="1"/>
          </p:cNvPicPr>
          <p:nvPr/>
        </p:nvPicPr>
        <p:blipFill>
          <a:blip r:embed="rId10"/>
          <a:stretch>
            <a:fillRect/>
          </a:stretch>
        </p:blipFill>
        <p:spPr>
          <a:xfrm>
            <a:off x="4597169" y="3661637"/>
            <a:ext cx="359425" cy="148563"/>
          </a:xfrm>
          <a:prstGeom prst="rect">
            <a:avLst/>
          </a:prstGeom>
        </p:spPr>
      </p:pic>
      <p:cxnSp>
        <p:nvCxnSpPr>
          <p:cNvPr id="42" name="Connecteur droit avec flèche 41">
            <a:extLst>
              <a:ext uri="{FF2B5EF4-FFF2-40B4-BE49-F238E27FC236}">
                <a16:creationId xmlns:a16="http://schemas.microsoft.com/office/drawing/2014/main" id="{200FFB25-A309-08E8-2236-379BA02F14D0}"/>
              </a:ext>
            </a:extLst>
          </p:cNvPr>
          <p:cNvCxnSpPr>
            <a:cxnSpLocks/>
          </p:cNvCxnSpPr>
          <p:nvPr/>
        </p:nvCxnSpPr>
        <p:spPr>
          <a:xfrm>
            <a:off x="4372640" y="4959088"/>
            <a:ext cx="1951503" cy="0"/>
          </a:xfrm>
          <a:prstGeom prst="straightConnector1">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C3A4237E-F443-48F8-1CF7-98F5F2149803}"/>
              </a:ext>
            </a:extLst>
          </p:cNvPr>
          <p:cNvCxnSpPr>
            <a:cxnSpLocks/>
          </p:cNvCxnSpPr>
          <p:nvPr/>
        </p:nvCxnSpPr>
        <p:spPr>
          <a:xfrm>
            <a:off x="4372640" y="3599061"/>
            <a:ext cx="1951503" cy="0"/>
          </a:xfrm>
          <a:prstGeom prst="straightConnector1">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E50F242D-8135-A8AE-BCA2-D5E92DF02EBD}"/>
              </a:ext>
            </a:extLst>
          </p:cNvPr>
          <p:cNvCxnSpPr>
            <a:cxnSpLocks/>
          </p:cNvCxnSpPr>
          <p:nvPr/>
        </p:nvCxnSpPr>
        <p:spPr>
          <a:xfrm>
            <a:off x="4525305" y="3653768"/>
            <a:ext cx="0" cy="1210574"/>
          </a:xfrm>
          <a:prstGeom prst="straightConnector1">
            <a:avLst/>
          </a:prstGeom>
          <a:ln w="73025">
            <a:solidFill>
              <a:srgbClr val="F3262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C8EE6F10-F54C-808D-5E74-9A98CB1B0BB2}"/>
              </a:ext>
            </a:extLst>
          </p:cNvPr>
          <p:cNvCxnSpPr>
            <a:cxnSpLocks/>
          </p:cNvCxnSpPr>
          <p:nvPr/>
        </p:nvCxnSpPr>
        <p:spPr>
          <a:xfrm>
            <a:off x="5265311" y="3653768"/>
            <a:ext cx="0" cy="8669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687DCA16-1F8C-185D-553B-CDA773929B61}"/>
              </a:ext>
            </a:extLst>
          </p:cNvPr>
          <p:cNvCxnSpPr>
            <a:cxnSpLocks/>
          </p:cNvCxnSpPr>
          <p:nvPr/>
        </p:nvCxnSpPr>
        <p:spPr>
          <a:xfrm>
            <a:off x="5265311" y="4550707"/>
            <a:ext cx="0" cy="313634"/>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295DB6A1-ECBA-DC3F-5CF1-EED9E395D656}"/>
              </a:ext>
            </a:extLst>
          </p:cNvPr>
          <p:cNvCxnSpPr>
            <a:cxnSpLocks/>
          </p:cNvCxnSpPr>
          <p:nvPr/>
        </p:nvCxnSpPr>
        <p:spPr>
          <a:xfrm>
            <a:off x="6003825" y="3653768"/>
            <a:ext cx="0" cy="1210574"/>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3" name="Image 52">
            <a:extLst>
              <a:ext uri="{FF2B5EF4-FFF2-40B4-BE49-F238E27FC236}">
                <a16:creationId xmlns:a16="http://schemas.microsoft.com/office/drawing/2014/main" id="{DD0C3AF7-1DB5-01B1-EEE5-57F1EB772B42}"/>
              </a:ext>
            </a:extLst>
          </p:cNvPr>
          <p:cNvPicPr>
            <a:picLocks noChangeAspect="1"/>
          </p:cNvPicPr>
          <p:nvPr/>
        </p:nvPicPr>
        <p:blipFill>
          <a:blip r:embed="rId7"/>
          <a:stretch>
            <a:fillRect/>
          </a:stretch>
        </p:blipFill>
        <p:spPr>
          <a:xfrm>
            <a:off x="5296192" y="3690391"/>
            <a:ext cx="345048" cy="119808"/>
          </a:xfrm>
          <a:prstGeom prst="rect">
            <a:avLst/>
          </a:prstGeom>
        </p:spPr>
      </p:pic>
      <p:sp>
        <p:nvSpPr>
          <p:cNvPr id="55" name="ZoneTexte 54">
            <a:extLst>
              <a:ext uri="{FF2B5EF4-FFF2-40B4-BE49-F238E27FC236}">
                <a16:creationId xmlns:a16="http://schemas.microsoft.com/office/drawing/2014/main" id="{57C5E0D4-FAFC-3CC1-56DC-F7FE20007B5D}"/>
              </a:ext>
            </a:extLst>
          </p:cNvPr>
          <p:cNvSpPr txBox="1"/>
          <p:nvPr/>
        </p:nvSpPr>
        <p:spPr>
          <a:xfrm>
            <a:off x="4026288" y="3495099"/>
            <a:ext cx="60083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a:t>
            </a:r>
          </a:p>
        </p:txBody>
      </p:sp>
      <p:pic>
        <p:nvPicPr>
          <p:cNvPr id="56" name="Image 55">
            <a:extLst>
              <a:ext uri="{FF2B5EF4-FFF2-40B4-BE49-F238E27FC236}">
                <a16:creationId xmlns:a16="http://schemas.microsoft.com/office/drawing/2014/main" id="{170BBFDF-745A-41E7-896D-6ED7966B8466}"/>
              </a:ext>
            </a:extLst>
          </p:cNvPr>
          <p:cNvPicPr>
            <a:picLocks noChangeAspect="1"/>
          </p:cNvPicPr>
          <p:nvPr/>
        </p:nvPicPr>
        <p:blipFill>
          <a:blip r:embed="rId8"/>
          <a:stretch>
            <a:fillRect/>
          </a:stretch>
        </p:blipFill>
        <p:spPr>
          <a:xfrm>
            <a:off x="6047910" y="3690391"/>
            <a:ext cx="215655" cy="119808"/>
          </a:xfrm>
          <a:prstGeom prst="rect">
            <a:avLst/>
          </a:prstGeom>
        </p:spPr>
      </p:pic>
      <p:pic>
        <p:nvPicPr>
          <p:cNvPr id="65" name="Image 64">
            <a:extLst>
              <a:ext uri="{FF2B5EF4-FFF2-40B4-BE49-F238E27FC236}">
                <a16:creationId xmlns:a16="http://schemas.microsoft.com/office/drawing/2014/main" id="{911B37FD-99A5-525F-D1B7-C6F7F712F12E}"/>
              </a:ext>
            </a:extLst>
          </p:cNvPr>
          <p:cNvPicPr>
            <a:picLocks/>
          </p:cNvPicPr>
          <p:nvPr/>
        </p:nvPicPr>
        <p:blipFill>
          <a:blip r:embed="rId3"/>
          <a:stretch>
            <a:fillRect/>
          </a:stretch>
        </p:blipFill>
        <p:spPr>
          <a:xfrm>
            <a:off x="4568300" y="3927513"/>
            <a:ext cx="644494" cy="244020"/>
          </a:xfrm>
          <a:prstGeom prst="rect">
            <a:avLst/>
          </a:prstGeom>
        </p:spPr>
      </p:pic>
      <p:pic>
        <p:nvPicPr>
          <p:cNvPr id="68" name="Image 67">
            <a:extLst>
              <a:ext uri="{FF2B5EF4-FFF2-40B4-BE49-F238E27FC236}">
                <a16:creationId xmlns:a16="http://schemas.microsoft.com/office/drawing/2014/main" id="{1E2B3B97-7912-7AD3-8F6C-D595172FE74C}"/>
              </a:ext>
            </a:extLst>
          </p:cNvPr>
          <p:cNvPicPr>
            <a:picLocks/>
          </p:cNvPicPr>
          <p:nvPr/>
        </p:nvPicPr>
        <p:blipFill>
          <a:blip r:embed="rId9"/>
          <a:stretch>
            <a:fillRect/>
          </a:stretch>
        </p:blipFill>
        <p:spPr>
          <a:xfrm>
            <a:off x="5311694" y="4131154"/>
            <a:ext cx="644494" cy="243205"/>
          </a:xfrm>
          <a:prstGeom prst="rect">
            <a:avLst/>
          </a:prstGeom>
        </p:spPr>
      </p:pic>
      <p:pic>
        <p:nvPicPr>
          <p:cNvPr id="69" name="Image 68">
            <a:extLst>
              <a:ext uri="{FF2B5EF4-FFF2-40B4-BE49-F238E27FC236}">
                <a16:creationId xmlns:a16="http://schemas.microsoft.com/office/drawing/2014/main" id="{B135947C-4B10-1BD4-7E7D-0696915E99D9}"/>
              </a:ext>
            </a:extLst>
          </p:cNvPr>
          <p:cNvPicPr>
            <a:picLocks/>
          </p:cNvPicPr>
          <p:nvPr/>
        </p:nvPicPr>
        <p:blipFill>
          <a:blip r:embed="rId3"/>
          <a:stretch>
            <a:fillRect/>
          </a:stretch>
        </p:blipFill>
        <p:spPr>
          <a:xfrm>
            <a:off x="4568300" y="4137044"/>
            <a:ext cx="644494" cy="244020"/>
          </a:xfrm>
          <a:prstGeom prst="rect">
            <a:avLst/>
          </a:prstGeom>
        </p:spPr>
      </p:pic>
      <p:pic>
        <p:nvPicPr>
          <p:cNvPr id="70" name="Image 69">
            <a:extLst>
              <a:ext uri="{FF2B5EF4-FFF2-40B4-BE49-F238E27FC236}">
                <a16:creationId xmlns:a16="http://schemas.microsoft.com/office/drawing/2014/main" id="{3DC5A2AA-D507-953A-07A5-7FEB51BFAE8C}"/>
              </a:ext>
            </a:extLst>
          </p:cNvPr>
          <p:cNvPicPr>
            <a:picLocks/>
          </p:cNvPicPr>
          <p:nvPr/>
        </p:nvPicPr>
        <p:blipFill>
          <a:blip r:embed="rId3"/>
          <a:stretch>
            <a:fillRect/>
          </a:stretch>
        </p:blipFill>
        <p:spPr>
          <a:xfrm>
            <a:off x="4568300" y="4377975"/>
            <a:ext cx="644494" cy="244020"/>
          </a:xfrm>
          <a:prstGeom prst="rect">
            <a:avLst/>
          </a:prstGeom>
        </p:spPr>
      </p:pic>
      <p:sp>
        <p:nvSpPr>
          <p:cNvPr id="118" name="Forme libre 117">
            <a:extLst>
              <a:ext uri="{FF2B5EF4-FFF2-40B4-BE49-F238E27FC236}">
                <a16:creationId xmlns:a16="http://schemas.microsoft.com/office/drawing/2014/main" id="{967A6AE7-B2C6-2141-3368-04974A9A3205}"/>
              </a:ext>
            </a:extLst>
          </p:cNvPr>
          <p:cNvSpPr/>
          <p:nvPr/>
        </p:nvSpPr>
        <p:spPr>
          <a:xfrm>
            <a:off x="3893283" y="1873967"/>
            <a:ext cx="453635" cy="1163947"/>
          </a:xfrm>
          <a:custGeom>
            <a:avLst/>
            <a:gdLst>
              <a:gd name="connsiteX0" fmla="*/ 936104 w 937193"/>
              <a:gd name="connsiteY0" fmla="*/ 0 h 1627175"/>
              <a:gd name="connsiteX1" fmla="*/ 937193 w 937193"/>
              <a:gd name="connsiteY1" fmla="*/ 0 h 1627175"/>
              <a:gd name="connsiteX2" fmla="*/ 937193 w 937193"/>
              <a:gd name="connsiteY2" fmla="*/ 70 h 1627175"/>
              <a:gd name="connsiteX3" fmla="*/ 0 w 937193"/>
              <a:gd name="connsiteY3" fmla="*/ 0 h 1627175"/>
              <a:gd name="connsiteX4" fmla="*/ 936104 w 937193"/>
              <a:gd name="connsiteY4" fmla="*/ 0 h 1627175"/>
              <a:gd name="connsiteX5" fmla="*/ 288032 w 937193"/>
              <a:gd name="connsiteY5" fmla="*/ 817229 h 1627175"/>
              <a:gd name="connsiteX6" fmla="*/ 805495 w 937193"/>
              <a:gd name="connsiteY6" fmla="*/ 1617855 h 1627175"/>
              <a:gd name="connsiteX7" fmla="*/ 853923 w 937193"/>
              <a:gd name="connsiteY7" fmla="*/ 1627175 h 1627175"/>
              <a:gd name="connsiteX8" fmla="*/ 0 w 937193"/>
              <a:gd name="connsiteY8" fmla="*/ 1627175 h 16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193" h="1627175">
                <a:moveTo>
                  <a:pt x="936104" y="0"/>
                </a:moveTo>
                <a:lnTo>
                  <a:pt x="937193" y="0"/>
                </a:lnTo>
                <a:lnTo>
                  <a:pt x="937193" y="70"/>
                </a:lnTo>
                <a:close/>
                <a:moveTo>
                  <a:pt x="0" y="0"/>
                </a:moveTo>
                <a:lnTo>
                  <a:pt x="936104" y="0"/>
                </a:lnTo>
                <a:cubicBezTo>
                  <a:pt x="578184" y="0"/>
                  <a:pt x="288032" y="365886"/>
                  <a:pt x="288032" y="817229"/>
                </a:cubicBezTo>
                <a:cubicBezTo>
                  <a:pt x="288032" y="1212154"/>
                  <a:pt x="510180" y="1541651"/>
                  <a:pt x="805495" y="1617855"/>
                </a:cubicBezTo>
                <a:lnTo>
                  <a:pt x="853923" y="1627175"/>
                </a:lnTo>
                <a:lnTo>
                  <a:pt x="0" y="1627175"/>
                </a:lnTo>
                <a:close/>
              </a:path>
            </a:pathLst>
          </a:custGeom>
          <a:solidFill>
            <a:srgbClr val="8AD7F7">
              <a:alpha val="87667"/>
            </a:srgb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 name="Groupe 7">
            <a:extLst>
              <a:ext uri="{FF2B5EF4-FFF2-40B4-BE49-F238E27FC236}">
                <a16:creationId xmlns:a16="http://schemas.microsoft.com/office/drawing/2014/main" id="{28AF9255-D8FD-738B-15F8-3B78B9ED265F}"/>
              </a:ext>
            </a:extLst>
          </p:cNvPr>
          <p:cNvGrpSpPr/>
          <p:nvPr/>
        </p:nvGrpSpPr>
        <p:grpSpPr>
          <a:xfrm>
            <a:off x="494054" y="1542226"/>
            <a:ext cx="2917545" cy="1430318"/>
            <a:chOff x="1347788" y="894323"/>
            <a:chExt cx="4318641" cy="2117201"/>
          </a:xfrm>
        </p:grpSpPr>
        <p:sp>
          <p:nvSpPr>
            <p:cNvPr id="17" name="Rectangle 16">
              <a:extLst>
                <a:ext uri="{FF2B5EF4-FFF2-40B4-BE49-F238E27FC236}">
                  <a16:creationId xmlns:a16="http://schemas.microsoft.com/office/drawing/2014/main" id="{4B2C0A7E-F773-1499-2112-7BA6ABD1C367}"/>
                </a:ext>
              </a:extLst>
            </p:cNvPr>
            <p:cNvSpPr/>
            <p:nvPr/>
          </p:nvSpPr>
          <p:spPr>
            <a:xfrm>
              <a:off x="1347788" y="1313368"/>
              <a:ext cx="4318641" cy="1698156"/>
            </a:xfrm>
            <a:prstGeom prst="rect">
              <a:avLst/>
            </a:prstGeom>
            <a:gradFill>
              <a:gsLst>
                <a:gs pos="100000">
                  <a:schemeClr val="bg1"/>
                </a:gs>
                <a:gs pos="13000">
                  <a:srgbClr val="8AD7F7"/>
                </a:gs>
              </a:gsLst>
              <a:lin ang="5400000" scaled="1"/>
            </a:gradFill>
            <a:ln w="22225">
              <a:gradFill>
                <a:gsLst>
                  <a:gs pos="100000">
                    <a:schemeClr val="accent1">
                      <a:lumMod val="5000"/>
                      <a:lumOff val="95000"/>
                    </a:schemeClr>
                  </a:gs>
                  <a:gs pos="6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Image 17">
              <a:extLst>
                <a:ext uri="{FF2B5EF4-FFF2-40B4-BE49-F238E27FC236}">
                  <a16:creationId xmlns:a16="http://schemas.microsoft.com/office/drawing/2014/main" id="{C98375A8-F1C3-AC54-B9BD-270A3077173E}"/>
                </a:ext>
              </a:extLst>
            </p:cNvPr>
            <p:cNvPicPr>
              <a:picLocks/>
            </p:cNvPicPr>
            <p:nvPr/>
          </p:nvPicPr>
          <p:blipFill>
            <a:blip r:embed="rId3"/>
            <a:stretch>
              <a:fillRect/>
            </a:stretch>
          </p:blipFill>
          <p:spPr>
            <a:xfrm rot="18900000">
              <a:off x="3613668" y="1679253"/>
              <a:ext cx="954000" cy="360000"/>
            </a:xfrm>
            <a:prstGeom prst="rect">
              <a:avLst/>
            </a:prstGeom>
          </p:spPr>
        </p:pic>
        <p:pic>
          <p:nvPicPr>
            <p:cNvPr id="20" name="Image 19">
              <a:extLst>
                <a:ext uri="{FF2B5EF4-FFF2-40B4-BE49-F238E27FC236}">
                  <a16:creationId xmlns:a16="http://schemas.microsoft.com/office/drawing/2014/main" id="{44254238-6D50-AD68-6236-F33F19F1DA65}"/>
                </a:ext>
              </a:extLst>
            </p:cNvPr>
            <p:cNvPicPr>
              <a:picLocks/>
            </p:cNvPicPr>
            <p:nvPr/>
          </p:nvPicPr>
          <p:blipFill>
            <a:blip r:embed="rId3"/>
            <a:stretch>
              <a:fillRect/>
            </a:stretch>
          </p:blipFill>
          <p:spPr>
            <a:xfrm rot="2700000">
              <a:off x="4526296" y="1493195"/>
              <a:ext cx="954000" cy="360000"/>
            </a:xfrm>
            <a:prstGeom prst="rect">
              <a:avLst/>
            </a:prstGeom>
          </p:spPr>
        </p:pic>
        <p:pic>
          <p:nvPicPr>
            <p:cNvPr id="25" name="Image 24">
              <a:extLst>
                <a:ext uri="{FF2B5EF4-FFF2-40B4-BE49-F238E27FC236}">
                  <a16:creationId xmlns:a16="http://schemas.microsoft.com/office/drawing/2014/main" id="{DA87E8A2-A1DB-0D90-7D91-6EDE9D58DB0F}"/>
                </a:ext>
              </a:extLst>
            </p:cNvPr>
            <p:cNvPicPr>
              <a:picLocks/>
            </p:cNvPicPr>
            <p:nvPr/>
          </p:nvPicPr>
          <p:blipFill>
            <a:blip r:embed="rId3"/>
            <a:stretch>
              <a:fillRect/>
            </a:stretch>
          </p:blipFill>
          <p:spPr>
            <a:xfrm rot="9900000">
              <a:off x="2207085" y="2285641"/>
              <a:ext cx="954000" cy="360000"/>
            </a:xfrm>
            <a:prstGeom prst="rect">
              <a:avLst/>
            </a:prstGeom>
          </p:spPr>
        </p:pic>
        <p:pic>
          <p:nvPicPr>
            <p:cNvPr id="29" name="Image 28">
              <a:extLst>
                <a:ext uri="{FF2B5EF4-FFF2-40B4-BE49-F238E27FC236}">
                  <a16:creationId xmlns:a16="http://schemas.microsoft.com/office/drawing/2014/main" id="{5FEB7B43-37F6-E49C-A47F-29DF2EED9682}"/>
                </a:ext>
              </a:extLst>
            </p:cNvPr>
            <p:cNvPicPr>
              <a:picLocks/>
            </p:cNvPicPr>
            <p:nvPr/>
          </p:nvPicPr>
          <p:blipFill>
            <a:blip r:embed="rId3"/>
            <a:stretch>
              <a:fillRect/>
            </a:stretch>
          </p:blipFill>
          <p:spPr>
            <a:xfrm rot="1800000">
              <a:off x="3688049" y="2482827"/>
              <a:ext cx="954000" cy="360000"/>
            </a:xfrm>
            <a:prstGeom prst="rect">
              <a:avLst/>
            </a:prstGeom>
          </p:spPr>
        </p:pic>
        <p:grpSp>
          <p:nvGrpSpPr>
            <p:cNvPr id="30" name="Groupe 29">
              <a:extLst>
                <a:ext uri="{FF2B5EF4-FFF2-40B4-BE49-F238E27FC236}">
                  <a16:creationId xmlns:a16="http://schemas.microsoft.com/office/drawing/2014/main" id="{422980E6-9AD3-393B-1C12-F6F5EA858879}"/>
                </a:ext>
              </a:extLst>
            </p:cNvPr>
            <p:cNvGrpSpPr/>
            <p:nvPr/>
          </p:nvGrpSpPr>
          <p:grpSpPr>
            <a:xfrm>
              <a:off x="3279134" y="1830517"/>
              <a:ext cx="402282" cy="849262"/>
              <a:chOff x="3279134" y="1830517"/>
              <a:chExt cx="402282" cy="849262"/>
            </a:xfrm>
          </p:grpSpPr>
          <p:pic>
            <p:nvPicPr>
              <p:cNvPr id="51" name="Image 50">
                <a:extLst>
                  <a:ext uri="{FF2B5EF4-FFF2-40B4-BE49-F238E27FC236}">
                    <a16:creationId xmlns:a16="http://schemas.microsoft.com/office/drawing/2014/main" id="{393B24A9-D950-20EB-E4C6-3F968A576745}"/>
                  </a:ext>
                </a:extLst>
              </p:cNvPr>
              <p:cNvPicPr>
                <a:picLocks noChangeAspect="1"/>
              </p:cNvPicPr>
              <p:nvPr/>
            </p:nvPicPr>
            <p:blipFill>
              <a:blip r:embed="rId5"/>
              <a:stretch>
                <a:fillRect/>
              </a:stretch>
            </p:blipFill>
            <p:spPr>
              <a:xfrm>
                <a:off x="3279134" y="1830517"/>
                <a:ext cx="402282" cy="849262"/>
              </a:xfrm>
              <a:prstGeom prst="rect">
                <a:avLst/>
              </a:prstGeom>
            </p:spPr>
          </p:pic>
          <p:sp>
            <p:nvSpPr>
              <p:cNvPr id="52" name="Ellipse 51">
                <a:extLst>
                  <a:ext uri="{FF2B5EF4-FFF2-40B4-BE49-F238E27FC236}">
                    <a16:creationId xmlns:a16="http://schemas.microsoft.com/office/drawing/2014/main" id="{C2B9EF6D-9D34-AE3C-C425-26ACD3AF102D}"/>
                  </a:ext>
                </a:extLst>
              </p:cNvPr>
              <p:cNvSpPr/>
              <p:nvPr/>
            </p:nvSpPr>
            <p:spPr>
              <a:xfrm>
                <a:off x="3355485" y="2212468"/>
                <a:ext cx="81673" cy="81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llipse 53">
                <a:extLst>
                  <a:ext uri="{FF2B5EF4-FFF2-40B4-BE49-F238E27FC236}">
                    <a16:creationId xmlns:a16="http://schemas.microsoft.com/office/drawing/2014/main" id="{4B0CBE85-28AC-DD84-027B-23214D12FE1B}"/>
                  </a:ext>
                </a:extLst>
              </p:cNvPr>
              <p:cNvSpPr/>
              <p:nvPr/>
            </p:nvSpPr>
            <p:spPr>
              <a:xfrm>
                <a:off x="3507109" y="2212468"/>
                <a:ext cx="81673" cy="81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c 56">
                <a:extLst>
                  <a:ext uri="{FF2B5EF4-FFF2-40B4-BE49-F238E27FC236}">
                    <a16:creationId xmlns:a16="http://schemas.microsoft.com/office/drawing/2014/main" id="{8322C549-3B40-AF16-DCCF-03089578B94C}"/>
                  </a:ext>
                </a:extLst>
              </p:cNvPr>
              <p:cNvSpPr/>
              <p:nvPr/>
            </p:nvSpPr>
            <p:spPr>
              <a:xfrm rot="18900000">
                <a:off x="3325565" y="2341039"/>
                <a:ext cx="309420" cy="309420"/>
              </a:xfrm>
              <a:prstGeom prst="arc">
                <a:avLst>
                  <a:gd name="adj1" fmla="val 16256734"/>
                  <a:gd name="adj2" fmla="val 2210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Groupe 43">
              <a:extLst>
                <a:ext uri="{FF2B5EF4-FFF2-40B4-BE49-F238E27FC236}">
                  <a16:creationId xmlns:a16="http://schemas.microsoft.com/office/drawing/2014/main" id="{F11B81CC-52B8-BE9E-EACF-AB8AE40F3150}"/>
                </a:ext>
              </a:extLst>
            </p:cNvPr>
            <p:cNvGrpSpPr/>
            <p:nvPr/>
          </p:nvGrpSpPr>
          <p:grpSpPr>
            <a:xfrm flipH="1">
              <a:off x="2690345" y="894323"/>
              <a:ext cx="591620" cy="962230"/>
              <a:chOff x="3483341" y="749543"/>
              <a:chExt cx="591620" cy="962230"/>
            </a:xfrm>
          </p:grpSpPr>
          <p:pic>
            <p:nvPicPr>
              <p:cNvPr id="45" name="Image 44">
                <a:extLst>
                  <a:ext uri="{FF2B5EF4-FFF2-40B4-BE49-F238E27FC236}">
                    <a16:creationId xmlns:a16="http://schemas.microsoft.com/office/drawing/2014/main" id="{6708438C-97C7-E44E-857F-CE7183013355}"/>
                  </a:ext>
                </a:extLst>
              </p:cNvPr>
              <p:cNvPicPr>
                <a:picLocks/>
              </p:cNvPicPr>
              <p:nvPr/>
            </p:nvPicPr>
            <p:blipFill rotWithShape="1">
              <a:blip r:embed="rId3"/>
              <a:srcRect r="42919"/>
              <a:stretch/>
            </p:blipFill>
            <p:spPr>
              <a:xfrm rot="17100000">
                <a:off x="3391064" y="1259496"/>
                <a:ext cx="544554" cy="360000"/>
              </a:xfrm>
              <a:prstGeom prst="rect">
                <a:avLst/>
              </a:prstGeom>
            </p:spPr>
          </p:pic>
          <p:pic>
            <p:nvPicPr>
              <p:cNvPr id="49" name="Image 48">
                <a:extLst>
                  <a:ext uri="{FF2B5EF4-FFF2-40B4-BE49-F238E27FC236}">
                    <a16:creationId xmlns:a16="http://schemas.microsoft.com/office/drawing/2014/main" id="{5E01913B-2FDA-4393-E0C2-F5D70BAAEB99}"/>
                  </a:ext>
                </a:extLst>
              </p:cNvPr>
              <p:cNvPicPr>
                <a:picLocks/>
              </p:cNvPicPr>
              <p:nvPr/>
            </p:nvPicPr>
            <p:blipFill rotWithShape="1">
              <a:blip r:embed="rId3"/>
              <a:srcRect l="56706" r="-2741"/>
              <a:stretch/>
            </p:blipFill>
            <p:spPr>
              <a:xfrm rot="18647289">
                <a:off x="3675376" y="789128"/>
                <a:ext cx="439170" cy="360000"/>
              </a:xfrm>
              <a:prstGeom prst="rect">
                <a:avLst/>
              </a:prstGeom>
            </p:spPr>
          </p:pic>
        </p:grpSp>
      </p:grpSp>
      <p:sp>
        <p:nvSpPr>
          <p:cNvPr id="85" name="ZoneTexte 84">
            <a:extLst>
              <a:ext uri="{FF2B5EF4-FFF2-40B4-BE49-F238E27FC236}">
                <a16:creationId xmlns:a16="http://schemas.microsoft.com/office/drawing/2014/main" id="{0E41F794-B823-4D70-BB83-CA1A5A6A1F05}"/>
              </a:ext>
            </a:extLst>
          </p:cNvPr>
          <p:cNvSpPr txBox="1"/>
          <p:nvPr/>
        </p:nvSpPr>
        <p:spPr>
          <a:xfrm>
            <a:off x="2894478" y="1159846"/>
            <a:ext cx="1478162" cy="338554"/>
          </a:xfrm>
          <a:prstGeom prst="rect">
            <a:avLst/>
          </a:prstGeom>
          <a:noFill/>
        </p:spPr>
        <p:txBody>
          <a:bodyPr wrap="none" rtlCol="0">
            <a:spAutoFit/>
          </a:bodyPr>
          <a:lstStyle/>
          <a:p>
            <a:r>
              <a:rPr lang="en-US" sz="1600" b="1" dirty="0"/>
              <a:t>Purcell effect </a:t>
            </a:r>
          </a:p>
        </p:txBody>
      </p:sp>
      <p:sp>
        <p:nvSpPr>
          <p:cNvPr id="87" name="ZoneTexte 86">
            <a:extLst>
              <a:ext uri="{FF2B5EF4-FFF2-40B4-BE49-F238E27FC236}">
                <a16:creationId xmlns:a16="http://schemas.microsoft.com/office/drawing/2014/main" id="{631C9A95-1B70-60AF-0D5A-5AFA0AE575B4}"/>
              </a:ext>
            </a:extLst>
          </p:cNvPr>
          <p:cNvSpPr txBox="1"/>
          <p:nvPr/>
        </p:nvSpPr>
        <p:spPr>
          <a:xfrm>
            <a:off x="1514056" y="5526582"/>
            <a:ext cx="4325928" cy="523220"/>
          </a:xfrm>
          <a:prstGeom prst="rect">
            <a:avLst/>
          </a:prstGeom>
          <a:noFill/>
        </p:spPr>
        <p:txBody>
          <a:bodyPr wrap="none" rtlCol="0">
            <a:spAutoFit/>
          </a:bodyPr>
          <a:lstStyle/>
          <a:p>
            <a:pPr marL="285750" indent="-285750">
              <a:buClr>
                <a:srgbClr val="00BEFF"/>
              </a:buClr>
              <a:buFont typeface="Wingdings" pitchFamily="2" charset="2"/>
              <a:buChar char="v"/>
            </a:pPr>
            <a:endParaRPr lang="en-US" sz="1400" dirty="0"/>
          </a:p>
          <a:p>
            <a:pPr marL="285750" indent="-285750">
              <a:buClr>
                <a:srgbClr val="00BEFF"/>
              </a:buClr>
              <a:buFont typeface="Wingdings" pitchFamily="2" charset="2"/>
              <a:buChar char="v"/>
            </a:pPr>
            <a:r>
              <a:rPr lang="en-US" sz="1400" dirty="0"/>
              <a:t>Increase ZPL radiative decay rate(s) (P</a:t>
            </a:r>
            <a:r>
              <a:rPr lang="en-US" sz="1400" baseline="-25000" dirty="0"/>
              <a:t> </a:t>
            </a:r>
            <a:r>
              <a:rPr lang="en-US" sz="1400" dirty="0"/>
              <a:t>∼ 50 - 100)  </a:t>
            </a:r>
          </a:p>
        </p:txBody>
      </p:sp>
      <p:sp>
        <p:nvSpPr>
          <p:cNvPr id="91" name="ZoneTexte 90">
            <a:extLst>
              <a:ext uri="{FF2B5EF4-FFF2-40B4-BE49-F238E27FC236}">
                <a16:creationId xmlns:a16="http://schemas.microsoft.com/office/drawing/2014/main" id="{DF88C6D9-B3AC-642E-A820-986364CF5CAD}"/>
              </a:ext>
            </a:extLst>
          </p:cNvPr>
          <p:cNvSpPr txBox="1"/>
          <p:nvPr/>
        </p:nvSpPr>
        <p:spPr>
          <a:xfrm>
            <a:off x="1514056" y="5526582"/>
            <a:ext cx="3730830" cy="307777"/>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Increase collection efficiency (1 % → 90 %)</a:t>
            </a:r>
          </a:p>
        </p:txBody>
      </p:sp>
      <p:sp>
        <p:nvSpPr>
          <p:cNvPr id="66" name="Espace réservé du pied de page 65">
            <a:extLst>
              <a:ext uri="{FF2B5EF4-FFF2-40B4-BE49-F238E27FC236}">
                <a16:creationId xmlns:a16="http://schemas.microsoft.com/office/drawing/2014/main" id="{45C389D9-A036-90AC-AFAB-B6AF82B7444C}"/>
              </a:ext>
            </a:extLst>
          </p:cNvPr>
          <p:cNvSpPr>
            <a:spLocks noGrp="1"/>
          </p:cNvSpPr>
          <p:nvPr>
            <p:ph type="ftr" sz="quarter" idx="11"/>
          </p:nvPr>
        </p:nvSpPr>
        <p:spPr/>
        <p:txBody>
          <a:bodyPr/>
          <a:lstStyle/>
          <a:p>
            <a:r>
              <a:rPr lang="fr-FR"/>
              <a:t>Charles Babin</a:t>
            </a:r>
          </a:p>
        </p:txBody>
      </p:sp>
      <p:sp>
        <p:nvSpPr>
          <p:cNvPr id="67" name="Espace réservé du numéro de diapositive 66">
            <a:extLst>
              <a:ext uri="{FF2B5EF4-FFF2-40B4-BE49-F238E27FC236}">
                <a16:creationId xmlns:a16="http://schemas.microsoft.com/office/drawing/2014/main" id="{19B6E898-3896-2B23-7450-0AE1E890CF76}"/>
              </a:ext>
            </a:extLst>
          </p:cNvPr>
          <p:cNvSpPr>
            <a:spLocks noGrp="1"/>
          </p:cNvSpPr>
          <p:nvPr>
            <p:ph type="sldNum" sz="quarter" idx="12"/>
          </p:nvPr>
        </p:nvSpPr>
        <p:spPr/>
        <p:txBody>
          <a:bodyPr/>
          <a:lstStyle/>
          <a:p>
            <a:fld id="{BC52D411-5A3D-D14A-AF34-D9B1C8ECD583}" type="slidenum">
              <a:rPr lang="fr-FR" smtClean="0"/>
              <a:pPr/>
              <a:t>47</a:t>
            </a:fld>
            <a:endParaRPr lang="fr-FR"/>
          </a:p>
        </p:txBody>
      </p:sp>
      <p:grpSp>
        <p:nvGrpSpPr>
          <p:cNvPr id="16" name="Groupe 15">
            <a:extLst>
              <a:ext uri="{FF2B5EF4-FFF2-40B4-BE49-F238E27FC236}">
                <a16:creationId xmlns:a16="http://schemas.microsoft.com/office/drawing/2014/main" id="{0B6D6528-5BD1-1E04-6B55-A6AD51A4B3BF}"/>
              </a:ext>
            </a:extLst>
          </p:cNvPr>
          <p:cNvGrpSpPr/>
          <p:nvPr/>
        </p:nvGrpSpPr>
        <p:grpSpPr>
          <a:xfrm>
            <a:off x="11195053" y="147318"/>
            <a:ext cx="873037" cy="664352"/>
            <a:chOff x="10937240" y="138967"/>
            <a:chExt cx="873037" cy="664352"/>
          </a:xfrm>
        </p:grpSpPr>
        <p:pic>
          <p:nvPicPr>
            <p:cNvPr id="21" name="Picture 2" descr="ICB – Laboratoire Interdisciplinaire Carnot de Bourgogne - Université de  Bourgogne">
              <a:extLst>
                <a:ext uri="{FF2B5EF4-FFF2-40B4-BE49-F238E27FC236}">
                  <a16:creationId xmlns:a16="http://schemas.microsoft.com/office/drawing/2014/main" id="{D5A00C27-F191-4030-C4FE-BC171B7D96C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C762FB4-458A-3342-B06F-606C6E67E283}"/>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9" name="Groupe 58">
            <a:extLst>
              <a:ext uri="{FF2B5EF4-FFF2-40B4-BE49-F238E27FC236}">
                <a16:creationId xmlns:a16="http://schemas.microsoft.com/office/drawing/2014/main" id="{14194C96-45B7-5C19-E8AB-127D5F739612}"/>
              </a:ext>
            </a:extLst>
          </p:cNvPr>
          <p:cNvGrpSpPr/>
          <p:nvPr/>
        </p:nvGrpSpPr>
        <p:grpSpPr>
          <a:xfrm>
            <a:off x="7564884" y="2891345"/>
            <a:ext cx="2927043" cy="1761503"/>
            <a:chOff x="1620680" y="1598725"/>
            <a:chExt cx="2927043" cy="1761503"/>
          </a:xfrm>
        </p:grpSpPr>
        <p:pic>
          <p:nvPicPr>
            <p:cNvPr id="63" name="Image 62">
              <a:extLst>
                <a:ext uri="{FF2B5EF4-FFF2-40B4-BE49-F238E27FC236}">
                  <a16:creationId xmlns:a16="http://schemas.microsoft.com/office/drawing/2014/main" id="{0754E13A-BF39-F91D-8296-0F2F69A160F9}"/>
                </a:ext>
              </a:extLst>
            </p:cNvPr>
            <p:cNvPicPr>
              <a:picLocks noChangeAspect="1"/>
            </p:cNvPicPr>
            <p:nvPr/>
          </p:nvPicPr>
          <p:blipFill rotWithShape="1">
            <a:blip r:embed="rId12"/>
            <a:srcRect t="6956"/>
            <a:stretch/>
          </p:blipFill>
          <p:spPr>
            <a:xfrm>
              <a:off x="1620680" y="1598725"/>
              <a:ext cx="2362511" cy="1598088"/>
            </a:xfrm>
            <a:prstGeom prst="rect">
              <a:avLst/>
            </a:prstGeom>
          </p:spPr>
        </p:pic>
        <p:sp>
          <p:nvSpPr>
            <p:cNvPr id="64" name="Rectangle 63">
              <a:extLst>
                <a:ext uri="{FF2B5EF4-FFF2-40B4-BE49-F238E27FC236}">
                  <a16:creationId xmlns:a16="http://schemas.microsoft.com/office/drawing/2014/main" id="{6CFB7461-1447-637B-A314-F50EB80D1DF4}"/>
                </a:ext>
              </a:extLst>
            </p:cNvPr>
            <p:cNvSpPr/>
            <p:nvPr/>
          </p:nvSpPr>
          <p:spPr>
            <a:xfrm>
              <a:off x="1757667" y="3144784"/>
              <a:ext cx="2790056" cy="215444"/>
            </a:xfrm>
            <a:prstGeom prst="rect">
              <a:avLst/>
            </a:prstGeom>
          </p:spPr>
          <p:txBody>
            <a:bodyPr wrap="square">
              <a:spAutoFit/>
            </a:bodyPr>
            <a:lstStyle/>
            <a:p>
              <a:r>
                <a:rPr lang="fr-FR" sz="800" dirty="0" err="1">
                  <a:latin typeface="Arial" panose="020B0604020202020204" pitchFamily="34" charset="0"/>
                  <a:cs typeface="Arial" panose="020B0604020202020204" pitchFamily="34" charset="0"/>
                </a:rPr>
                <a:t>Crook</a:t>
              </a:r>
              <a:r>
                <a:rPr lang="fr-FR" sz="800" dirty="0">
                  <a:latin typeface="Arial" panose="020B0604020202020204" pitchFamily="34" charset="0"/>
                  <a:cs typeface="Arial" panose="020B0604020202020204" pitchFamily="34" charset="0"/>
                </a:rPr>
                <a:t> et al., </a:t>
              </a:r>
              <a:r>
                <a:rPr lang="fr-FR" sz="800" i="1" dirty="0">
                  <a:latin typeface="Arial" panose="020B0604020202020204" pitchFamily="34" charset="0"/>
                  <a:cs typeface="Arial" panose="020B0604020202020204" pitchFamily="34" charset="0"/>
                </a:rPr>
                <a:t>Nano </a:t>
              </a:r>
              <a:r>
                <a:rPr lang="fr-FR" sz="800" i="1" dirty="0" err="1">
                  <a:latin typeface="Arial" panose="020B0604020202020204" pitchFamily="34" charset="0"/>
                  <a:cs typeface="Arial" panose="020B0604020202020204" pitchFamily="34" charset="0"/>
                </a:rPr>
                <a:t>Lett</a:t>
              </a:r>
              <a:r>
                <a:rPr lang="fr-FR" sz="800" dirty="0">
                  <a:latin typeface="Arial" panose="020B0604020202020204" pitchFamily="34" charset="0"/>
                  <a:cs typeface="Arial" panose="020B0604020202020204" pitchFamily="34" charset="0"/>
                </a:rPr>
                <a:t> </a:t>
              </a:r>
              <a:r>
                <a:rPr lang="fr-FR" sz="800" b="1" dirty="0">
                  <a:latin typeface="Arial" panose="020B0604020202020204" pitchFamily="34" charset="0"/>
                  <a:cs typeface="Arial" panose="020B0604020202020204" pitchFamily="34" charset="0"/>
                </a:rPr>
                <a:t>20</a:t>
              </a:r>
              <a:r>
                <a:rPr lang="fr-FR" sz="800" dirty="0">
                  <a:latin typeface="Arial" panose="020B0604020202020204" pitchFamily="34" charset="0"/>
                  <a:cs typeface="Arial" panose="020B0604020202020204" pitchFamily="34" charset="0"/>
                </a:rPr>
                <a:t>, 3427-3434 (2020) </a:t>
              </a:r>
              <a:endParaRPr lang="fr-FR" sz="800" dirty="0">
                <a:effectLst/>
                <a:latin typeface="Arial" panose="020B0604020202020204" pitchFamily="34" charset="0"/>
                <a:cs typeface="Arial" panose="020B0604020202020204" pitchFamily="34" charset="0"/>
              </a:endParaRPr>
            </a:p>
          </p:txBody>
        </p:sp>
      </p:grpSp>
      <p:pic>
        <p:nvPicPr>
          <p:cNvPr id="71" name="Image 70">
            <a:extLst>
              <a:ext uri="{FF2B5EF4-FFF2-40B4-BE49-F238E27FC236}">
                <a16:creationId xmlns:a16="http://schemas.microsoft.com/office/drawing/2014/main" id="{D62B73F5-95CE-B5DC-33AA-96D5E35913BA}"/>
              </a:ext>
            </a:extLst>
          </p:cNvPr>
          <p:cNvPicPr>
            <a:picLocks noChangeAspect="1"/>
          </p:cNvPicPr>
          <p:nvPr/>
        </p:nvPicPr>
        <p:blipFill rotWithShape="1">
          <a:blip r:embed="rId13"/>
          <a:srcRect l="4836" t="11515"/>
          <a:stretch/>
        </p:blipFill>
        <p:spPr>
          <a:xfrm>
            <a:off x="10122731" y="2996549"/>
            <a:ext cx="1570402" cy="1170718"/>
          </a:xfrm>
          <a:prstGeom prst="rect">
            <a:avLst/>
          </a:prstGeom>
        </p:spPr>
      </p:pic>
      <p:sp>
        <p:nvSpPr>
          <p:cNvPr id="72" name="ZoneTexte 71">
            <a:extLst>
              <a:ext uri="{FF2B5EF4-FFF2-40B4-BE49-F238E27FC236}">
                <a16:creationId xmlns:a16="http://schemas.microsoft.com/office/drawing/2014/main" id="{B59DDABD-A2A6-2F2A-526A-1E92A7B2ACCF}"/>
              </a:ext>
            </a:extLst>
          </p:cNvPr>
          <p:cNvSpPr txBox="1"/>
          <p:nvPr/>
        </p:nvSpPr>
        <p:spPr>
          <a:xfrm>
            <a:off x="10109865" y="4249280"/>
            <a:ext cx="1871335" cy="461665"/>
          </a:xfrm>
          <a:prstGeom prst="rect">
            <a:avLst/>
          </a:prstGeom>
          <a:noFill/>
        </p:spPr>
        <p:txBody>
          <a:bodyPr wrap="square" rtlCol="0">
            <a:spAutoFit/>
          </a:bodyPr>
          <a:lstStyle/>
          <a:p>
            <a:r>
              <a:rPr lang="fr-FR" sz="800" dirty="0" err="1">
                <a:latin typeface="Proxima Nova"/>
              </a:rPr>
              <a:t>Burek</a:t>
            </a:r>
            <a:r>
              <a:rPr lang="fr-FR" sz="800" dirty="0">
                <a:latin typeface="Proxima Nova"/>
              </a:rPr>
              <a:t> et al., </a:t>
            </a:r>
            <a:r>
              <a:rPr lang="fr-FR" sz="800" b="0" i="1" u="none" strike="noStrike" dirty="0">
                <a:effectLst/>
                <a:latin typeface="Proxima Nova"/>
              </a:rPr>
              <a:t>Phys. </a:t>
            </a:r>
            <a:r>
              <a:rPr lang="fr-FR" sz="800" b="0" i="1" u="none" strike="noStrike" dirty="0" err="1">
                <a:effectLst/>
                <a:latin typeface="Proxima Nova"/>
              </a:rPr>
              <a:t>Rev</a:t>
            </a:r>
            <a:r>
              <a:rPr lang="fr-FR" sz="800" b="0" i="1" u="none" strike="noStrike" dirty="0">
                <a:effectLst/>
                <a:latin typeface="Proxima Nova"/>
              </a:rPr>
              <a:t>. App.</a:t>
            </a:r>
            <a:r>
              <a:rPr lang="fr-FR" sz="800" b="0" i="0" u="none" strike="noStrike" dirty="0">
                <a:effectLst/>
                <a:latin typeface="Proxima Nova"/>
              </a:rPr>
              <a:t> </a:t>
            </a:r>
            <a:r>
              <a:rPr lang="fr-FR" sz="800" b="1" i="0" u="none" strike="noStrike" dirty="0">
                <a:effectLst/>
                <a:latin typeface="Proxima Nova"/>
              </a:rPr>
              <a:t>8</a:t>
            </a:r>
            <a:r>
              <a:rPr lang="fr-FR" sz="800" b="0" i="0" u="none" strike="noStrike" dirty="0">
                <a:effectLst/>
                <a:latin typeface="Proxima Nova"/>
              </a:rPr>
              <a:t>, 024026 (2017)</a:t>
            </a:r>
          </a:p>
          <a:p>
            <a:endParaRPr lang="en-US" sz="800" dirty="0"/>
          </a:p>
        </p:txBody>
      </p:sp>
      <p:sp>
        <p:nvSpPr>
          <p:cNvPr id="73" name="ZoneTexte 72">
            <a:extLst>
              <a:ext uri="{FF2B5EF4-FFF2-40B4-BE49-F238E27FC236}">
                <a16:creationId xmlns:a16="http://schemas.microsoft.com/office/drawing/2014/main" id="{D4485749-D3DF-3184-AE13-DF9D06264A4F}"/>
              </a:ext>
            </a:extLst>
          </p:cNvPr>
          <p:cNvSpPr txBox="1"/>
          <p:nvPr/>
        </p:nvSpPr>
        <p:spPr>
          <a:xfrm>
            <a:off x="9346577" y="1133215"/>
            <a:ext cx="787488" cy="338554"/>
          </a:xfrm>
          <a:prstGeom prst="rect">
            <a:avLst/>
          </a:prstGeom>
          <a:noFill/>
        </p:spPr>
        <p:txBody>
          <a:bodyPr wrap="square" rtlCol="0">
            <a:spAutoFit/>
          </a:bodyPr>
          <a:lstStyle/>
          <a:p>
            <a:pPr algn="ctr"/>
            <a:r>
              <a:rPr lang="en-US" sz="1600" b="1" dirty="0"/>
              <a:t>PCC</a:t>
            </a:r>
          </a:p>
        </p:txBody>
      </p:sp>
      <p:grpSp>
        <p:nvGrpSpPr>
          <p:cNvPr id="74" name="Groupe 73">
            <a:extLst>
              <a:ext uri="{FF2B5EF4-FFF2-40B4-BE49-F238E27FC236}">
                <a16:creationId xmlns:a16="http://schemas.microsoft.com/office/drawing/2014/main" id="{9C890663-E6B3-7F8E-59FC-90DB256EE418}"/>
              </a:ext>
            </a:extLst>
          </p:cNvPr>
          <p:cNvGrpSpPr/>
          <p:nvPr/>
        </p:nvGrpSpPr>
        <p:grpSpPr>
          <a:xfrm>
            <a:off x="8113165" y="1563860"/>
            <a:ext cx="3179197" cy="1250830"/>
            <a:chOff x="7872011" y="1609725"/>
            <a:chExt cx="3179197" cy="1250830"/>
          </a:xfrm>
        </p:grpSpPr>
        <p:sp>
          <p:nvSpPr>
            <p:cNvPr id="75" name="Rectangle 74">
              <a:extLst>
                <a:ext uri="{FF2B5EF4-FFF2-40B4-BE49-F238E27FC236}">
                  <a16:creationId xmlns:a16="http://schemas.microsoft.com/office/drawing/2014/main" id="{278F8DF9-E52B-94C3-B1D3-1541D051B96D}"/>
                </a:ext>
              </a:extLst>
            </p:cNvPr>
            <p:cNvSpPr/>
            <p:nvPr/>
          </p:nvSpPr>
          <p:spPr>
            <a:xfrm>
              <a:off x="7947127" y="2059441"/>
              <a:ext cx="3104081" cy="443284"/>
            </a:xfrm>
            <a:prstGeom prst="rect">
              <a:avLst/>
            </a:prstGeom>
            <a:solidFill>
              <a:srgbClr val="8AD7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Ellipse 76">
              <a:extLst>
                <a:ext uri="{FF2B5EF4-FFF2-40B4-BE49-F238E27FC236}">
                  <a16:creationId xmlns:a16="http://schemas.microsoft.com/office/drawing/2014/main" id="{BBE6A930-9218-2784-0DFC-ECDCE59B8379}"/>
                </a:ext>
              </a:extLst>
            </p:cNvPr>
            <p:cNvSpPr/>
            <p:nvPr/>
          </p:nvSpPr>
          <p:spPr>
            <a:xfrm>
              <a:off x="8166813" y="2154278"/>
              <a:ext cx="251318" cy="25131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Ellipse 77">
              <a:extLst>
                <a:ext uri="{FF2B5EF4-FFF2-40B4-BE49-F238E27FC236}">
                  <a16:creationId xmlns:a16="http://schemas.microsoft.com/office/drawing/2014/main" id="{BF7AC37B-1F20-38CA-2D1D-8CCC33916A60}"/>
                </a:ext>
              </a:extLst>
            </p:cNvPr>
            <p:cNvSpPr/>
            <p:nvPr/>
          </p:nvSpPr>
          <p:spPr>
            <a:xfrm>
              <a:off x="8489776" y="2154278"/>
              <a:ext cx="251318" cy="25131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Ellipse 78">
              <a:extLst>
                <a:ext uri="{FF2B5EF4-FFF2-40B4-BE49-F238E27FC236}">
                  <a16:creationId xmlns:a16="http://schemas.microsoft.com/office/drawing/2014/main" id="{2C92DEEA-940B-2B65-5D9C-C2C8EACA9053}"/>
                </a:ext>
              </a:extLst>
            </p:cNvPr>
            <p:cNvSpPr/>
            <p:nvPr/>
          </p:nvSpPr>
          <p:spPr>
            <a:xfrm>
              <a:off x="8829600" y="2154278"/>
              <a:ext cx="251318" cy="25131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Ellipse 79">
              <a:extLst>
                <a:ext uri="{FF2B5EF4-FFF2-40B4-BE49-F238E27FC236}">
                  <a16:creationId xmlns:a16="http://schemas.microsoft.com/office/drawing/2014/main" id="{0FE6ED16-4CE9-F7E1-4DCB-2F6032EC6E49}"/>
                </a:ext>
              </a:extLst>
            </p:cNvPr>
            <p:cNvSpPr/>
            <p:nvPr/>
          </p:nvSpPr>
          <p:spPr>
            <a:xfrm>
              <a:off x="9965437" y="2154278"/>
              <a:ext cx="251318" cy="25131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Ellipse 82">
              <a:extLst>
                <a:ext uri="{FF2B5EF4-FFF2-40B4-BE49-F238E27FC236}">
                  <a16:creationId xmlns:a16="http://schemas.microsoft.com/office/drawing/2014/main" id="{9FF55059-D2F0-AA04-6E76-BD0901035F15}"/>
                </a:ext>
              </a:extLst>
            </p:cNvPr>
            <p:cNvSpPr/>
            <p:nvPr/>
          </p:nvSpPr>
          <p:spPr>
            <a:xfrm>
              <a:off x="10288400" y="2154278"/>
              <a:ext cx="251318" cy="25131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Ellipse 83">
              <a:extLst>
                <a:ext uri="{FF2B5EF4-FFF2-40B4-BE49-F238E27FC236}">
                  <a16:creationId xmlns:a16="http://schemas.microsoft.com/office/drawing/2014/main" id="{FCCA959E-56E9-328F-524F-E5396861AC1B}"/>
                </a:ext>
              </a:extLst>
            </p:cNvPr>
            <p:cNvSpPr/>
            <p:nvPr/>
          </p:nvSpPr>
          <p:spPr>
            <a:xfrm>
              <a:off x="10628224" y="2154278"/>
              <a:ext cx="251318" cy="25131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ccolade ouvrante 85">
              <a:extLst>
                <a:ext uri="{FF2B5EF4-FFF2-40B4-BE49-F238E27FC236}">
                  <a16:creationId xmlns:a16="http://schemas.microsoft.com/office/drawing/2014/main" id="{08C572E4-D58D-C831-93C6-CF0EEE076524}"/>
                </a:ext>
              </a:extLst>
            </p:cNvPr>
            <p:cNvSpPr/>
            <p:nvPr/>
          </p:nvSpPr>
          <p:spPr>
            <a:xfrm rot="5400000">
              <a:off x="8543785" y="1495024"/>
              <a:ext cx="122066" cy="952199"/>
            </a:xfrm>
            <a:prstGeom prst="leftBrace">
              <a:avLst>
                <a:gd name="adj1" fmla="val 138572"/>
                <a:gd name="adj2" fmla="val 50000"/>
              </a:avLst>
            </a:prstGeom>
            <a:ln w="22225"/>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8" name="Accolade ouvrante 87">
              <a:extLst>
                <a:ext uri="{FF2B5EF4-FFF2-40B4-BE49-F238E27FC236}">
                  <a16:creationId xmlns:a16="http://schemas.microsoft.com/office/drawing/2014/main" id="{0D30613E-AF64-C70A-571F-05C4CE264D34}"/>
                </a:ext>
              </a:extLst>
            </p:cNvPr>
            <p:cNvSpPr/>
            <p:nvPr/>
          </p:nvSpPr>
          <p:spPr>
            <a:xfrm rot="5400000">
              <a:off x="10365208" y="1495025"/>
              <a:ext cx="122066" cy="952199"/>
            </a:xfrm>
            <a:prstGeom prst="leftBrace">
              <a:avLst>
                <a:gd name="adj1" fmla="val 138572"/>
                <a:gd name="adj2" fmla="val 50000"/>
              </a:avLst>
            </a:prstGeom>
            <a:ln w="22225"/>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9" name="ZoneTexte 88">
              <a:extLst>
                <a:ext uri="{FF2B5EF4-FFF2-40B4-BE49-F238E27FC236}">
                  <a16:creationId xmlns:a16="http://schemas.microsoft.com/office/drawing/2014/main" id="{C8399979-A3CA-7D8F-96B3-27ED273C59BD}"/>
                </a:ext>
              </a:extLst>
            </p:cNvPr>
            <p:cNvSpPr txBox="1"/>
            <p:nvPr/>
          </p:nvSpPr>
          <p:spPr>
            <a:xfrm>
              <a:off x="8073326" y="1609725"/>
              <a:ext cx="1113062" cy="307777"/>
            </a:xfrm>
            <a:prstGeom prst="rect">
              <a:avLst/>
            </a:prstGeom>
            <a:noFill/>
          </p:spPr>
          <p:txBody>
            <a:bodyPr wrap="none" rtlCol="0">
              <a:spAutoFit/>
            </a:bodyPr>
            <a:lstStyle/>
            <a:p>
              <a:r>
                <a:rPr lang="en-US" sz="1400" dirty="0"/>
                <a:t>Bragg Mirror</a:t>
              </a:r>
            </a:p>
          </p:txBody>
        </p:sp>
        <p:sp>
          <p:nvSpPr>
            <p:cNvPr id="90" name="ZoneTexte 89">
              <a:extLst>
                <a:ext uri="{FF2B5EF4-FFF2-40B4-BE49-F238E27FC236}">
                  <a16:creationId xmlns:a16="http://schemas.microsoft.com/office/drawing/2014/main" id="{BA9627E4-4D1E-5996-B8C3-F1C43A3DB1D4}"/>
                </a:ext>
              </a:extLst>
            </p:cNvPr>
            <p:cNvSpPr txBox="1"/>
            <p:nvPr/>
          </p:nvSpPr>
          <p:spPr>
            <a:xfrm>
              <a:off x="9821215" y="1609725"/>
              <a:ext cx="1113062" cy="307777"/>
            </a:xfrm>
            <a:prstGeom prst="rect">
              <a:avLst/>
            </a:prstGeom>
            <a:noFill/>
          </p:spPr>
          <p:txBody>
            <a:bodyPr wrap="none" rtlCol="0">
              <a:spAutoFit/>
            </a:bodyPr>
            <a:lstStyle/>
            <a:p>
              <a:r>
                <a:rPr lang="en-US" sz="1400" dirty="0"/>
                <a:t>Bragg Mirror</a:t>
              </a:r>
            </a:p>
          </p:txBody>
        </p:sp>
        <p:sp>
          <p:nvSpPr>
            <p:cNvPr id="92" name="ZoneTexte 91">
              <a:extLst>
                <a:ext uri="{FF2B5EF4-FFF2-40B4-BE49-F238E27FC236}">
                  <a16:creationId xmlns:a16="http://schemas.microsoft.com/office/drawing/2014/main" id="{A569F698-C0A3-D699-16DE-F71F169C808D}"/>
                </a:ext>
              </a:extLst>
            </p:cNvPr>
            <p:cNvSpPr txBox="1"/>
            <p:nvPr/>
          </p:nvSpPr>
          <p:spPr>
            <a:xfrm>
              <a:off x="7872011" y="2552778"/>
              <a:ext cx="348172" cy="307777"/>
            </a:xfrm>
            <a:prstGeom prst="rect">
              <a:avLst/>
            </a:prstGeom>
            <a:noFill/>
          </p:spPr>
          <p:txBody>
            <a:bodyPr wrap="none" rtlCol="0">
              <a:spAutoFit/>
            </a:bodyPr>
            <a:lstStyle/>
            <a:p>
              <a:r>
                <a:rPr lang="en-US" sz="1400" dirty="0"/>
                <a:t>n</a:t>
              </a:r>
              <a:r>
                <a:rPr lang="en-US" sz="1400" baseline="-25000" dirty="0"/>
                <a:t>1</a:t>
              </a:r>
            </a:p>
          </p:txBody>
        </p:sp>
        <p:sp>
          <p:nvSpPr>
            <p:cNvPr id="93" name="ZoneTexte 92">
              <a:extLst>
                <a:ext uri="{FF2B5EF4-FFF2-40B4-BE49-F238E27FC236}">
                  <a16:creationId xmlns:a16="http://schemas.microsoft.com/office/drawing/2014/main" id="{23BC772B-E016-5F23-1BFE-9AAAA9D65EBC}"/>
                </a:ext>
              </a:extLst>
            </p:cNvPr>
            <p:cNvSpPr txBox="1"/>
            <p:nvPr/>
          </p:nvSpPr>
          <p:spPr>
            <a:xfrm>
              <a:off x="8455771" y="2552778"/>
              <a:ext cx="348172" cy="307777"/>
            </a:xfrm>
            <a:prstGeom prst="rect">
              <a:avLst/>
            </a:prstGeom>
            <a:noFill/>
          </p:spPr>
          <p:txBody>
            <a:bodyPr wrap="none" rtlCol="0">
              <a:spAutoFit/>
            </a:bodyPr>
            <a:lstStyle/>
            <a:p>
              <a:r>
                <a:rPr lang="en-US" sz="1400" dirty="0"/>
                <a:t>n</a:t>
              </a:r>
              <a:r>
                <a:rPr lang="en-US" sz="1400" baseline="-25000" dirty="0"/>
                <a:t>2</a:t>
              </a:r>
            </a:p>
          </p:txBody>
        </p:sp>
        <p:cxnSp>
          <p:nvCxnSpPr>
            <p:cNvPr id="94" name="Connecteur droit avec flèche 93">
              <a:extLst>
                <a:ext uri="{FF2B5EF4-FFF2-40B4-BE49-F238E27FC236}">
                  <a16:creationId xmlns:a16="http://schemas.microsoft.com/office/drawing/2014/main" id="{359B50A2-0994-F4FB-C86E-0F8BE62E131A}"/>
                </a:ext>
              </a:extLst>
            </p:cNvPr>
            <p:cNvCxnSpPr>
              <a:cxnSpLocks/>
            </p:cNvCxnSpPr>
            <p:nvPr/>
          </p:nvCxnSpPr>
          <p:spPr>
            <a:xfrm>
              <a:off x="8286690" y="2295110"/>
              <a:ext cx="328745" cy="343278"/>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95" name="Connecteur droit avec flèche 94">
              <a:extLst>
                <a:ext uri="{FF2B5EF4-FFF2-40B4-BE49-F238E27FC236}">
                  <a16:creationId xmlns:a16="http://schemas.microsoft.com/office/drawing/2014/main" id="{24E60DC2-469F-8E56-1699-AB04AC95643C}"/>
                </a:ext>
              </a:extLst>
            </p:cNvPr>
            <p:cNvCxnSpPr>
              <a:cxnSpLocks/>
            </p:cNvCxnSpPr>
            <p:nvPr/>
          </p:nvCxnSpPr>
          <p:spPr>
            <a:xfrm>
              <a:off x="8615435" y="2339531"/>
              <a:ext cx="0" cy="300777"/>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96" name="Connecteur droit avec flèche 95">
              <a:extLst>
                <a:ext uri="{FF2B5EF4-FFF2-40B4-BE49-F238E27FC236}">
                  <a16:creationId xmlns:a16="http://schemas.microsoft.com/office/drawing/2014/main" id="{7083151C-78BA-D825-DF14-08A4856DA8CD}"/>
                </a:ext>
              </a:extLst>
            </p:cNvPr>
            <p:cNvCxnSpPr>
              <a:cxnSpLocks/>
            </p:cNvCxnSpPr>
            <p:nvPr/>
          </p:nvCxnSpPr>
          <p:spPr>
            <a:xfrm flipH="1">
              <a:off x="8612781" y="2283513"/>
              <a:ext cx="337170" cy="354875"/>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97" name="Connecteur droit avec flèche 96">
              <a:extLst>
                <a:ext uri="{FF2B5EF4-FFF2-40B4-BE49-F238E27FC236}">
                  <a16:creationId xmlns:a16="http://schemas.microsoft.com/office/drawing/2014/main" id="{036FC42F-14C1-9A96-9BC9-7C40788A5A91}"/>
                </a:ext>
              </a:extLst>
            </p:cNvPr>
            <p:cNvCxnSpPr>
              <a:cxnSpLocks/>
            </p:cNvCxnSpPr>
            <p:nvPr/>
          </p:nvCxnSpPr>
          <p:spPr>
            <a:xfrm>
              <a:off x="8017836" y="2399905"/>
              <a:ext cx="372" cy="224796"/>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98" name="Accolade ouvrante 97">
              <a:extLst>
                <a:ext uri="{FF2B5EF4-FFF2-40B4-BE49-F238E27FC236}">
                  <a16:creationId xmlns:a16="http://schemas.microsoft.com/office/drawing/2014/main" id="{EAA35003-21B3-2124-FCE8-3A143BCFD91C}"/>
                </a:ext>
              </a:extLst>
            </p:cNvPr>
            <p:cNvSpPr/>
            <p:nvPr/>
          </p:nvSpPr>
          <p:spPr>
            <a:xfrm rot="5400000">
              <a:off x="9441320" y="1624302"/>
              <a:ext cx="122066" cy="693643"/>
            </a:xfrm>
            <a:prstGeom prst="leftBrace">
              <a:avLst>
                <a:gd name="adj1" fmla="val 138572"/>
                <a:gd name="adj2" fmla="val 50000"/>
              </a:avLst>
            </a:prstGeom>
            <a:ln w="22225"/>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9" name="ZoneTexte 98">
              <a:extLst>
                <a:ext uri="{FF2B5EF4-FFF2-40B4-BE49-F238E27FC236}">
                  <a16:creationId xmlns:a16="http://schemas.microsoft.com/office/drawing/2014/main" id="{22E65C6A-ED6D-5196-AB11-D9552CC8BC44}"/>
                </a:ext>
              </a:extLst>
            </p:cNvPr>
            <p:cNvSpPr txBox="1"/>
            <p:nvPr/>
          </p:nvSpPr>
          <p:spPr>
            <a:xfrm>
              <a:off x="9136310" y="1619434"/>
              <a:ext cx="670183" cy="307777"/>
            </a:xfrm>
            <a:prstGeom prst="rect">
              <a:avLst/>
            </a:prstGeom>
            <a:noFill/>
          </p:spPr>
          <p:txBody>
            <a:bodyPr wrap="none" rtlCol="0">
              <a:spAutoFit/>
            </a:bodyPr>
            <a:lstStyle/>
            <a:p>
              <a:r>
                <a:rPr lang="en-US" sz="1400" dirty="0"/>
                <a:t>Cavity</a:t>
              </a:r>
            </a:p>
          </p:txBody>
        </p:sp>
      </p:grpSp>
      <p:grpSp>
        <p:nvGrpSpPr>
          <p:cNvPr id="100" name="Groupe 99">
            <a:extLst>
              <a:ext uri="{FF2B5EF4-FFF2-40B4-BE49-F238E27FC236}">
                <a16:creationId xmlns:a16="http://schemas.microsoft.com/office/drawing/2014/main" id="{1339FDEE-CE7F-6AE7-146E-D71FDCD7376D}"/>
              </a:ext>
            </a:extLst>
          </p:cNvPr>
          <p:cNvGrpSpPr/>
          <p:nvPr/>
        </p:nvGrpSpPr>
        <p:grpSpPr>
          <a:xfrm>
            <a:off x="8777152" y="4877058"/>
            <a:ext cx="2067386" cy="1579557"/>
            <a:chOff x="4301161" y="1597190"/>
            <a:chExt cx="2790056" cy="2131702"/>
          </a:xfrm>
        </p:grpSpPr>
        <p:sp>
          <p:nvSpPr>
            <p:cNvPr id="101" name="Rectangle 100">
              <a:extLst>
                <a:ext uri="{FF2B5EF4-FFF2-40B4-BE49-F238E27FC236}">
                  <a16:creationId xmlns:a16="http://schemas.microsoft.com/office/drawing/2014/main" id="{DFA0090D-3612-8C41-2889-9FC7E1E0AC82}"/>
                </a:ext>
              </a:extLst>
            </p:cNvPr>
            <p:cNvSpPr/>
            <p:nvPr/>
          </p:nvSpPr>
          <p:spPr>
            <a:xfrm>
              <a:off x="4301161" y="3513449"/>
              <a:ext cx="2790056" cy="215443"/>
            </a:xfrm>
            <a:prstGeom prst="rect">
              <a:avLst/>
            </a:prstGeom>
          </p:spPr>
          <p:txBody>
            <a:bodyPr wrap="square">
              <a:spAutoFit/>
            </a:bodyPr>
            <a:lstStyle/>
            <a:p>
              <a:r>
                <a:rPr lang="fr-FR" sz="800" dirty="0" err="1">
                  <a:latin typeface="Arial" panose="020B0604020202020204" pitchFamily="34" charset="0"/>
                  <a:cs typeface="Arial" panose="020B0604020202020204" pitchFamily="34" charset="0"/>
                </a:rPr>
                <a:t>Faraon</a:t>
              </a:r>
              <a:r>
                <a:rPr lang="fr-FR" sz="800" dirty="0">
                  <a:latin typeface="Arial" panose="020B0604020202020204" pitchFamily="34" charset="0"/>
                  <a:cs typeface="Arial" panose="020B0604020202020204" pitchFamily="34" charset="0"/>
                </a:rPr>
                <a:t> et al., </a:t>
              </a:r>
              <a:r>
                <a:rPr lang="fr-FR" sz="800" i="1" dirty="0" err="1">
                  <a:latin typeface="Arial" panose="020B0604020202020204" pitchFamily="34" charset="0"/>
                  <a:cs typeface="Arial" panose="020B0604020202020204" pitchFamily="34" charset="0"/>
                </a:rPr>
                <a:t>Phys</a:t>
              </a:r>
              <a:r>
                <a:rPr lang="fr-FR" sz="800" i="1" dirty="0">
                  <a:latin typeface="Arial" panose="020B0604020202020204" pitchFamily="34" charset="0"/>
                  <a:cs typeface="Arial" panose="020B0604020202020204" pitchFamily="34" charset="0"/>
                </a:rPr>
                <a:t> </a:t>
              </a:r>
              <a:r>
                <a:rPr lang="fr-FR" sz="800" i="1" dirty="0" err="1">
                  <a:latin typeface="Arial" panose="020B0604020202020204" pitchFamily="34" charset="0"/>
                  <a:cs typeface="Arial" panose="020B0604020202020204" pitchFamily="34" charset="0"/>
                </a:rPr>
                <a:t>Rev</a:t>
              </a:r>
              <a:r>
                <a:rPr lang="fr-FR" sz="800" i="1" dirty="0">
                  <a:latin typeface="Arial" panose="020B0604020202020204" pitchFamily="34" charset="0"/>
                  <a:cs typeface="Arial" panose="020B0604020202020204" pitchFamily="34" charset="0"/>
                </a:rPr>
                <a:t> </a:t>
              </a:r>
              <a:r>
                <a:rPr lang="fr-FR" sz="800" i="1" dirty="0" err="1">
                  <a:latin typeface="Arial" panose="020B0604020202020204" pitchFamily="34" charset="0"/>
                  <a:cs typeface="Arial" panose="020B0604020202020204" pitchFamily="34" charset="0"/>
                </a:rPr>
                <a:t>Lett</a:t>
              </a:r>
              <a:r>
                <a:rPr lang="fr-FR" sz="800" dirty="0">
                  <a:latin typeface="Arial" panose="020B0604020202020204" pitchFamily="34" charset="0"/>
                  <a:cs typeface="Arial" panose="020B0604020202020204" pitchFamily="34" charset="0"/>
                </a:rPr>
                <a:t> </a:t>
              </a:r>
              <a:r>
                <a:rPr lang="fr-FR" sz="800" b="1" dirty="0">
                  <a:latin typeface="Arial" panose="020B0604020202020204" pitchFamily="34" charset="0"/>
                  <a:cs typeface="Arial" panose="020B0604020202020204" pitchFamily="34" charset="0"/>
                </a:rPr>
                <a:t>109</a:t>
              </a:r>
              <a:r>
                <a:rPr lang="fr-FR" sz="800" dirty="0">
                  <a:latin typeface="Arial" panose="020B0604020202020204" pitchFamily="34" charset="0"/>
                  <a:cs typeface="Arial" panose="020B0604020202020204" pitchFamily="34" charset="0"/>
                </a:rPr>
                <a:t>, 033604 (2012) </a:t>
              </a:r>
              <a:endParaRPr lang="fr-FR" sz="800" dirty="0">
                <a:effectLst/>
                <a:latin typeface="Arial" panose="020B0604020202020204" pitchFamily="34" charset="0"/>
                <a:cs typeface="Arial" panose="020B0604020202020204" pitchFamily="34" charset="0"/>
              </a:endParaRPr>
            </a:p>
          </p:txBody>
        </p:sp>
        <p:pic>
          <p:nvPicPr>
            <p:cNvPr id="102" name="Image 101">
              <a:extLst>
                <a:ext uri="{FF2B5EF4-FFF2-40B4-BE49-F238E27FC236}">
                  <a16:creationId xmlns:a16="http://schemas.microsoft.com/office/drawing/2014/main" id="{AB20ECBB-6740-7F45-17E3-F37E0C99FA77}"/>
                </a:ext>
              </a:extLst>
            </p:cNvPr>
            <p:cNvPicPr>
              <a:picLocks noChangeAspect="1"/>
            </p:cNvPicPr>
            <p:nvPr/>
          </p:nvPicPr>
          <p:blipFill rotWithShape="1">
            <a:blip r:embed="rId14">
              <a:extLst>
                <a:ext uri="{28A0092B-C50C-407E-A947-70E740481C1C}">
                  <a14:useLocalDpi xmlns:a14="http://schemas.microsoft.com/office/drawing/2010/main" val="0"/>
                </a:ext>
              </a:extLst>
            </a:blip>
            <a:srcRect t="429" b="49854"/>
            <a:stretch/>
          </p:blipFill>
          <p:spPr>
            <a:xfrm>
              <a:off x="4338331" y="1597190"/>
              <a:ext cx="2715718" cy="1859571"/>
            </a:xfrm>
            <a:prstGeom prst="rect">
              <a:avLst/>
            </a:prstGeom>
          </p:spPr>
        </p:pic>
        <p:sp>
          <p:nvSpPr>
            <p:cNvPr id="103" name="ZoneTexte 102">
              <a:extLst>
                <a:ext uri="{FF2B5EF4-FFF2-40B4-BE49-F238E27FC236}">
                  <a16:creationId xmlns:a16="http://schemas.microsoft.com/office/drawing/2014/main" id="{D14DAB1F-F81B-BB56-7575-B10E1DD8A79F}"/>
                </a:ext>
              </a:extLst>
            </p:cNvPr>
            <p:cNvSpPr txBox="1"/>
            <p:nvPr/>
          </p:nvSpPr>
          <p:spPr>
            <a:xfrm>
              <a:off x="4332571" y="3062156"/>
              <a:ext cx="721047" cy="304699"/>
            </a:xfrm>
            <a:prstGeom prst="rect">
              <a:avLst/>
            </a:prstGeom>
            <a:noFill/>
          </p:spPr>
          <p:txBody>
            <a:bodyPr wrap="none" rtlCol="0">
              <a:spAutoFit/>
            </a:bodyPr>
            <a:lstStyle/>
            <a:p>
              <a:r>
                <a:rPr lang="en-US" sz="1100" dirty="0">
                  <a:solidFill>
                    <a:schemeClr val="bg1"/>
                  </a:solidFill>
                </a:rPr>
                <a:t>500 nm</a:t>
              </a:r>
            </a:p>
          </p:txBody>
        </p:sp>
        <p:cxnSp>
          <p:nvCxnSpPr>
            <p:cNvPr id="104" name="Connecteur droit 103">
              <a:extLst>
                <a:ext uri="{FF2B5EF4-FFF2-40B4-BE49-F238E27FC236}">
                  <a16:creationId xmlns:a16="http://schemas.microsoft.com/office/drawing/2014/main" id="{FBB7F255-4533-94AE-89C0-3C4C7BD177D9}"/>
                </a:ext>
              </a:extLst>
            </p:cNvPr>
            <p:cNvCxnSpPr>
              <a:cxnSpLocks/>
            </p:cNvCxnSpPr>
            <p:nvPr/>
          </p:nvCxnSpPr>
          <p:spPr>
            <a:xfrm>
              <a:off x="4461006" y="3340343"/>
              <a:ext cx="56262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5" name="Image 104">
            <a:extLst>
              <a:ext uri="{FF2B5EF4-FFF2-40B4-BE49-F238E27FC236}">
                <a16:creationId xmlns:a16="http://schemas.microsoft.com/office/drawing/2014/main" id="{43570F5A-1F54-DEC4-9C2A-E6B66AF6B32E}"/>
              </a:ext>
            </a:extLst>
          </p:cNvPr>
          <p:cNvPicPr>
            <a:picLocks noChangeAspect="1"/>
          </p:cNvPicPr>
          <p:nvPr/>
        </p:nvPicPr>
        <p:blipFill>
          <a:blip r:embed="rId15"/>
          <a:stretch>
            <a:fillRect/>
          </a:stretch>
        </p:blipFill>
        <p:spPr>
          <a:xfrm>
            <a:off x="149310" y="139477"/>
            <a:ext cx="656033" cy="653612"/>
          </a:xfrm>
          <a:prstGeom prst="rect">
            <a:avLst/>
          </a:prstGeom>
        </p:spPr>
      </p:pic>
      <p:sp>
        <p:nvSpPr>
          <p:cNvPr id="106" name="Espace réservé de la date 11">
            <a:extLst>
              <a:ext uri="{FF2B5EF4-FFF2-40B4-BE49-F238E27FC236}">
                <a16:creationId xmlns:a16="http://schemas.microsoft.com/office/drawing/2014/main" id="{F845518E-07FD-6CF2-6900-BC2F915D89D0}"/>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2631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p:bldP spid="55" grpId="0"/>
      <p:bldP spid="118" grpId="0" animBg="1"/>
      <p:bldP spid="87" grpId="0"/>
      <p:bldP spid="91" grpId="0"/>
      <p:bldP spid="72" grpId="0"/>
      <p:bldP spid="7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Spectral diffusion</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E34935EC-EA1F-0342-A9BA-26E03C1424F7}"/>
              </a:ext>
            </a:extLst>
          </p:cNvPr>
          <p:cNvSpPr txBox="1"/>
          <p:nvPr/>
        </p:nvSpPr>
        <p:spPr>
          <a:xfrm>
            <a:off x="2050266" y="1096715"/>
            <a:ext cx="1840889" cy="338554"/>
          </a:xfrm>
          <a:prstGeom prst="rect">
            <a:avLst/>
          </a:prstGeom>
          <a:noFill/>
        </p:spPr>
        <p:txBody>
          <a:bodyPr wrap="none" rtlCol="0">
            <a:spAutoFit/>
          </a:bodyPr>
          <a:lstStyle/>
          <a:p>
            <a:r>
              <a:rPr lang="en-US" sz="1600" b="1" dirty="0"/>
              <a:t>Spectral diffusion</a:t>
            </a:r>
          </a:p>
        </p:txBody>
      </p:sp>
      <p:grpSp>
        <p:nvGrpSpPr>
          <p:cNvPr id="159" name="Groupe 158">
            <a:extLst>
              <a:ext uri="{FF2B5EF4-FFF2-40B4-BE49-F238E27FC236}">
                <a16:creationId xmlns:a16="http://schemas.microsoft.com/office/drawing/2014/main" id="{3DC8461A-4DF3-0F40-A1A7-D273AC20C3F7}"/>
              </a:ext>
            </a:extLst>
          </p:cNvPr>
          <p:cNvGrpSpPr/>
          <p:nvPr/>
        </p:nvGrpSpPr>
        <p:grpSpPr>
          <a:xfrm>
            <a:off x="1357481" y="1611159"/>
            <a:ext cx="3607508" cy="1689024"/>
            <a:chOff x="7111845" y="1528469"/>
            <a:chExt cx="3607508" cy="1689024"/>
          </a:xfrm>
        </p:grpSpPr>
        <p:sp>
          <p:nvSpPr>
            <p:cNvPr id="52" name="Rectangle 51">
              <a:extLst>
                <a:ext uri="{FF2B5EF4-FFF2-40B4-BE49-F238E27FC236}">
                  <a16:creationId xmlns:a16="http://schemas.microsoft.com/office/drawing/2014/main" id="{217B5CF7-2479-1544-AA4C-C63FA3414935}"/>
                </a:ext>
              </a:extLst>
            </p:cNvPr>
            <p:cNvSpPr/>
            <p:nvPr/>
          </p:nvSpPr>
          <p:spPr>
            <a:xfrm>
              <a:off x="7111845" y="2067133"/>
              <a:ext cx="2970265" cy="1150360"/>
            </a:xfrm>
            <a:prstGeom prst="rect">
              <a:avLst/>
            </a:prstGeom>
            <a:solidFill>
              <a:srgbClr val="8DD9F7"/>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e 156">
              <a:extLst>
                <a:ext uri="{FF2B5EF4-FFF2-40B4-BE49-F238E27FC236}">
                  <a16:creationId xmlns:a16="http://schemas.microsoft.com/office/drawing/2014/main" id="{79C091BD-2087-A641-9953-AA957DB8E77E}"/>
                </a:ext>
              </a:extLst>
            </p:cNvPr>
            <p:cNvGrpSpPr/>
            <p:nvPr/>
          </p:nvGrpSpPr>
          <p:grpSpPr>
            <a:xfrm>
              <a:off x="7219455" y="1528469"/>
              <a:ext cx="2755045" cy="1539202"/>
              <a:chOff x="7229694" y="1528469"/>
              <a:chExt cx="2755045" cy="1539202"/>
            </a:xfrm>
          </p:grpSpPr>
          <p:pic>
            <p:nvPicPr>
              <p:cNvPr id="64" name="Image 63">
                <a:extLst>
                  <a:ext uri="{FF2B5EF4-FFF2-40B4-BE49-F238E27FC236}">
                    <a16:creationId xmlns:a16="http://schemas.microsoft.com/office/drawing/2014/main" id="{9716D7E5-2651-724A-B34A-7376B39AA202}"/>
                  </a:ext>
                </a:extLst>
              </p:cNvPr>
              <p:cNvPicPr>
                <a:picLocks noChangeAspect="1"/>
              </p:cNvPicPr>
              <p:nvPr/>
            </p:nvPicPr>
            <p:blipFill>
              <a:blip r:embed="rId3"/>
              <a:stretch>
                <a:fillRect/>
              </a:stretch>
            </p:blipFill>
            <p:spPr>
              <a:xfrm rot="16200000">
                <a:off x="8302938" y="2472484"/>
                <a:ext cx="382620" cy="807753"/>
              </a:xfrm>
              <a:prstGeom prst="rect">
                <a:avLst/>
              </a:prstGeom>
            </p:spPr>
          </p:pic>
          <p:sp>
            <p:nvSpPr>
              <p:cNvPr id="80" name="Ellipse 79">
                <a:extLst>
                  <a:ext uri="{FF2B5EF4-FFF2-40B4-BE49-F238E27FC236}">
                    <a16:creationId xmlns:a16="http://schemas.microsoft.com/office/drawing/2014/main" id="{607DE2C6-8990-2041-B1AF-7E5BE3C00689}"/>
                  </a:ext>
                </a:extLst>
              </p:cNvPr>
              <p:cNvSpPr/>
              <p:nvPr/>
            </p:nvSpPr>
            <p:spPr>
              <a:xfrm>
                <a:off x="7436371" y="1753785"/>
                <a:ext cx="288032" cy="28803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 name="Ellipse 80">
                <a:extLst>
                  <a:ext uri="{FF2B5EF4-FFF2-40B4-BE49-F238E27FC236}">
                    <a16:creationId xmlns:a16="http://schemas.microsoft.com/office/drawing/2014/main" id="{6D9DEAFD-1B1C-1041-9E4E-DE7BB842BF69}"/>
                  </a:ext>
                </a:extLst>
              </p:cNvPr>
              <p:cNvSpPr/>
              <p:nvPr/>
            </p:nvSpPr>
            <p:spPr>
              <a:xfrm>
                <a:off x="8697148" y="1753785"/>
                <a:ext cx="288032" cy="28803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Ellipse 81">
                <a:extLst>
                  <a:ext uri="{FF2B5EF4-FFF2-40B4-BE49-F238E27FC236}">
                    <a16:creationId xmlns:a16="http://schemas.microsoft.com/office/drawing/2014/main" id="{61958F0E-6D3B-2242-8E71-D4D7A1D5A0C4}"/>
                  </a:ext>
                </a:extLst>
              </p:cNvPr>
              <p:cNvSpPr/>
              <p:nvPr/>
            </p:nvSpPr>
            <p:spPr>
              <a:xfrm>
                <a:off x="9418548" y="1753785"/>
                <a:ext cx="288032" cy="28803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ZoneTexte 82">
                <a:extLst>
                  <a:ext uri="{FF2B5EF4-FFF2-40B4-BE49-F238E27FC236}">
                    <a16:creationId xmlns:a16="http://schemas.microsoft.com/office/drawing/2014/main" id="{DF45DBEE-92D3-8148-8372-223B900AE08A}"/>
                  </a:ext>
                </a:extLst>
              </p:cNvPr>
              <p:cNvSpPr txBox="1"/>
              <p:nvPr/>
            </p:nvSpPr>
            <p:spPr>
              <a:xfrm>
                <a:off x="7229694" y="1528469"/>
                <a:ext cx="346570" cy="369332"/>
              </a:xfrm>
              <a:prstGeom prst="rect">
                <a:avLst/>
              </a:prstGeom>
              <a:noFill/>
            </p:spPr>
            <p:txBody>
              <a:bodyPr wrap="none" rtlCol="0">
                <a:spAutoFit/>
              </a:bodyPr>
              <a:lstStyle/>
              <a:p>
                <a:r>
                  <a:rPr lang="en-US" dirty="0">
                    <a:solidFill>
                      <a:srgbClr val="FFC000"/>
                    </a:solidFill>
                  </a:rPr>
                  <a:t>e</a:t>
                </a:r>
                <a:r>
                  <a:rPr lang="en-US" baseline="30000" dirty="0">
                    <a:solidFill>
                      <a:srgbClr val="FFC000"/>
                    </a:solidFill>
                  </a:rPr>
                  <a:t>-</a:t>
                </a:r>
              </a:p>
            </p:txBody>
          </p:sp>
          <p:sp>
            <p:nvSpPr>
              <p:cNvPr id="84" name="ZoneTexte 83">
                <a:extLst>
                  <a:ext uri="{FF2B5EF4-FFF2-40B4-BE49-F238E27FC236}">
                    <a16:creationId xmlns:a16="http://schemas.microsoft.com/office/drawing/2014/main" id="{19EEF83D-E741-C240-AB81-6D43EAB75593}"/>
                  </a:ext>
                </a:extLst>
              </p:cNvPr>
              <p:cNvSpPr txBox="1"/>
              <p:nvPr/>
            </p:nvSpPr>
            <p:spPr>
              <a:xfrm>
                <a:off x="8483323" y="1528469"/>
                <a:ext cx="346570" cy="369332"/>
              </a:xfrm>
              <a:prstGeom prst="rect">
                <a:avLst/>
              </a:prstGeom>
              <a:noFill/>
            </p:spPr>
            <p:txBody>
              <a:bodyPr wrap="none" rtlCol="0">
                <a:spAutoFit/>
              </a:bodyPr>
              <a:lstStyle/>
              <a:p>
                <a:r>
                  <a:rPr lang="en-US" dirty="0">
                    <a:solidFill>
                      <a:srgbClr val="FFC000"/>
                    </a:solidFill>
                  </a:rPr>
                  <a:t>e</a:t>
                </a:r>
                <a:r>
                  <a:rPr lang="en-US" baseline="30000" dirty="0">
                    <a:solidFill>
                      <a:srgbClr val="FFC000"/>
                    </a:solidFill>
                  </a:rPr>
                  <a:t>-</a:t>
                </a:r>
              </a:p>
            </p:txBody>
          </p:sp>
          <p:sp>
            <p:nvSpPr>
              <p:cNvPr id="85" name="ZoneTexte 84">
                <a:extLst>
                  <a:ext uri="{FF2B5EF4-FFF2-40B4-BE49-F238E27FC236}">
                    <a16:creationId xmlns:a16="http://schemas.microsoft.com/office/drawing/2014/main" id="{AF85E66C-7B81-9945-8972-D28FAA7D4194}"/>
                  </a:ext>
                </a:extLst>
              </p:cNvPr>
              <p:cNvSpPr txBox="1"/>
              <p:nvPr/>
            </p:nvSpPr>
            <p:spPr>
              <a:xfrm>
                <a:off x="9620537" y="1528469"/>
                <a:ext cx="364202" cy="369332"/>
              </a:xfrm>
              <a:prstGeom prst="rect">
                <a:avLst/>
              </a:prstGeom>
              <a:noFill/>
            </p:spPr>
            <p:txBody>
              <a:bodyPr wrap="square" rtlCol="0">
                <a:spAutoFit/>
              </a:bodyPr>
              <a:lstStyle/>
              <a:p>
                <a:r>
                  <a:rPr lang="en-US" dirty="0">
                    <a:solidFill>
                      <a:srgbClr val="FFC000"/>
                    </a:solidFill>
                  </a:rPr>
                  <a:t>e</a:t>
                </a:r>
                <a:r>
                  <a:rPr lang="en-US" baseline="30000" dirty="0">
                    <a:solidFill>
                      <a:srgbClr val="FFC000"/>
                    </a:solidFill>
                  </a:rPr>
                  <a:t>-</a:t>
                </a:r>
              </a:p>
            </p:txBody>
          </p:sp>
          <p:sp>
            <p:nvSpPr>
              <p:cNvPr id="86" name="Double flèche horizontale 85">
                <a:extLst>
                  <a:ext uri="{FF2B5EF4-FFF2-40B4-BE49-F238E27FC236}">
                    <a16:creationId xmlns:a16="http://schemas.microsoft.com/office/drawing/2014/main" id="{F40CC403-9317-B645-903E-53970567D8D3}"/>
                  </a:ext>
                </a:extLst>
              </p:cNvPr>
              <p:cNvSpPr/>
              <p:nvPr/>
            </p:nvSpPr>
            <p:spPr>
              <a:xfrm rot="2820508">
                <a:off x="7538710" y="2304085"/>
                <a:ext cx="728627" cy="153260"/>
              </a:xfrm>
              <a:prstGeom prst="leftRightArrow">
                <a:avLst>
                  <a:gd name="adj1" fmla="val 50000"/>
                  <a:gd name="adj2" fmla="val 117706"/>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ouble flèche horizontale 86">
                <a:extLst>
                  <a:ext uri="{FF2B5EF4-FFF2-40B4-BE49-F238E27FC236}">
                    <a16:creationId xmlns:a16="http://schemas.microsoft.com/office/drawing/2014/main" id="{86A363D4-EB47-1E4A-8CBC-AFEE4A70CFB0}"/>
                  </a:ext>
                </a:extLst>
              </p:cNvPr>
              <p:cNvSpPr/>
              <p:nvPr/>
            </p:nvSpPr>
            <p:spPr>
              <a:xfrm rot="8031133">
                <a:off x="8846514" y="2319250"/>
                <a:ext cx="770904" cy="150779"/>
              </a:xfrm>
              <a:prstGeom prst="leftRightArrow">
                <a:avLst>
                  <a:gd name="adj1" fmla="val 50000"/>
                  <a:gd name="adj2" fmla="val 117706"/>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ouble flèche horizontale 87">
                <a:extLst>
                  <a:ext uri="{FF2B5EF4-FFF2-40B4-BE49-F238E27FC236}">
                    <a16:creationId xmlns:a16="http://schemas.microsoft.com/office/drawing/2014/main" id="{B9FF9258-6365-3343-8567-4BB2BD882847}"/>
                  </a:ext>
                </a:extLst>
              </p:cNvPr>
              <p:cNvSpPr/>
              <p:nvPr/>
            </p:nvSpPr>
            <p:spPr>
              <a:xfrm rot="7146978">
                <a:off x="8397979" y="2299135"/>
                <a:ext cx="565409" cy="171218"/>
              </a:xfrm>
              <a:prstGeom prst="leftRightArrow">
                <a:avLst>
                  <a:gd name="adj1" fmla="val 50000"/>
                  <a:gd name="adj2" fmla="val 117706"/>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Connecteur droit 88">
              <a:extLst>
                <a:ext uri="{FF2B5EF4-FFF2-40B4-BE49-F238E27FC236}">
                  <a16:creationId xmlns:a16="http://schemas.microsoft.com/office/drawing/2014/main" id="{0E8A46A7-841A-714C-A7B3-845FFCC30DF1}"/>
                </a:ext>
              </a:extLst>
            </p:cNvPr>
            <p:cNvCxnSpPr>
              <a:cxnSpLocks/>
            </p:cNvCxnSpPr>
            <p:nvPr/>
          </p:nvCxnSpPr>
          <p:spPr>
            <a:xfrm>
              <a:off x="9072185" y="2873557"/>
              <a:ext cx="133159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0E29D61F-4445-D341-A85C-8FF1D33F54BF}"/>
                </a:ext>
              </a:extLst>
            </p:cNvPr>
            <p:cNvCxnSpPr>
              <a:cxnSpLocks/>
            </p:cNvCxnSpPr>
            <p:nvPr/>
          </p:nvCxnSpPr>
          <p:spPr>
            <a:xfrm>
              <a:off x="10082109" y="2067133"/>
              <a:ext cx="32167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Connecteur droit avec flèche 90">
              <a:extLst>
                <a:ext uri="{FF2B5EF4-FFF2-40B4-BE49-F238E27FC236}">
                  <a16:creationId xmlns:a16="http://schemas.microsoft.com/office/drawing/2014/main" id="{D3DEEA41-CFBE-CD47-9489-275CE5BD4C3A}"/>
                </a:ext>
              </a:extLst>
            </p:cNvPr>
            <p:cNvCxnSpPr/>
            <p:nvPr/>
          </p:nvCxnSpPr>
          <p:spPr>
            <a:xfrm>
              <a:off x="10409686" y="2067133"/>
              <a:ext cx="0" cy="80642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ZoneTexte 91">
              <a:extLst>
                <a:ext uri="{FF2B5EF4-FFF2-40B4-BE49-F238E27FC236}">
                  <a16:creationId xmlns:a16="http://schemas.microsoft.com/office/drawing/2014/main" id="{72E86B59-D664-B745-8162-002CAABD2032}"/>
                </a:ext>
              </a:extLst>
            </p:cNvPr>
            <p:cNvSpPr txBox="1"/>
            <p:nvPr/>
          </p:nvSpPr>
          <p:spPr>
            <a:xfrm>
              <a:off x="10375989" y="2252486"/>
              <a:ext cx="343364" cy="369332"/>
            </a:xfrm>
            <a:prstGeom prst="rect">
              <a:avLst/>
            </a:prstGeom>
            <a:noFill/>
          </p:spPr>
          <p:txBody>
            <a:bodyPr wrap="none" rtlCol="0">
              <a:spAutoFit/>
            </a:bodyPr>
            <a:lstStyle/>
            <a:p>
              <a:r>
                <a:rPr lang="en-US" dirty="0"/>
                <a:t>r</a:t>
              </a:r>
              <a:r>
                <a:rPr lang="en-US" baseline="-25000" dirty="0"/>
                <a:t>0</a:t>
              </a:r>
            </a:p>
          </p:txBody>
        </p:sp>
      </p:grpSp>
      <p:pic>
        <p:nvPicPr>
          <p:cNvPr id="106" name="Image 105">
            <a:extLst>
              <a:ext uri="{FF2B5EF4-FFF2-40B4-BE49-F238E27FC236}">
                <a16:creationId xmlns:a16="http://schemas.microsoft.com/office/drawing/2014/main" id="{1754EC9D-645C-DB4E-8CFA-A59AD64EC02E}"/>
              </a:ext>
            </a:extLst>
          </p:cNvPr>
          <p:cNvPicPr>
            <a:picLocks noChangeAspect="1"/>
          </p:cNvPicPr>
          <p:nvPr/>
        </p:nvPicPr>
        <p:blipFill>
          <a:blip r:embed="rId4"/>
          <a:stretch>
            <a:fillRect/>
          </a:stretch>
        </p:blipFill>
        <p:spPr>
          <a:xfrm>
            <a:off x="2064904" y="6102254"/>
            <a:ext cx="1629757" cy="249603"/>
          </a:xfrm>
          <a:prstGeom prst="rect">
            <a:avLst/>
          </a:prstGeom>
        </p:spPr>
      </p:pic>
      <p:grpSp>
        <p:nvGrpSpPr>
          <p:cNvPr id="160" name="Groupe 159">
            <a:extLst>
              <a:ext uri="{FF2B5EF4-FFF2-40B4-BE49-F238E27FC236}">
                <a16:creationId xmlns:a16="http://schemas.microsoft.com/office/drawing/2014/main" id="{B4FD30FE-A57D-2846-8435-4F5A022B217A}"/>
              </a:ext>
            </a:extLst>
          </p:cNvPr>
          <p:cNvGrpSpPr/>
          <p:nvPr/>
        </p:nvGrpSpPr>
        <p:grpSpPr>
          <a:xfrm>
            <a:off x="1066238" y="3884658"/>
            <a:ext cx="4159436" cy="1798624"/>
            <a:chOff x="6922502" y="3729352"/>
            <a:chExt cx="4159436" cy="1798624"/>
          </a:xfrm>
        </p:grpSpPr>
        <p:cxnSp>
          <p:nvCxnSpPr>
            <p:cNvPr id="94" name="Connecteur droit avec flèche 93">
              <a:extLst>
                <a:ext uri="{FF2B5EF4-FFF2-40B4-BE49-F238E27FC236}">
                  <a16:creationId xmlns:a16="http://schemas.microsoft.com/office/drawing/2014/main" id="{A00F1515-A747-9244-A32D-ADEA7AADF0E1}"/>
                </a:ext>
              </a:extLst>
            </p:cNvPr>
            <p:cNvCxnSpPr>
              <a:cxnSpLocks/>
            </p:cNvCxnSpPr>
            <p:nvPr/>
          </p:nvCxnSpPr>
          <p:spPr>
            <a:xfrm>
              <a:off x="7419506" y="5484979"/>
              <a:ext cx="612000"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0A65B895-029A-3C4D-80BB-7ACB01A8925B}"/>
                </a:ext>
              </a:extLst>
            </p:cNvPr>
            <p:cNvCxnSpPr>
              <a:cxnSpLocks/>
            </p:cNvCxnSpPr>
            <p:nvPr/>
          </p:nvCxnSpPr>
          <p:spPr>
            <a:xfrm>
              <a:off x="7419506" y="4522630"/>
              <a:ext cx="612000"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5AC4E832-A50A-984E-B92F-5CF12A421829}"/>
                </a:ext>
              </a:extLst>
            </p:cNvPr>
            <p:cNvCxnSpPr>
              <a:cxnSpLocks/>
            </p:cNvCxnSpPr>
            <p:nvPr/>
          </p:nvCxnSpPr>
          <p:spPr>
            <a:xfrm flipV="1">
              <a:off x="8125072" y="5343310"/>
              <a:ext cx="1604335" cy="131347"/>
            </a:xfrm>
            <a:prstGeom prst="line">
              <a:avLst/>
            </a:prstGeom>
            <a:ln w="381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9970CD3F-BB35-CD45-8991-371A3156961E}"/>
                </a:ext>
              </a:extLst>
            </p:cNvPr>
            <p:cNvCxnSpPr>
              <a:cxnSpLocks/>
            </p:cNvCxnSpPr>
            <p:nvPr/>
          </p:nvCxnSpPr>
          <p:spPr>
            <a:xfrm flipV="1">
              <a:off x="8125075" y="3742508"/>
              <a:ext cx="1577253" cy="761939"/>
            </a:xfrm>
            <a:prstGeom prst="line">
              <a:avLst/>
            </a:prstGeom>
            <a:ln w="381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8" name="Connecteur droit avec flèche 97">
              <a:extLst>
                <a:ext uri="{FF2B5EF4-FFF2-40B4-BE49-F238E27FC236}">
                  <a16:creationId xmlns:a16="http://schemas.microsoft.com/office/drawing/2014/main" id="{34189C42-8786-6340-9E73-7168286CA7EE}"/>
                </a:ext>
              </a:extLst>
            </p:cNvPr>
            <p:cNvCxnSpPr>
              <a:cxnSpLocks/>
            </p:cNvCxnSpPr>
            <p:nvPr/>
          </p:nvCxnSpPr>
          <p:spPr>
            <a:xfrm>
              <a:off x="9801200" y="5320484"/>
              <a:ext cx="612000"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avec flèche 98">
              <a:extLst>
                <a:ext uri="{FF2B5EF4-FFF2-40B4-BE49-F238E27FC236}">
                  <a16:creationId xmlns:a16="http://schemas.microsoft.com/office/drawing/2014/main" id="{6371F20A-AC32-9E49-A13F-542323F2DC1D}"/>
                </a:ext>
              </a:extLst>
            </p:cNvPr>
            <p:cNvCxnSpPr>
              <a:cxnSpLocks/>
            </p:cNvCxnSpPr>
            <p:nvPr/>
          </p:nvCxnSpPr>
          <p:spPr>
            <a:xfrm>
              <a:off x="9801200" y="3729352"/>
              <a:ext cx="612000"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8BCAC2F6-12A8-0547-929D-C5D079C6868D}"/>
                </a:ext>
              </a:extLst>
            </p:cNvPr>
            <p:cNvSpPr txBox="1"/>
            <p:nvPr/>
          </p:nvSpPr>
          <p:spPr>
            <a:xfrm>
              <a:off x="6935327" y="4193262"/>
              <a:ext cx="492443" cy="369332"/>
            </a:xfrm>
            <a:prstGeom prst="rect">
              <a:avLst/>
            </a:prstGeom>
            <a:noFill/>
          </p:spPr>
          <p:txBody>
            <a:bodyPr wrap="none" rtlCol="0">
              <a:spAutoFit/>
            </a:bodyPr>
            <a:lstStyle/>
            <a:p>
              <a:r>
                <a:rPr lang="en-US" dirty="0"/>
                <a:t>ES</a:t>
              </a:r>
            </a:p>
          </p:txBody>
        </p:sp>
        <p:sp>
          <p:nvSpPr>
            <p:cNvPr id="101" name="ZoneTexte 100">
              <a:extLst>
                <a:ext uri="{FF2B5EF4-FFF2-40B4-BE49-F238E27FC236}">
                  <a16:creationId xmlns:a16="http://schemas.microsoft.com/office/drawing/2014/main" id="{C11F137A-0DC2-6C43-BAF2-E433B720D566}"/>
                </a:ext>
              </a:extLst>
            </p:cNvPr>
            <p:cNvSpPr txBox="1"/>
            <p:nvPr/>
          </p:nvSpPr>
          <p:spPr>
            <a:xfrm>
              <a:off x="6922502" y="5158644"/>
              <a:ext cx="518091" cy="369332"/>
            </a:xfrm>
            <a:prstGeom prst="rect">
              <a:avLst/>
            </a:prstGeom>
            <a:noFill/>
          </p:spPr>
          <p:txBody>
            <a:bodyPr wrap="none" rtlCol="0">
              <a:spAutoFit/>
            </a:bodyPr>
            <a:lstStyle/>
            <a:p>
              <a:r>
                <a:rPr lang="en-US" dirty="0"/>
                <a:t>GS</a:t>
              </a:r>
            </a:p>
          </p:txBody>
        </p:sp>
        <p:cxnSp>
          <p:nvCxnSpPr>
            <p:cNvPr id="102" name="Connecteur droit avec flèche 101">
              <a:extLst>
                <a:ext uri="{FF2B5EF4-FFF2-40B4-BE49-F238E27FC236}">
                  <a16:creationId xmlns:a16="http://schemas.microsoft.com/office/drawing/2014/main" id="{9B6BA5E8-9AD9-B545-ADB4-1EE036D6D2DD}"/>
                </a:ext>
              </a:extLst>
            </p:cNvPr>
            <p:cNvCxnSpPr>
              <a:cxnSpLocks/>
            </p:cNvCxnSpPr>
            <p:nvPr/>
          </p:nvCxnSpPr>
          <p:spPr>
            <a:xfrm>
              <a:off x="7725506" y="4636068"/>
              <a:ext cx="0" cy="7879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ZoneTexte 102">
              <a:extLst>
                <a:ext uri="{FF2B5EF4-FFF2-40B4-BE49-F238E27FC236}">
                  <a16:creationId xmlns:a16="http://schemas.microsoft.com/office/drawing/2014/main" id="{39FAE685-2670-E642-8D84-6C1F3BB60807}"/>
                </a:ext>
              </a:extLst>
            </p:cNvPr>
            <p:cNvSpPr txBox="1"/>
            <p:nvPr/>
          </p:nvSpPr>
          <p:spPr>
            <a:xfrm>
              <a:off x="7400245" y="4802525"/>
              <a:ext cx="301686" cy="369332"/>
            </a:xfrm>
            <a:prstGeom prst="rect">
              <a:avLst/>
            </a:prstGeom>
            <a:noFill/>
          </p:spPr>
          <p:txBody>
            <a:bodyPr wrap="none" rtlCol="0">
              <a:spAutoFit/>
            </a:bodyPr>
            <a:lstStyle/>
            <a:p>
              <a:r>
                <a:rPr lang="en-US" dirty="0">
                  <a:solidFill>
                    <a:srgbClr val="FF0000"/>
                  </a:solidFill>
                </a:rPr>
                <a:t>𝜈</a:t>
              </a:r>
              <a:endParaRPr lang="en-US" baseline="-25000" dirty="0">
                <a:solidFill>
                  <a:srgbClr val="FF0000"/>
                </a:solidFill>
              </a:endParaRPr>
            </a:p>
          </p:txBody>
        </p:sp>
        <p:cxnSp>
          <p:nvCxnSpPr>
            <p:cNvPr id="104" name="Connecteur droit avec flèche 103">
              <a:extLst>
                <a:ext uri="{FF2B5EF4-FFF2-40B4-BE49-F238E27FC236}">
                  <a16:creationId xmlns:a16="http://schemas.microsoft.com/office/drawing/2014/main" id="{F4DB6087-6B03-8142-A288-94443209F5E7}"/>
                </a:ext>
              </a:extLst>
            </p:cNvPr>
            <p:cNvCxnSpPr>
              <a:cxnSpLocks/>
            </p:cNvCxnSpPr>
            <p:nvPr/>
          </p:nvCxnSpPr>
          <p:spPr>
            <a:xfrm>
              <a:off x="10091342" y="3831898"/>
              <a:ext cx="0" cy="1461825"/>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5" name="ZoneTexte 104">
              <a:extLst>
                <a:ext uri="{FF2B5EF4-FFF2-40B4-BE49-F238E27FC236}">
                  <a16:creationId xmlns:a16="http://schemas.microsoft.com/office/drawing/2014/main" id="{E0C8A6F1-EF25-DA40-BADE-68878F3723BE}"/>
                </a:ext>
              </a:extLst>
            </p:cNvPr>
            <p:cNvSpPr txBox="1"/>
            <p:nvPr/>
          </p:nvSpPr>
          <p:spPr>
            <a:xfrm>
              <a:off x="9789656" y="4312112"/>
              <a:ext cx="301686" cy="369332"/>
            </a:xfrm>
            <a:prstGeom prst="rect">
              <a:avLst/>
            </a:prstGeom>
            <a:noFill/>
          </p:spPr>
          <p:txBody>
            <a:bodyPr wrap="none" rtlCol="0">
              <a:spAutoFit/>
            </a:bodyPr>
            <a:lstStyle/>
            <a:p>
              <a:r>
                <a:rPr lang="en-US" dirty="0">
                  <a:solidFill>
                    <a:srgbClr val="C00000"/>
                  </a:solidFill>
                </a:rPr>
                <a:t>𝜈</a:t>
              </a:r>
              <a:endParaRPr lang="en-US" baseline="-25000" dirty="0">
                <a:solidFill>
                  <a:srgbClr val="C00000"/>
                </a:solidFill>
              </a:endParaRPr>
            </a:p>
          </p:txBody>
        </p:sp>
        <p:pic>
          <p:nvPicPr>
            <p:cNvPr id="107" name="Image 106">
              <a:extLst>
                <a:ext uri="{FF2B5EF4-FFF2-40B4-BE49-F238E27FC236}">
                  <a16:creationId xmlns:a16="http://schemas.microsoft.com/office/drawing/2014/main" id="{59249B09-3B93-7D43-AF1A-ED650C62CBBE}"/>
                </a:ext>
              </a:extLst>
            </p:cNvPr>
            <p:cNvPicPr>
              <a:picLocks noChangeAspect="1"/>
            </p:cNvPicPr>
            <p:nvPr/>
          </p:nvPicPr>
          <p:blipFill>
            <a:blip r:embed="rId5"/>
            <a:stretch>
              <a:fillRect/>
            </a:stretch>
          </p:blipFill>
          <p:spPr>
            <a:xfrm>
              <a:off x="8962895" y="5090467"/>
              <a:ext cx="388442" cy="158010"/>
            </a:xfrm>
            <a:prstGeom prst="rect">
              <a:avLst/>
            </a:prstGeom>
          </p:spPr>
        </p:pic>
        <p:pic>
          <p:nvPicPr>
            <p:cNvPr id="108" name="Image 107">
              <a:extLst>
                <a:ext uri="{FF2B5EF4-FFF2-40B4-BE49-F238E27FC236}">
                  <a16:creationId xmlns:a16="http://schemas.microsoft.com/office/drawing/2014/main" id="{611CB7F4-4869-0348-B16B-BE39E1B3148A}"/>
                </a:ext>
              </a:extLst>
            </p:cNvPr>
            <p:cNvPicPr>
              <a:picLocks noChangeAspect="1"/>
            </p:cNvPicPr>
            <p:nvPr/>
          </p:nvPicPr>
          <p:blipFill>
            <a:blip r:embed="rId6"/>
            <a:stretch>
              <a:fillRect/>
            </a:stretch>
          </p:blipFill>
          <p:spPr>
            <a:xfrm>
              <a:off x="8703494" y="3811397"/>
              <a:ext cx="368691" cy="158010"/>
            </a:xfrm>
            <a:prstGeom prst="rect">
              <a:avLst/>
            </a:prstGeom>
          </p:spPr>
        </p:pic>
        <p:pic>
          <p:nvPicPr>
            <p:cNvPr id="109" name="Image 108">
              <a:extLst>
                <a:ext uri="{FF2B5EF4-FFF2-40B4-BE49-F238E27FC236}">
                  <a16:creationId xmlns:a16="http://schemas.microsoft.com/office/drawing/2014/main" id="{E06425F8-AF84-3145-A7D9-86B7CAE19FED}"/>
                </a:ext>
              </a:extLst>
            </p:cNvPr>
            <p:cNvPicPr>
              <a:picLocks/>
            </p:cNvPicPr>
            <p:nvPr/>
          </p:nvPicPr>
          <p:blipFill>
            <a:blip r:embed="rId7"/>
            <a:stretch>
              <a:fillRect/>
            </a:stretch>
          </p:blipFill>
          <p:spPr>
            <a:xfrm>
              <a:off x="7763813" y="4829720"/>
              <a:ext cx="954000" cy="361206"/>
            </a:xfrm>
            <a:prstGeom prst="rect">
              <a:avLst/>
            </a:prstGeom>
          </p:spPr>
        </p:pic>
        <p:pic>
          <p:nvPicPr>
            <p:cNvPr id="110" name="Image 109">
              <a:extLst>
                <a:ext uri="{FF2B5EF4-FFF2-40B4-BE49-F238E27FC236}">
                  <a16:creationId xmlns:a16="http://schemas.microsoft.com/office/drawing/2014/main" id="{FE6441EE-ED21-9945-BEBA-7285E79B07AE}"/>
                </a:ext>
              </a:extLst>
            </p:cNvPr>
            <p:cNvPicPr>
              <a:picLocks/>
            </p:cNvPicPr>
            <p:nvPr/>
          </p:nvPicPr>
          <p:blipFill>
            <a:blip r:embed="rId8"/>
            <a:stretch>
              <a:fillRect/>
            </a:stretch>
          </p:blipFill>
          <p:spPr>
            <a:xfrm>
              <a:off x="10127938" y="4382594"/>
              <a:ext cx="954000" cy="360000"/>
            </a:xfrm>
            <a:prstGeom prst="rect">
              <a:avLst/>
            </a:prstGeom>
          </p:spPr>
        </p:pic>
      </p:grpSp>
      <p:sp>
        <p:nvSpPr>
          <p:cNvPr id="4" name="ZoneTexte 3">
            <a:extLst>
              <a:ext uri="{FF2B5EF4-FFF2-40B4-BE49-F238E27FC236}">
                <a16:creationId xmlns:a16="http://schemas.microsoft.com/office/drawing/2014/main" id="{5B3EFF7B-75C2-0C72-AD6C-51B4A05593A3}"/>
              </a:ext>
            </a:extLst>
          </p:cNvPr>
          <p:cNvSpPr txBox="1"/>
          <p:nvPr/>
        </p:nvSpPr>
        <p:spPr>
          <a:xfrm>
            <a:off x="7971866" y="1287957"/>
            <a:ext cx="1108572" cy="338554"/>
          </a:xfrm>
          <a:prstGeom prst="rect">
            <a:avLst/>
          </a:prstGeom>
          <a:noFill/>
        </p:spPr>
        <p:txBody>
          <a:bodyPr wrap="none" rtlCol="0">
            <a:spAutoFit/>
          </a:bodyPr>
          <a:lstStyle/>
          <a:p>
            <a:pPr algn="ctr"/>
            <a:r>
              <a:rPr lang="en-US" sz="1600" b="1" dirty="0"/>
              <a:t>NV center</a:t>
            </a:r>
          </a:p>
        </p:txBody>
      </p:sp>
      <p:sp>
        <p:nvSpPr>
          <p:cNvPr id="5" name="Rectangle 4">
            <a:extLst>
              <a:ext uri="{FF2B5EF4-FFF2-40B4-BE49-F238E27FC236}">
                <a16:creationId xmlns:a16="http://schemas.microsoft.com/office/drawing/2014/main" id="{FBF8D448-BFAA-329C-2193-199E78065E85}"/>
              </a:ext>
            </a:extLst>
          </p:cNvPr>
          <p:cNvSpPr/>
          <p:nvPr/>
        </p:nvSpPr>
        <p:spPr>
          <a:xfrm>
            <a:off x="5754562" y="6241984"/>
            <a:ext cx="2678661" cy="215444"/>
          </a:xfrm>
          <a:prstGeom prst="rect">
            <a:avLst/>
          </a:prstGeom>
        </p:spPr>
        <p:txBody>
          <a:bodyPr wrap="square">
            <a:spAutoFit/>
          </a:bodyPr>
          <a:lstStyle/>
          <a:p>
            <a:r>
              <a:rPr lang="de-DE" sz="800" dirty="0" err="1"/>
              <a:t>Udvarhelyi</a:t>
            </a:r>
            <a:r>
              <a:rPr lang="de-DE" sz="800" dirty="0"/>
              <a:t> et al., </a:t>
            </a:r>
            <a:r>
              <a:rPr lang="de-DE" sz="800" i="1" dirty="0"/>
              <a:t>Phys. Rev. Applied </a:t>
            </a:r>
            <a:r>
              <a:rPr lang="de-DE" sz="800" b="1" dirty="0"/>
              <a:t>11</a:t>
            </a:r>
            <a:r>
              <a:rPr lang="de-DE" sz="800" dirty="0"/>
              <a:t>, 0440022 (2019)</a:t>
            </a:r>
          </a:p>
        </p:txBody>
      </p:sp>
      <p:pic>
        <p:nvPicPr>
          <p:cNvPr id="33" name="Image 32">
            <a:extLst>
              <a:ext uri="{FF2B5EF4-FFF2-40B4-BE49-F238E27FC236}">
                <a16:creationId xmlns:a16="http://schemas.microsoft.com/office/drawing/2014/main" id="{5C778F69-FE61-6F4E-606F-50BC1E4E591D}"/>
              </a:ext>
            </a:extLst>
          </p:cNvPr>
          <p:cNvPicPr>
            <a:picLocks noChangeAspect="1"/>
          </p:cNvPicPr>
          <p:nvPr/>
        </p:nvPicPr>
        <p:blipFill rotWithShape="1">
          <a:blip r:embed="rId9"/>
          <a:srcRect l="4724" t="8439" r="60908" b="58333"/>
          <a:stretch/>
        </p:blipFill>
        <p:spPr>
          <a:xfrm>
            <a:off x="6135683" y="1799034"/>
            <a:ext cx="1916421" cy="1843601"/>
          </a:xfrm>
          <a:prstGeom prst="rect">
            <a:avLst/>
          </a:prstGeom>
        </p:spPr>
      </p:pic>
      <p:pic>
        <p:nvPicPr>
          <p:cNvPr id="34" name="Image 33">
            <a:extLst>
              <a:ext uri="{FF2B5EF4-FFF2-40B4-BE49-F238E27FC236}">
                <a16:creationId xmlns:a16="http://schemas.microsoft.com/office/drawing/2014/main" id="{24022001-7C00-BC8C-0147-A7DDB5ED3BBB}"/>
              </a:ext>
            </a:extLst>
          </p:cNvPr>
          <p:cNvPicPr>
            <a:picLocks noChangeAspect="1"/>
          </p:cNvPicPr>
          <p:nvPr/>
        </p:nvPicPr>
        <p:blipFill rotWithShape="1">
          <a:blip r:embed="rId10"/>
          <a:srcRect l="54865" t="6293" r="10489" b="59577"/>
          <a:stretch/>
        </p:blipFill>
        <p:spPr>
          <a:xfrm>
            <a:off x="6112311" y="3966703"/>
            <a:ext cx="1931967" cy="1893633"/>
          </a:xfrm>
          <a:prstGeom prst="rect">
            <a:avLst/>
          </a:prstGeom>
        </p:spPr>
      </p:pic>
      <p:sp>
        <p:nvSpPr>
          <p:cNvPr id="35" name="ZoneTexte 34">
            <a:extLst>
              <a:ext uri="{FF2B5EF4-FFF2-40B4-BE49-F238E27FC236}">
                <a16:creationId xmlns:a16="http://schemas.microsoft.com/office/drawing/2014/main" id="{723980E7-A73C-D304-02B4-12F956F096D2}"/>
              </a:ext>
            </a:extLst>
          </p:cNvPr>
          <p:cNvSpPr txBox="1"/>
          <p:nvPr/>
        </p:nvSpPr>
        <p:spPr>
          <a:xfrm>
            <a:off x="6524993" y="3648354"/>
            <a:ext cx="1194301" cy="307777"/>
          </a:xfrm>
          <a:prstGeom prst="rect">
            <a:avLst/>
          </a:prstGeom>
          <a:noFill/>
        </p:spPr>
        <p:txBody>
          <a:bodyPr wrap="none" rtlCol="0">
            <a:spAutoFit/>
          </a:bodyPr>
          <a:lstStyle/>
          <a:p>
            <a:r>
              <a:rPr lang="en-US" sz="1400" dirty="0"/>
              <a:t>Ground state</a:t>
            </a:r>
          </a:p>
        </p:txBody>
      </p:sp>
      <p:sp>
        <p:nvSpPr>
          <p:cNvPr id="36" name="ZoneTexte 35">
            <a:extLst>
              <a:ext uri="{FF2B5EF4-FFF2-40B4-BE49-F238E27FC236}">
                <a16:creationId xmlns:a16="http://schemas.microsoft.com/office/drawing/2014/main" id="{11E5A64A-0C12-51C6-B4B5-4788BD5ED65F}"/>
              </a:ext>
            </a:extLst>
          </p:cNvPr>
          <p:cNvSpPr txBox="1"/>
          <p:nvPr/>
        </p:nvSpPr>
        <p:spPr>
          <a:xfrm>
            <a:off x="6178532" y="5893997"/>
            <a:ext cx="1176925" cy="307777"/>
          </a:xfrm>
          <a:prstGeom prst="rect">
            <a:avLst/>
          </a:prstGeom>
          <a:noFill/>
        </p:spPr>
        <p:txBody>
          <a:bodyPr wrap="none" rtlCol="0">
            <a:spAutoFit/>
          </a:bodyPr>
          <a:lstStyle/>
          <a:p>
            <a:r>
              <a:rPr lang="en-US" sz="1400" dirty="0"/>
              <a:t>Excited state</a:t>
            </a:r>
          </a:p>
        </p:txBody>
      </p:sp>
      <p:grpSp>
        <p:nvGrpSpPr>
          <p:cNvPr id="50" name="Group 99">
            <a:extLst>
              <a:ext uri="{FF2B5EF4-FFF2-40B4-BE49-F238E27FC236}">
                <a16:creationId xmlns:a16="http://schemas.microsoft.com/office/drawing/2014/main" id="{608D3A01-5F2C-A94E-44EA-F1E4FFF0AB14}"/>
              </a:ext>
            </a:extLst>
          </p:cNvPr>
          <p:cNvGrpSpPr/>
          <p:nvPr/>
        </p:nvGrpSpPr>
        <p:grpSpPr>
          <a:xfrm>
            <a:off x="9090873" y="3272738"/>
            <a:ext cx="2743193" cy="3369377"/>
            <a:chOff x="261660" y="3979269"/>
            <a:chExt cx="1466561" cy="1801331"/>
          </a:xfrm>
        </p:grpSpPr>
        <p:pic>
          <p:nvPicPr>
            <p:cNvPr id="51" name="Picture 76">
              <a:extLst>
                <a:ext uri="{FF2B5EF4-FFF2-40B4-BE49-F238E27FC236}">
                  <a16:creationId xmlns:a16="http://schemas.microsoft.com/office/drawing/2014/main" id="{7F2EE02B-7F91-6AF7-FD87-0BBE14CE4AA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558" t="87506" r="285" b="1082"/>
            <a:stretch/>
          </p:blipFill>
          <p:spPr>
            <a:xfrm>
              <a:off x="578801" y="5265935"/>
              <a:ext cx="1020563" cy="234842"/>
            </a:xfrm>
            <a:prstGeom prst="rect">
              <a:avLst/>
            </a:prstGeom>
          </p:spPr>
        </p:pic>
        <p:pic>
          <p:nvPicPr>
            <p:cNvPr id="53" name="Picture 77">
              <a:extLst>
                <a:ext uri="{FF2B5EF4-FFF2-40B4-BE49-F238E27FC236}">
                  <a16:creationId xmlns:a16="http://schemas.microsoft.com/office/drawing/2014/main" id="{BD638C89-05FE-AC41-5BC4-57C512130CE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83" r="124" b="35565"/>
            <a:stretch/>
          </p:blipFill>
          <p:spPr>
            <a:xfrm>
              <a:off x="347262" y="3979269"/>
              <a:ext cx="1263960" cy="1300615"/>
            </a:xfrm>
            <a:prstGeom prst="rect">
              <a:avLst/>
            </a:prstGeom>
          </p:spPr>
        </p:pic>
        <p:sp>
          <p:nvSpPr>
            <p:cNvPr id="54" name="TextBox 70">
              <a:extLst>
                <a:ext uri="{FF2B5EF4-FFF2-40B4-BE49-F238E27FC236}">
                  <a16:creationId xmlns:a16="http://schemas.microsoft.com/office/drawing/2014/main" id="{2E69D1E1-839B-B93D-3858-A1E72C73C23D}"/>
                </a:ext>
              </a:extLst>
            </p:cNvPr>
            <p:cNvSpPr txBox="1"/>
            <p:nvPr/>
          </p:nvSpPr>
          <p:spPr>
            <a:xfrm>
              <a:off x="261660" y="5536542"/>
              <a:ext cx="1466561" cy="244058"/>
            </a:xfrm>
            <a:prstGeom prst="rect">
              <a:avLst/>
            </a:prstGeom>
            <a:noFill/>
          </p:spPr>
          <p:txBody>
            <a:bodyPr wrap="square" rtlCol="0">
              <a:spAutoFit/>
            </a:bodyPr>
            <a:lstStyle/>
            <a:p>
              <a:r>
                <a:rPr lang="en-US" sz="800" dirty="0"/>
                <a:t>T. Ishikawa, Nano Letters </a:t>
              </a:r>
              <a:r>
                <a:rPr lang="en-US" sz="800" b="1" dirty="0"/>
                <a:t>12</a:t>
              </a:r>
              <a:r>
                <a:rPr lang="en-US" sz="800" dirty="0"/>
                <a:t>, </a:t>
              </a:r>
              <a:r>
                <a:rPr lang="en-DE" sz="800"/>
                <a:t>2083-2087</a:t>
              </a:r>
              <a:r>
                <a:rPr lang="de-DE" sz="800" dirty="0"/>
                <a:t> </a:t>
              </a:r>
              <a:r>
                <a:rPr lang="en-US" sz="800" dirty="0"/>
                <a:t>(2012)</a:t>
              </a:r>
            </a:p>
          </p:txBody>
        </p:sp>
      </p:grpSp>
      <p:sp>
        <p:nvSpPr>
          <p:cNvPr id="10" name="Espace réservé du pied de page 9">
            <a:extLst>
              <a:ext uri="{FF2B5EF4-FFF2-40B4-BE49-F238E27FC236}">
                <a16:creationId xmlns:a16="http://schemas.microsoft.com/office/drawing/2014/main" id="{2BD3E61A-0475-36CB-98E8-8099AFDF9AB4}"/>
              </a:ext>
            </a:extLst>
          </p:cNvPr>
          <p:cNvSpPr>
            <a:spLocks noGrp="1"/>
          </p:cNvSpPr>
          <p:nvPr>
            <p:ph type="ftr" sz="quarter" idx="11"/>
          </p:nvPr>
        </p:nvSpPr>
        <p:spPr/>
        <p:txBody>
          <a:bodyPr/>
          <a:lstStyle/>
          <a:p>
            <a:r>
              <a:rPr lang="fr-FR" dirty="0"/>
              <a:t>Charles Babin</a:t>
            </a:r>
          </a:p>
        </p:txBody>
      </p:sp>
      <p:sp>
        <p:nvSpPr>
          <p:cNvPr id="11" name="Espace réservé du numéro de diapositive 10">
            <a:extLst>
              <a:ext uri="{FF2B5EF4-FFF2-40B4-BE49-F238E27FC236}">
                <a16:creationId xmlns:a16="http://schemas.microsoft.com/office/drawing/2014/main" id="{5223B86B-4BC5-44EA-5AED-27F4CB2A0142}"/>
              </a:ext>
            </a:extLst>
          </p:cNvPr>
          <p:cNvSpPr>
            <a:spLocks noGrp="1"/>
          </p:cNvSpPr>
          <p:nvPr>
            <p:ph type="sldNum" sz="quarter" idx="12"/>
          </p:nvPr>
        </p:nvSpPr>
        <p:spPr/>
        <p:txBody>
          <a:bodyPr/>
          <a:lstStyle/>
          <a:p>
            <a:fld id="{BC52D411-5A3D-D14A-AF34-D9B1C8ECD583}" type="slidenum">
              <a:rPr lang="fr-FR" smtClean="0"/>
              <a:pPr/>
              <a:t>48</a:t>
            </a:fld>
            <a:endParaRPr lang="fr-FR"/>
          </a:p>
        </p:txBody>
      </p:sp>
      <p:grpSp>
        <p:nvGrpSpPr>
          <p:cNvPr id="7" name="Groupe 6">
            <a:extLst>
              <a:ext uri="{FF2B5EF4-FFF2-40B4-BE49-F238E27FC236}">
                <a16:creationId xmlns:a16="http://schemas.microsoft.com/office/drawing/2014/main" id="{30A8EB7C-3911-707C-6765-D7209FC59FB8}"/>
              </a:ext>
            </a:extLst>
          </p:cNvPr>
          <p:cNvGrpSpPr/>
          <p:nvPr/>
        </p:nvGrpSpPr>
        <p:grpSpPr>
          <a:xfrm>
            <a:off x="11195053" y="147318"/>
            <a:ext cx="873037" cy="664352"/>
            <a:chOff x="10937240" y="138967"/>
            <a:chExt cx="873037" cy="664352"/>
          </a:xfrm>
        </p:grpSpPr>
        <p:pic>
          <p:nvPicPr>
            <p:cNvPr id="8" name="Picture 2" descr="ICB – Laboratoire Interdisciplinaire Carnot de Bourgogne - Université de  Bourgogne">
              <a:extLst>
                <a:ext uri="{FF2B5EF4-FFF2-40B4-BE49-F238E27FC236}">
                  <a16:creationId xmlns:a16="http://schemas.microsoft.com/office/drawing/2014/main" id="{F6024BFE-0841-6999-5259-2A48D3510F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53A8EB8-8273-8870-DE43-15B7E67C8856}"/>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1E118F54-1CCD-FEA2-62EE-FD1C8947611F}"/>
              </a:ext>
            </a:extLst>
          </p:cNvPr>
          <p:cNvGrpSpPr/>
          <p:nvPr/>
        </p:nvGrpSpPr>
        <p:grpSpPr>
          <a:xfrm>
            <a:off x="8833332" y="1846265"/>
            <a:ext cx="3049441" cy="1110238"/>
            <a:chOff x="8833332" y="1846265"/>
            <a:chExt cx="3049441" cy="1110238"/>
          </a:xfrm>
        </p:grpSpPr>
        <p:grpSp>
          <p:nvGrpSpPr>
            <p:cNvPr id="9" name="Groupe 8">
              <a:extLst>
                <a:ext uri="{FF2B5EF4-FFF2-40B4-BE49-F238E27FC236}">
                  <a16:creationId xmlns:a16="http://schemas.microsoft.com/office/drawing/2014/main" id="{743DA7DF-B19E-5031-9915-1645BC11EFB3}"/>
                </a:ext>
              </a:extLst>
            </p:cNvPr>
            <p:cNvGrpSpPr/>
            <p:nvPr/>
          </p:nvGrpSpPr>
          <p:grpSpPr>
            <a:xfrm>
              <a:off x="9289857" y="2213738"/>
              <a:ext cx="2148505" cy="742765"/>
              <a:chOff x="8642282" y="1555883"/>
              <a:chExt cx="2148505" cy="742765"/>
            </a:xfrm>
          </p:grpSpPr>
          <p:sp>
            <p:nvSpPr>
              <p:cNvPr id="17" name="Rectangle 16">
                <a:extLst>
                  <a:ext uri="{FF2B5EF4-FFF2-40B4-BE49-F238E27FC236}">
                    <a16:creationId xmlns:a16="http://schemas.microsoft.com/office/drawing/2014/main" id="{FDD01C96-6EF4-5411-CC64-DED744CE24EA}"/>
                  </a:ext>
                </a:extLst>
              </p:cNvPr>
              <p:cNvSpPr/>
              <p:nvPr/>
            </p:nvSpPr>
            <p:spPr>
              <a:xfrm>
                <a:off x="9428797" y="1619428"/>
                <a:ext cx="1101600" cy="187200"/>
              </a:xfrm>
              <a:prstGeom prst="rect">
                <a:avLst/>
              </a:prstGeom>
              <a:gradFill>
                <a:gsLst>
                  <a:gs pos="0">
                    <a:srgbClr val="0070C0"/>
                  </a:gs>
                  <a:gs pos="100000">
                    <a:srgbClr val="BD080A"/>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eur droit 17">
                <a:extLst>
                  <a:ext uri="{FF2B5EF4-FFF2-40B4-BE49-F238E27FC236}">
                    <a16:creationId xmlns:a16="http://schemas.microsoft.com/office/drawing/2014/main" id="{DD81E38A-8A0D-6519-5C3D-A49FCEC1CF63}"/>
                  </a:ext>
                </a:extLst>
              </p:cNvPr>
              <p:cNvCxnSpPr>
                <a:cxnSpLocks/>
              </p:cNvCxnSpPr>
              <p:nvPr/>
            </p:nvCxnSpPr>
            <p:spPr>
              <a:xfrm>
                <a:off x="9176814" y="1806628"/>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DD796C31-B18F-EF5D-2F1A-ED4FA3C1EC97}"/>
                  </a:ext>
                </a:extLst>
              </p:cNvPr>
              <p:cNvSpPr/>
              <p:nvPr/>
            </p:nvSpPr>
            <p:spPr>
              <a:xfrm>
                <a:off x="9428797" y="2013720"/>
                <a:ext cx="1101600" cy="18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Connecteur droit 19">
                <a:extLst>
                  <a:ext uri="{FF2B5EF4-FFF2-40B4-BE49-F238E27FC236}">
                    <a16:creationId xmlns:a16="http://schemas.microsoft.com/office/drawing/2014/main" id="{AED9D02D-D626-B2A2-C505-718DB240B318}"/>
                  </a:ext>
                </a:extLst>
              </p:cNvPr>
              <p:cNvCxnSpPr>
                <a:cxnSpLocks/>
              </p:cNvCxnSpPr>
              <p:nvPr/>
            </p:nvCxnSpPr>
            <p:spPr>
              <a:xfrm>
                <a:off x="9176814" y="2200920"/>
                <a:ext cx="16139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39A1313F-F14D-D00D-E21B-E62F81E82B44}"/>
                  </a:ext>
                </a:extLst>
              </p:cNvPr>
              <p:cNvSpPr txBox="1"/>
              <p:nvPr/>
            </p:nvSpPr>
            <p:spPr>
              <a:xfrm>
                <a:off x="8642282" y="1555883"/>
                <a:ext cx="678391" cy="307777"/>
              </a:xfrm>
              <a:prstGeom prst="rect">
                <a:avLst/>
              </a:prstGeom>
              <a:noFill/>
            </p:spPr>
            <p:txBody>
              <a:bodyPr wrap="square" rtlCol="0">
                <a:spAutoFit/>
              </a:bodyPr>
              <a:lstStyle/>
              <a:p>
                <a:r>
                  <a:rPr lang="en-US" sz="1400" dirty="0"/>
                  <a:t>Laser</a:t>
                </a:r>
              </a:p>
            </p:txBody>
          </p:sp>
          <p:sp>
            <p:nvSpPr>
              <p:cNvPr id="22" name="ZoneTexte 21">
                <a:extLst>
                  <a:ext uri="{FF2B5EF4-FFF2-40B4-BE49-F238E27FC236}">
                    <a16:creationId xmlns:a16="http://schemas.microsoft.com/office/drawing/2014/main" id="{787C1B4F-F9B4-87A8-E8CA-5C0520993A84}"/>
                  </a:ext>
                </a:extLst>
              </p:cNvPr>
              <p:cNvSpPr txBox="1"/>
              <p:nvPr/>
            </p:nvSpPr>
            <p:spPr>
              <a:xfrm>
                <a:off x="8642282" y="1990871"/>
                <a:ext cx="621517" cy="307777"/>
              </a:xfrm>
              <a:prstGeom prst="rect">
                <a:avLst/>
              </a:prstGeom>
              <a:noFill/>
            </p:spPr>
            <p:txBody>
              <a:bodyPr wrap="square" rtlCol="0">
                <a:spAutoFit/>
              </a:bodyPr>
              <a:lstStyle/>
              <a:p>
                <a:r>
                  <a:rPr lang="en-US" sz="1400" dirty="0"/>
                  <a:t>MW.</a:t>
                </a:r>
              </a:p>
            </p:txBody>
          </p:sp>
        </p:grpSp>
        <p:sp>
          <p:nvSpPr>
            <p:cNvPr id="14" name="ZoneTexte 13">
              <a:extLst>
                <a:ext uri="{FF2B5EF4-FFF2-40B4-BE49-F238E27FC236}">
                  <a16:creationId xmlns:a16="http://schemas.microsoft.com/office/drawing/2014/main" id="{F1B29A13-BDEC-9522-690C-468E15EF1726}"/>
                </a:ext>
              </a:extLst>
            </p:cNvPr>
            <p:cNvSpPr txBox="1"/>
            <p:nvPr/>
          </p:nvSpPr>
          <p:spPr>
            <a:xfrm>
              <a:off x="8833332" y="1846265"/>
              <a:ext cx="3049441" cy="276999"/>
            </a:xfrm>
            <a:prstGeom prst="rect">
              <a:avLst/>
            </a:prstGeom>
            <a:noFill/>
          </p:spPr>
          <p:txBody>
            <a:bodyPr wrap="square" rtlCol="0">
              <a:spAutoFit/>
            </a:bodyPr>
            <a:lstStyle/>
            <a:p>
              <a:pPr algn="ctr"/>
              <a:r>
                <a:rPr lang="fr-FR" sz="1200" dirty="0">
                  <a:effectLst/>
                  <a:latin typeface="SFRM1200"/>
                </a:rPr>
                <a:t>Photoluminescence excitation (PLE) scan</a:t>
              </a:r>
              <a:endParaRPr lang="fr-FR" sz="1200" dirty="0"/>
            </a:p>
          </p:txBody>
        </p:sp>
      </p:grpSp>
      <p:pic>
        <p:nvPicPr>
          <p:cNvPr id="24" name="Image 23">
            <a:extLst>
              <a:ext uri="{FF2B5EF4-FFF2-40B4-BE49-F238E27FC236}">
                <a16:creationId xmlns:a16="http://schemas.microsoft.com/office/drawing/2014/main" id="{ECC974A2-EE84-94BB-E36A-6EDFA3ED9046}"/>
              </a:ext>
            </a:extLst>
          </p:cNvPr>
          <p:cNvPicPr>
            <a:picLocks noChangeAspect="1"/>
          </p:cNvPicPr>
          <p:nvPr/>
        </p:nvPicPr>
        <p:blipFill>
          <a:blip r:embed="rId13"/>
          <a:stretch>
            <a:fillRect/>
          </a:stretch>
        </p:blipFill>
        <p:spPr>
          <a:xfrm>
            <a:off x="149310" y="139477"/>
            <a:ext cx="656033" cy="653612"/>
          </a:xfrm>
          <a:prstGeom prst="rect">
            <a:avLst/>
          </a:prstGeom>
        </p:spPr>
      </p:pic>
      <p:sp>
        <p:nvSpPr>
          <p:cNvPr id="25" name="Espace réservé de la date 11">
            <a:extLst>
              <a:ext uri="{FF2B5EF4-FFF2-40B4-BE49-F238E27FC236}">
                <a16:creationId xmlns:a16="http://schemas.microsoft.com/office/drawing/2014/main" id="{0D00F1E9-4185-D0C0-C9A3-B8D5114425F8}"/>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1731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5" grpId="0"/>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3C7A7-00BF-26A5-6B6E-8C055084CE38}"/>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E3CCD2BD-D6D2-E355-E6EC-3BBC7F41E916}"/>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Group IV </a:t>
            </a:r>
            <a:r>
              <a:rPr lang="fr-FR" sz="3200" dirty="0" err="1">
                <a:solidFill>
                  <a:srgbClr val="004191"/>
                </a:solidFill>
              </a:rPr>
              <a:t>defect</a:t>
            </a:r>
            <a:r>
              <a:rPr lang="fr-FR" sz="3200" dirty="0">
                <a:solidFill>
                  <a:srgbClr val="004191"/>
                </a:solidFill>
              </a:rPr>
              <a:t> in </a:t>
            </a:r>
            <a:r>
              <a:rPr lang="fr-FR" sz="3200" dirty="0" err="1">
                <a:solidFill>
                  <a:srgbClr val="004191"/>
                </a:solidFill>
              </a:rPr>
              <a:t>diamond</a:t>
            </a:r>
            <a:endParaRPr lang="en-US" sz="3200" dirty="0">
              <a:solidFill>
                <a:schemeClr val="bg1"/>
              </a:solidFill>
            </a:endParaRPr>
          </a:p>
        </p:txBody>
      </p:sp>
      <p:cxnSp>
        <p:nvCxnSpPr>
          <p:cNvPr id="3" name="Connecteur droit 2">
            <a:extLst>
              <a:ext uri="{FF2B5EF4-FFF2-40B4-BE49-F238E27FC236}">
                <a16:creationId xmlns:a16="http://schemas.microsoft.com/office/drawing/2014/main" id="{0D7E4D7D-5FA8-6B6C-8177-01A610AD936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119" name="Groupe 118">
            <a:extLst>
              <a:ext uri="{FF2B5EF4-FFF2-40B4-BE49-F238E27FC236}">
                <a16:creationId xmlns:a16="http://schemas.microsoft.com/office/drawing/2014/main" id="{5E9ABC7E-AA0B-D2B3-6CA2-26B867100D53}"/>
              </a:ext>
            </a:extLst>
          </p:cNvPr>
          <p:cNvGrpSpPr/>
          <p:nvPr/>
        </p:nvGrpSpPr>
        <p:grpSpPr>
          <a:xfrm>
            <a:off x="6789303" y="1290890"/>
            <a:ext cx="4405750" cy="4522999"/>
            <a:chOff x="3972605" y="3272515"/>
            <a:chExt cx="2581267" cy="2649962"/>
          </a:xfrm>
        </p:grpSpPr>
        <p:grpSp>
          <p:nvGrpSpPr>
            <p:cNvPr id="114" name="Groupe 113">
              <a:extLst>
                <a:ext uri="{FF2B5EF4-FFF2-40B4-BE49-F238E27FC236}">
                  <a16:creationId xmlns:a16="http://schemas.microsoft.com/office/drawing/2014/main" id="{99AD343F-2AFC-3B08-03A0-95CF075F0205}"/>
                </a:ext>
              </a:extLst>
            </p:cNvPr>
            <p:cNvGrpSpPr/>
            <p:nvPr/>
          </p:nvGrpSpPr>
          <p:grpSpPr>
            <a:xfrm>
              <a:off x="3972605" y="3272515"/>
              <a:ext cx="2572541" cy="1509609"/>
              <a:chOff x="2378484" y="1817370"/>
              <a:chExt cx="6241926" cy="3662864"/>
            </a:xfrm>
          </p:grpSpPr>
          <p:pic>
            <p:nvPicPr>
              <p:cNvPr id="115" name="Image 114">
                <a:extLst>
                  <a:ext uri="{FF2B5EF4-FFF2-40B4-BE49-F238E27FC236}">
                    <a16:creationId xmlns:a16="http://schemas.microsoft.com/office/drawing/2014/main" id="{B2559A77-6837-591A-B566-4FEDB039736F}"/>
                  </a:ext>
                </a:extLst>
              </p:cNvPr>
              <p:cNvPicPr>
                <a:picLocks noChangeAspect="1"/>
              </p:cNvPicPr>
              <p:nvPr/>
            </p:nvPicPr>
            <p:blipFill rotWithShape="1">
              <a:blip r:embed="rId3">
                <a:extLst>
                  <a:ext uri="{28A0092B-C50C-407E-A947-70E740481C1C}">
                    <a14:useLocalDpi xmlns:a14="http://schemas.microsoft.com/office/drawing/2010/main" val="0"/>
                  </a:ext>
                </a:extLst>
              </a:blip>
              <a:srcRect l="25837" t="7337"/>
              <a:stretch>
                <a:fillRect/>
              </a:stretch>
            </p:blipFill>
            <p:spPr>
              <a:xfrm>
                <a:off x="2378484" y="2731097"/>
                <a:ext cx="6241926" cy="2749137"/>
              </a:xfrm>
              <a:prstGeom prst="rect">
                <a:avLst/>
              </a:prstGeom>
            </p:spPr>
          </p:pic>
          <p:sp>
            <p:nvSpPr>
              <p:cNvPr id="116" name="Rectangle 115">
                <a:extLst>
                  <a:ext uri="{FF2B5EF4-FFF2-40B4-BE49-F238E27FC236}">
                    <a16:creationId xmlns:a16="http://schemas.microsoft.com/office/drawing/2014/main" id="{215074ED-0869-E2A3-A6C9-311232EFCF8A}"/>
                  </a:ext>
                </a:extLst>
              </p:cNvPr>
              <p:cNvSpPr/>
              <p:nvPr/>
            </p:nvSpPr>
            <p:spPr>
              <a:xfrm>
                <a:off x="6228184" y="1817370"/>
                <a:ext cx="2376264" cy="67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7" name="Image 116">
              <a:extLst>
                <a:ext uri="{FF2B5EF4-FFF2-40B4-BE49-F238E27FC236}">
                  <a16:creationId xmlns:a16="http://schemas.microsoft.com/office/drawing/2014/main" id="{9BD39AE4-C470-CD26-D279-81256835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334" y="4703028"/>
              <a:ext cx="2493230" cy="984645"/>
            </a:xfrm>
            <a:prstGeom prst="rect">
              <a:avLst/>
            </a:prstGeom>
          </p:spPr>
        </p:pic>
        <p:sp>
          <p:nvSpPr>
            <p:cNvPr id="118" name="ZoneTexte 117">
              <a:extLst>
                <a:ext uri="{FF2B5EF4-FFF2-40B4-BE49-F238E27FC236}">
                  <a16:creationId xmlns:a16="http://schemas.microsoft.com/office/drawing/2014/main" id="{4FDB25B9-E989-AAB0-BC2C-35A57A006229}"/>
                </a:ext>
              </a:extLst>
            </p:cNvPr>
            <p:cNvSpPr txBox="1"/>
            <p:nvPr/>
          </p:nvSpPr>
          <p:spPr>
            <a:xfrm>
              <a:off x="4173092" y="5726619"/>
              <a:ext cx="2380780" cy="195858"/>
            </a:xfrm>
            <a:prstGeom prst="rect">
              <a:avLst/>
            </a:prstGeom>
            <a:noFill/>
          </p:spPr>
          <p:txBody>
            <a:bodyPr wrap="none" rtlCol="0">
              <a:spAutoFit/>
            </a:bodyPr>
            <a:lstStyle/>
            <a:p>
              <a:r>
                <a:rPr lang="en-US" sz="800" dirty="0"/>
                <a:t>Nguyen et al., </a:t>
              </a:r>
              <a:r>
                <a:rPr lang="en-US" sz="800" i="1" dirty="0"/>
                <a:t>Phys. Rev. B </a:t>
              </a:r>
              <a:r>
                <a:rPr lang="en-US" sz="800" b="1" dirty="0"/>
                <a:t>100</a:t>
              </a:r>
              <a:r>
                <a:rPr lang="en-US" sz="800" dirty="0"/>
                <a:t>, 165428 (2019)</a:t>
              </a:r>
            </a:p>
          </p:txBody>
        </p:sp>
      </p:grpSp>
      <p:grpSp>
        <p:nvGrpSpPr>
          <p:cNvPr id="124" name="Groupe 123">
            <a:extLst>
              <a:ext uri="{FF2B5EF4-FFF2-40B4-BE49-F238E27FC236}">
                <a16:creationId xmlns:a16="http://schemas.microsoft.com/office/drawing/2014/main" id="{C86F3BC0-CF2B-0549-150F-C0390463B80C}"/>
              </a:ext>
            </a:extLst>
          </p:cNvPr>
          <p:cNvGrpSpPr/>
          <p:nvPr/>
        </p:nvGrpSpPr>
        <p:grpSpPr>
          <a:xfrm>
            <a:off x="3577990" y="2351380"/>
            <a:ext cx="2517709" cy="2553659"/>
            <a:chOff x="3203848" y="1815678"/>
            <a:chExt cx="2232248" cy="2264122"/>
          </a:xfrm>
        </p:grpSpPr>
        <p:pic>
          <p:nvPicPr>
            <p:cNvPr id="125" name="Image 124">
              <a:extLst>
                <a:ext uri="{FF2B5EF4-FFF2-40B4-BE49-F238E27FC236}">
                  <a16:creationId xmlns:a16="http://schemas.microsoft.com/office/drawing/2014/main" id="{896D1737-A812-A46D-DE0D-FD79A54D6435}"/>
                </a:ext>
              </a:extLst>
            </p:cNvPr>
            <p:cNvPicPr>
              <a:picLocks noChangeAspect="1"/>
            </p:cNvPicPr>
            <p:nvPr/>
          </p:nvPicPr>
          <p:blipFill rotWithShape="1">
            <a:blip r:embed="rId5">
              <a:extLst>
                <a:ext uri="{28A0092B-C50C-407E-A947-70E740481C1C}">
                  <a14:useLocalDpi xmlns:a14="http://schemas.microsoft.com/office/drawing/2010/main" val="0"/>
                </a:ext>
              </a:extLst>
            </a:blip>
            <a:srcRect l="895" t="54941" r="66795" b="5704"/>
            <a:stretch/>
          </p:blipFill>
          <p:spPr>
            <a:xfrm>
              <a:off x="3203848" y="1815678"/>
              <a:ext cx="2232248" cy="2264122"/>
            </a:xfrm>
            <a:prstGeom prst="rect">
              <a:avLst/>
            </a:prstGeom>
          </p:spPr>
        </p:pic>
        <p:sp>
          <p:nvSpPr>
            <p:cNvPr id="126" name="Rectangle 125">
              <a:extLst>
                <a:ext uri="{FF2B5EF4-FFF2-40B4-BE49-F238E27FC236}">
                  <a16:creationId xmlns:a16="http://schemas.microsoft.com/office/drawing/2014/main" id="{FB6F39E9-537E-5577-1834-FB2056320DCD}"/>
                </a:ext>
              </a:extLst>
            </p:cNvPr>
            <p:cNvSpPr/>
            <p:nvPr/>
          </p:nvSpPr>
          <p:spPr>
            <a:xfrm>
              <a:off x="5220071" y="1815678"/>
              <a:ext cx="216025" cy="245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19BAA915-4494-637F-9974-F313B26973C6}"/>
                </a:ext>
              </a:extLst>
            </p:cNvPr>
            <p:cNvSpPr/>
            <p:nvPr/>
          </p:nvSpPr>
          <p:spPr>
            <a:xfrm>
              <a:off x="5076056" y="2391742"/>
              <a:ext cx="360040" cy="1688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7A737344-BD8F-3AC4-389C-2EE818952B3B}"/>
                </a:ext>
              </a:extLst>
            </p:cNvPr>
            <p:cNvSpPr/>
            <p:nvPr/>
          </p:nvSpPr>
          <p:spPr>
            <a:xfrm>
              <a:off x="5220072" y="2376000"/>
              <a:ext cx="144016" cy="1688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e 119">
            <a:extLst>
              <a:ext uri="{FF2B5EF4-FFF2-40B4-BE49-F238E27FC236}">
                <a16:creationId xmlns:a16="http://schemas.microsoft.com/office/drawing/2014/main" id="{1517C891-EBAB-2436-9832-92D68A80262C}"/>
              </a:ext>
            </a:extLst>
          </p:cNvPr>
          <p:cNvGrpSpPr/>
          <p:nvPr/>
        </p:nvGrpSpPr>
        <p:grpSpPr>
          <a:xfrm>
            <a:off x="799410" y="2275561"/>
            <a:ext cx="2517709" cy="2553659"/>
            <a:chOff x="467544" y="1815678"/>
            <a:chExt cx="2232248" cy="2264122"/>
          </a:xfrm>
        </p:grpSpPr>
        <p:pic>
          <p:nvPicPr>
            <p:cNvPr id="121" name="Image 120">
              <a:extLst>
                <a:ext uri="{FF2B5EF4-FFF2-40B4-BE49-F238E27FC236}">
                  <a16:creationId xmlns:a16="http://schemas.microsoft.com/office/drawing/2014/main" id="{5CB9AC00-A844-8361-165C-AB2CB857CEC4}"/>
                </a:ext>
              </a:extLst>
            </p:cNvPr>
            <p:cNvPicPr>
              <a:picLocks noChangeAspect="1"/>
            </p:cNvPicPr>
            <p:nvPr/>
          </p:nvPicPr>
          <p:blipFill rotWithShape="1">
            <a:blip r:embed="rId5">
              <a:extLst>
                <a:ext uri="{28A0092B-C50C-407E-A947-70E740481C1C}">
                  <a14:useLocalDpi xmlns:a14="http://schemas.microsoft.com/office/drawing/2010/main" val="0"/>
                </a:ext>
              </a:extLst>
            </a:blip>
            <a:srcRect r="67690" b="60645"/>
            <a:stretch/>
          </p:blipFill>
          <p:spPr>
            <a:xfrm>
              <a:off x="467544" y="1815678"/>
              <a:ext cx="2232248" cy="2264122"/>
            </a:xfrm>
            <a:prstGeom prst="rect">
              <a:avLst/>
            </a:prstGeom>
            <a:solidFill>
              <a:schemeClr val="bg1"/>
            </a:solidFill>
            <a:ln>
              <a:noFill/>
            </a:ln>
          </p:spPr>
        </p:pic>
        <p:sp>
          <p:nvSpPr>
            <p:cNvPr id="122" name="Rectangle 121">
              <a:extLst>
                <a:ext uri="{FF2B5EF4-FFF2-40B4-BE49-F238E27FC236}">
                  <a16:creationId xmlns:a16="http://schemas.microsoft.com/office/drawing/2014/main" id="{813ADAEA-3839-A4B7-3670-1C60C7A22859}"/>
                </a:ext>
              </a:extLst>
            </p:cNvPr>
            <p:cNvSpPr/>
            <p:nvPr/>
          </p:nvSpPr>
          <p:spPr>
            <a:xfrm>
              <a:off x="2555776" y="1815678"/>
              <a:ext cx="144016" cy="24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B419E9F-4692-0316-C5FD-11098CB30B5A}"/>
                </a:ext>
              </a:extLst>
            </p:cNvPr>
            <p:cNvSpPr/>
            <p:nvPr/>
          </p:nvSpPr>
          <p:spPr>
            <a:xfrm>
              <a:off x="2411760" y="2391742"/>
              <a:ext cx="288032" cy="1688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a:extLst>
              <a:ext uri="{FF2B5EF4-FFF2-40B4-BE49-F238E27FC236}">
                <a16:creationId xmlns:a16="http://schemas.microsoft.com/office/drawing/2014/main" id="{C090F644-7A9E-DCC1-0937-2E39864A738D}"/>
              </a:ext>
            </a:extLst>
          </p:cNvPr>
          <p:cNvSpPr/>
          <p:nvPr/>
        </p:nvSpPr>
        <p:spPr>
          <a:xfrm>
            <a:off x="1142261" y="4918161"/>
            <a:ext cx="4405750" cy="410862"/>
          </a:xfrm>
          <a:prstGeom prst="rect">
            <a:avLst/>
          </a:prstGeom>
        </p:spPr>
        <p:txBody>
          <a:bodyPr wrap="none">
            <a:spAutoFit/>
          </a:bodyPr>
          <a:lstStyle/>
          <a:p>
            <a:r>
              <a:rPr lang="fr-FR" sz="800" dirty="0" err="1"/>
              <a:t>Thiering</a:t>
            </a:r>
            <a:r>
              <a:rPr lang="fr-FR" sz="800" dirty="0"/>
              <a:t> et al., </a:t>
            </a:r>
            <a:r>
              <a:rPr lang="fr-FR" sz="800" i="1" dirty="0"/>
              <a:t>Phys. </a:t>
            </a:r>
            <a:r>
              <a:rPr lang="fr-FR" sz="800" i="1" dirty="0" err="1"/>
              <a:t>Rev</a:t>
            </a:r>
            <a:r>
              <a:rPr lang="fr-FR" sz="800" i="1" dirty="0"/>
              <a:t>. X </a:t>
            </a:r>
            <a:r>
              <a:rPr lang="fr-FR" sz="800" b="1" dirty="0"/>
              <a:t>8</a:t>
            </a:r>
            <a:r>
              <a:rPr lang="fr-FR" sz="800" dirty="0"/>
              <a:t>, 021063 (2018) </a:t>
            </a:r>
          </a:p>
        </p:txBody>
      </p:sp>
      <p:sp>
        <p:nvSpPr>
          <p:cNvPr id="137" name="ZoneTexte 136">
            <a:extLst>
              <a:ext uri="{FF2B5EF4-FFF2-40B4-BE49-F238E27FC236}">
                <a16:creationId xmlns:a16="http://schemas.microsoft.com/office/drawing/2014/main" id="{29645002-9F79-66FF-E98F-6F5F1BE31B95}"/>
              </a:ext>
            </a:extLst>
          </p:cNvPr>
          <p:cNvSpPr txBox="1"/>
          <p:nvPr/>
        </p:nvSpPr>
        <p:spPr>
          <a:xfrm>
            <a:off x="2527301" y="1393869"/>
            <a:ext cx="2309544" cy="338554"/>
          </a:xfrm>
          <a:prstGeom prst="rect">
            <a:avLst/>
          </a:prstGeom>
          <a:noFill/>
        </p:spPr>
        <p:txBody>
          <a:bodyPr wrap="none" rtlCol="0">
            <a:spAutoFit/>
          </a:bodyPr>
          <a:lstStyle/>
          <a:p>
            <a:r>
              <a:rPr lang="en-US" sz="1600" b="1" dirty="0"/>
              <a:t>Silicon &amp; Tin vacancies</a:t>
            </a:r>
          </a:p>
        </p:txBody>
      </p:sp>
      <p:sp>
        <p:nvSpPr>
          <p:cNvPr id="10" name="Espace réservé du pied de page 9">
            <a:extLst>
              <a:ext uri="{FF2B5EF4-FFF2-40B4-BE49-F238E27FC236}">
                <a16:creationId xmlns:a16="http://schemas.microsoft.com/office/drawing/2014/main" id="{F3BD3EB6-8C6B-D40C-C92C-89650250F113}"/>
              </a:ext>
            </a:extLst>
          </p:cNvPr>
          <p:cNvSpPr>
            <a:spLocks noGrp="1"/>
          </p:cNvSpPr>
          <p:nvPr>
            <p:ph type="ftr" sz="quarter" idx="11"/>
          </p:nvPr>
        </p:nvSpPr>
        <p:spPr/>
        <p:txBody>
          <a:bodyPr/>
          <a:lstStyle/>
          <a:p>
            <a:r>
              <a:rPr lang="fr-FR" dirty="0"/>
              <a:t>Charles Babin</a:t>
            </a:r>
          </a:p>
        </p:txBody>
      </p:sp>
      <p:sp>
        <p:nvSpPr>
          <p:cNvPr id="11" name="Espace réservé du numéro de diapositive 10">
            <a:extLst>
              <a:ext uri="{FF2B5EF4-FFF2-40B4-BE49-F238E27FC236}">
                <a16:creationId xmlns:a16="http://schemas.microsoft.com/office/drawing/2014/main" id="{6B677538-225E-1F3A-84C1-0C5BE311CE95}"/>
              </a:ext>
            </a:extLst>
          </p:cNvPr>
          <p:cNvSpPr>
            <a:spLocks noGrp="1"/>
          </p:cNvSpPr>
          <p:nvPr>
            <p:ph type="sldNum" sz="quarter" idx="12"/>
          </p:nvPr>
        </p:nvSpPr>
        <p:spPr/>
        <p:txBody>
          <a:bodyPr/>
          <a:lstStyle/>
          <a:p>
            <a:fld id="{BC52D411-5A3D-D14A-AF34-D9B1C8ECD583}" type="slidenum">
              <a:rPr lang="fr-FR" smtClean="0"/>
              <a:pPr/>
              <a:t>49</a:t>
            </a:fld>
            <a:endParaRPr lang="fr-FR"/>
          </a:p>
        </p:txBody>
      </p:sp>
      <p:grpSp>
        <p:nvGrpSpPr>
          <p:cNvPr id="7" name="Groupe 6">
            <a:extLst>
              <a:ext uri="{FF2B5EF4-FFF2-40B4-BE49-F238E27FC236}">
                <a16:creationId xmlns:a16="http://schemas.microsoft.com/office/drawing/2014/main" id="{7D50418C-BB4E-EC16-D772-9ECA162D8F54}"/>
              </a:ext>
            </a:extLst>
          </p:cNvPr>
          <p:cNvGrpSpPr/>
          <p:nvPr/>
        </p:nvGrpSpPr>
        <p:grpSpPr>
          <a:xfrm>
            <a:off x="11195053" y="147318"/>
            <a:ext cx="873037" cy="664352"/>
            <a:chOff x="10937240" y="138967"/>
            <a:chExt cx="873037" cy="664352"/>
          </a:xfrm>
        </p:grpSpPr>
        <p:pic>
          <p:nvPicPr>
            <p:cNvPr id="8" name="Picture 2" descr="ICB – Laboratoire Interdisciplinaire Carnot de Bourgogne - Université de  Bourgogne">
              <a:extLst>
                <a:ext uri="{FF2B5EF4-FFF2-40B4-BE49-F238E27FC236}">
                  <a16:creationId xmlns:a16="http://schemas.microsoft.com/office/drawing/2014/main" id="{2365E37D-E4A7-ABD7-3813-C26776FC21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5FD98A3-F52F-6B5D-680A-91FBACC77B9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3DFFFA41-290F-1F1C-47BE-5E6275064EAC}"/>
              </a:ext>
            </a:extLst>
          </p:cNvPr>
          <p:cNvSpPr txBox="1"/>
          <p:nvPr/>
        </p:nvSpPr>
        <p:spPr>
          <a:xfrm>
            <a:off x="7995784" y="1393869"/>
            <a:ext cx="2653740" cy="338554"/>
          </a:xfrm>
          <a:prstGeom prst="rect">
            <a:avLst/>
          </a:prstGeom>
          <a:noFill/>
        </p:spPr>
        <p:txBody>
          <a:bodyPr wrap="none" rtlCol="0">
            <a:spAutoFit/>
          </a:bodyPr>
          <a:lstStyle/>
          <a:p>
            <a:r>
              <a:rPr lang="en-US" sz="1600" b="1" dirty="0"/>
              <a:t>Stability in nanostructures</a:t>
            </a:r>
          </a:p>
        </p:txBody>
      </p:sp>
      <p:pic>
        <p:nvPicPr>
          <p:cNvPr id="5" name="Image 4">
            <a:extLst>
              <a:ext uri="{FF2B5EF4-FFF2-40B4-BE49-F238E27FC236}">
                <a16:creationId xmlns:a16="http://schemas.microsoft.com/office/drawing/2014/main" id="{AA4B0436-EA25-EC82-F443-45225B1B6C44}"/>
              </a:ext>
            </a:extLst>
          </p:cNvPr>
          <p:cNvPicPr>
            <a:picLocks noChangeAspect="1"/>
          </p:cNvPicPr>
          <p:nvPr/>
        </p:nvPicPr>
        <p:blipFill>
          <a:blip r:embed="rId7"/>
          <a:stretch>
            <a:fillRect/>
          </a:stretch>
        </p:blipFill>
        <p:spPr>
          <a:xfrm>
            <a:off x="149310" y="139477"/>
            <a:ext cx="656033" cy="653612"/>
          </a:xfrm>
          <a:prstGeom prst="rect">
            <a:avLst/>
          </a:prstGeom>
        </p:spPr>
      </p:pic>
      <p:sp>
        <p:nvSpPr>
          <p:cNvPr id="21" name="Espace réservé de la date 11">
            <a:extLst>
              <a:ext uri="{FF2B5EF4-FFF2-40B4-BE49-F238E27FC236}">
                <a16:creationId xmlns:a16="http://schemas.microsoft.com/office/drawing/2014/main" id="{D27DE00B-D330-4745-5610-7D59C1CB5CD8}"/>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26570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993B-9A14-3C6D-1F0C-2E7AA60BDE32}"/>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8DCF27DE-5557-E8EE-C5D3-F8C602F8DD4A}"/>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Outline</a:t>
            </a:r>
          </a:p>
        </p:txBody>
      </p:sp>
      <p:cxnSp>
        <p:nvCxnSpPr>
          <p:cNvPr id="2" name="Connecteur droit 1">
            <a:extLst>
              <a:ext uri="{FF2B5EF4-FFF2-40B4-BE49-F238E27FC236}">
                <a16:creationId xmlns:a16="http://schemas.microsoft.com/office/drawing/2014/main" id="{E15491F1-E7D1-AD5D-016C-B7B801F0C247}"/>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35" name="Espace réservé du pied de page 34">
            <a:extLst>
              <a:ext uri="{FF2B5EF4-FFF2-40B4-BE49-F238E27FC236}">
                <a16:creationId xmlns:a16="http://schemas.microsoft.com/office/drawing/2014/main" id="{DE684159-42BF-FD03-EFC7-8220D5617F7E}"/>
              </a:ext>
            </a:extLst>
          </p:cNvPr>
          <p:cNvSpPr>
            <a:spLocks noGrp="1"/>
          </p:cNvSpPr>
          <p:nvPr>
            <p:ph type="ftr" sz="quarter" idx="11"/>
          </p:nvPr>
        </p:nvSpPr>
        <p:spPr/>
        <p:txBody>
          <a:bodyPr/>
          <a:lstStyle/>
          <a:p>
            <a:r>
              <a:rPr lang="fr-FR"/>
              <a:t>Charles Babin</a:t>
            </a:r>
          </a:p>
        </p:txBody>
      </p:sp>
      <p:sp>
        <p:nvSpPr>
          <p:cNvPr id="36" name="Espace réservé du numéro de diapositive 35">
            <a:extLst>
              <a:ext uri="{FF2B5EF4-FFF2-40B4-BE49-F238E27FC236}">
                <a16:creationId xmlns:a16="http://schemas.microsoft.com/office/drawing/2014/main" id="{2E3D7170-71AD-1DD1-E9CB-B086F322CA9E}"/>
              </a:ext>
            </a:extLst>
          </p:cNvPr>
          <p:cNvSpPr>
            <a:spLocks noGrp="1"/>
          </p:cNvSpPr>
          <p:nvPr>
            <p:ph type="sldNum" sz="quarter" idx="12"/>
          </p:nvPr>
        </p:nvSpPr>
        <p:spPr/>
        <p:txBody>
          <a:bodyPr/>
          <a:lstStyle/>
          <a:p>
            <a:fld id="{BC52D411-5A3D-D14A-AF34-D9B1C8ECD583}" type="slidenum">
              <a:rPr lang="fr-FR" smtClean="0"/>
              <a:pPr/>
              <a:t>5</a:t>
            </a:fld>
            <a:endParaRPr lang="fr-FR"/>
          </a:p>
        </p:txBody>
      </p:sp>
      <p:grpSp>
        <p:nvGrpSpPr>
          <p:cNvPr id="6" name="Groupe 5">
            <a:extLst>
              <a:ext uri="{FF2B5EF4-FFF2-40B4-BE49-F238E27FC236}">
                <a16:creationId xmlns:a16="http://schemas.microsoft.com/office/drawing/2014/main" id="{C659FC05-BA4D-C9AF-5B4D-D5CF825E2AE8}"/>
              </a:ext>
            </a:extLst>
          </p:cNvPr>
          <p:cNvGrpSpPr/>
          <p:nvPr/>
        </p:nvGrpSpPr>
        <p:grpSpPr>
          <a:xfrm>
            <a:off x="11195053" y="147318"/>
            <a:ext cx="873037" cy="664352"/>
            <a:chOff x="10937240" y="138967"/>
            <a:chExt cx="873037" cy="664352"/>
          </a:xfrm>
        </p:grpSpPr>
        <p:pic>
          <p:nvPicPr>
            <p:cNvPr id="7" name="Picture 2" descr="ICB – Laboratoire Interdisciplinaire Carnot de Bourgogne - Université de  Bourgogne">
              <a:extLst>
                <a:ext uri="{FF2B5EF4-FFF2-40B4-BE49-F238E27FC236}">
                  <a16:creationId xmlns:a16="http://schemas.microsoft.com/office/drawing/2014/main" id="{4441E52E-86B9-6DB7-B6A4-3E239F703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D73231C-6D4F-22AA-C607-3C2DDD242CE7}"/>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398F67D0-28B4-17C3-8315-5B6B07F9476E}"/>
              </a:ext>
            </a:extLst>
          </p:cNvPr>
          <p:cNvSpPr txBox="1"/>
          <p:nvPr/>
        </p:nvSpPr>
        <p:spPr>
          <a:xfrm>
            <a:off x="4038600" y="1961134"/>
            <a:ext cx="5410200" cy="3970318"/>
          </a:xfrm>
          <a:prstGeom prst="rect">
            <a:avLst/>
          </a:prstGeom>
          <a:noFill/>
        </p:spPr>
        <p:txBody>
          <a:bodyPr wrap="square" rtlCol="0">
            <a:spAutoFit/>
          </a:bodyPr>
          <a:lstStyle/>
          <a:p>
            <a:pPr marL="457200" indent="-457200">
              <a:buClr>
                <a:srgbClr val="00BEFF"/>
              </a:buClr>
              <a:buFont typeface="Wingdings" pitchFamily="2" charset="2"/>
              <a:buChar char="v"/>
            </a:pPr>
            <a:r>
              <a:rPr lang="fr-FR" sz="2800" dirty="0"/>
              <a:t>Quantum internet</a:t>
            </a:r>
          </a:p>
          <a:p>
            <a:pPr>
              <a:buClr>
                <a:srgbClr val="00BEFF"/>
              </a:buClr>
            </a:pPr>
            <a:endParaRPr lang="fr-FR" sz="2800" dirty="0"/>
          </a:p>
          <a:p>
            <a:pPr marL="457200" indent="-457200">
              <a:buClr>
                <a:srgbClr val="00BEFF"/>
              </a:buClr>
              <a:buFont typeface="Wingdings" pitchFamily="2" charset="2"/>
              <a:buChar char="v"/>
            </a:pPr>
            <a:r>
              <a:rPr lang="fr-FR" sz="2800" dirty="0" err="1"/>
              <a:t>Color</a:t>
            </a:r>
            <a:r>
              <a:rPr lang="fr-FR" sz="2800" dirty="0"/>
              <a:t> center</a:t>
            </a:r>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Integrated quantum </a:t>
            </a:r>
            <a:r>
              <a:rPr lang="fr-FR" sz="2800" dirty="0" err="1"/>
              <a:t>node</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Quantum </a:t>
            </a:r>
            <a:r>
              <a:rPr lang="fr-FR" sz="2800" dirty="0" err="1"/>
              <a:t>register</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endParaRPr lang="fr-FR" sz="2800" dirty="0"/>
          </a:p>
        </p:txBody>
      </p:sp>
      <p:sp>
        <p:nvSpPr>
          <p:cNvPr id="8" name="Rectangle 7">
            <a:extLst>
              <a:ext uri="{FF2B5EF4-FFF2-40B4-BE49-F238E27FC236}">
                <a16:creationId xmlns:a16="http://schemas.microsoft.com/office/drawing/2014/main" id="{B8141E4B-9021-C1CB-0A2C-2AC620BE88C0}"/>
              </a:ext>
            </a:extLst>
          </p:cNvPr>
          <p:cNvSpPr/>
          <p:nvPr/>
        </p:nvSpPr>
        <p:spPr>
          <a:xfrm>
            <a:off x="3822058" y="2563106"/>
            <a:ext cx="5065523" cy="2570549"/>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7C76DE57-789A-38ED-4D8A-A2E62F2DB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87" y="2554414"/>
            <a:ext cx="3531772" cy="198662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5E43E91C-F6EB-7F83-4955-E3131FD23A9F}"/>
              </a:ext>
            </a:extLst>
          </p:cNvPr>
          <p:cNvSpPr txBox="1"/>
          <p:nvPr/>
        </p:nvSpPr>
        <p:spPr>
          <a:xfrm>
            <a:off x="290287" y="4541035"/>
            <a:ext cx="1655517" cy="215444"/>
          </a:xfrm>
          <a:prstGeom prst="rect">
            <a:avLst/>
          </a:prstGeom>
          <a:noFill/>
        </p:spPr>
        <p:txBody>
          <a:bodyPr wrap="square" rtlCol="0">
            <a:spAutoFit/>
          </a:bodyPr>
          <a:lstStyle/>
          <a:p>
            <a:r>
              <a:rPr lang="en-US" sz="800" dirty="0"/>
              <a:t>Quantum Internet Alliance</a:t>
            </a:r>
          </a:p>
        </p:txBody>
      </p:sp>
      <p:pic>
        <p:nvPicPr>
          <p:cNvPr id="11" name="Image 10">
            <a:extLst>
              <a:ext uri="{FF2B5EF4-FFF2-40B4-BE49-F238E27FC236}">
                <a16:creationId xmlns:a16="http://schemas.microsoft.com/office/drawing/2014/main" id="{B4BD7DE7-8AB3-428B-3A0A-480A19425BCD}"/>
              </a:ext>
            </a:extLst>
          </p:cNvPr>
          <p:cNvPicPr>
            <a:picLocks noChangeAspect="1"/>
          </p:cNvPicPr>
          <p:nvPr/>
        </p:nvPicPr>
        <p:blipFill>
          <a:blip r:embed="rId5"/>
          <a:stretch>
            <a:fillRect/>
          </a:stretch>
        </p:blipFill>
        <p:spPr>
          <a:xfrm>
            <a:off x="149310" y="139477"/>
            <a:ext cx="656033" cy="653612"/>
          </a:xfrm>
          <a:prstGeom prst="rect">
            <a:avLst/>
          </a:prstGeom>
        </p:spPr>
      </p:pic>
      <p:sp>
        <p:nvSpPr>
          <p:cNvPr id="14" name="Espace réservé de la date 11">
            <a:extLst>
              <a:ext uri="{FF2B5EF4-FFF2-40B4-BE49-F238E27FC236}">
                <a16:creationId xmlns:a16="http://schemas.microsoft.com/office/drawing/2014/main" id="{893137A9-669D-C2B5-FA64-D25033540049}"/>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160198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83F19-5EA7-B169-B4D1-AD610A5943EC}"/>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6158D0FC-C133-C165-AFB9-C6515FD86BBD}"/>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Monovacancies</a:t>
            </a:r>
            <a:r>
              <a:rPr lang="fr-FR" sz="3200" dirty="0">
                <a:solidFill>
                  <a:srgbClr val="004191"/>
                </a:solidFill>
              </a:rPr>
              <a:t> in Silicon </a:t>
            </a:r>
            <a:r>
              <a:rPr lang="fr-FR" sz="3200" dirty="0" err="1">
                <a:solidFill>
                  <a:srgbClr val="004191"/>
                </a:solidFill>
              </a:rPr>
              <a:t>Carbide</a:t>
            </a:r>
            <a:r>
              <a:rPr lang="fr-FR" sz="3200" dirty="0">
                <a:solidFill>
                  <a:srgbClr val="004191"/>
                </a:solidFill>
              </a:rPr>
              <a:t> (</a:t>
            </a:r>
            <a:r>
              <a:rPr lang="fr-FR" sz="3200" dirty="0" err="1">
                <a:solidFill>
                  <a:srgbClr val="004191"/>
                </a:solidFill>
              </a:rPr>
              <a:t>SiC</a:t>
            </a:r>
            <a:r>
              <a:rPr lang="fr-FR" sz="3200" dirty="0">
                <a:solidFill>
                  <a:srgbClr val="004191"/>
                </a:solidFill>
              </a:rPr>
              <a:t>)</a:t>
            </a:r>
            <a:endParaRPr lang="en-US" sz="3200" dirty="0">
              <a:solidFill>
                <a:schemeClr val="bg1"/>
              </a:solidFill>
            </a:endParaRPr>
          </a:p>
        </p:txBody>
      </p:sp>
      <p:cxnSp>
        <p:nvCxnSpPr>
          <p:cNvPr id="3" name="Connecteur droit 2">
            <a:extLst>
              <a:ext uri="{FF2B5EF4-FFF2-40B4-BE49-F238E27FC236}">
                <a16:creationId xmlns:a16="http://schemas.microsoft.com/office/drawing/2014/main" id="{A468243E-1EF5-F4E2-E2AE-4990D608BC6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0" name="Espace réservé du pied de page 9">
            <a:extLst>
              <a:ext uri="{FF2B5EF4-FFF2-40B4-BE49-F238E27FC236}">
                <a16:creationId xmlns:a16="http://schemas.microsoft.com/office/drawing/2014/main" id="{63A69340-F9C4-A294-9637-3934D90FDD24}"/>
              </a:ext>
            </a:extLst>
          </p:cNvPr>
          <p:cNvSpPr>
            <a:spLocks noGrp="1"/>
          </p:cNvSpPr>
          <p:nvPr>
            <p:ph type="ftr" sz="quarter" idx="11"/>
          </p:nvPr>
        </p:nvSpPr>
        <p:spPr/>
        <p:txBody>
          <a:bodyPr/>
          <a:lstStyle/>
          <a:p>
            <a:r>
              <a:rPr lang="fr-FR" dirty="0"/>
              <a:t>Charles Babin</a:t>
            </a:r>
          </a:p>
        </p:txBody>
      </p:sp>
      <p:sp>
        <p:nvSpPr>
          <p:cNvPr id="11" name="Espace réservé du numéro de diapositive 10">
            <a:extLst>
              <a:ext uri="{FF2B5EF4-FFF2-40B4-BE49-F238E27FC236}">
                <a16:creationId xmlns:a16="http://schemas.microsoft.com/office/drawing/2014/main" id="{7FC929A1-F298-72CD-476D-90A09629D9F6}"/>
              </a:ext>
            </a:extLst>
          </p:cNvPr>
          <p:cNvSpPr>
            <a:spLocks noGrp="1"/>
          </p:cNvSpPr>
          <p:nvPr>
            <p:ph type="sldNum" sz="quarter" idx="12"/>
          </p:nvPr>
        </p:nvSpPr>
        <p:spPr/>
        <p:txBody>
          <a:bodyPr/>
          <a:lstStyle/>
          <a:p>
            <a:fld id="{BC52D411-5A3D-D14A-AF34-D9B1C8ECD583}" type="slidenum">
              <a:rPr lang="fr-FR" smtClean="0"/>
              <a:pPr/>
              <a:t>50</a:t>
            </a:fld>
            <a:endParaRPr lang="fr-FR"/>
          </a:p>
        </p:txBody>
      </p:sp>
      <p:grpSp>
        <p:nvGrpSpPr>
          <p:cNvPr id="7" name="Groupe 6">
            <a:extLst>
              <a:ext uri="{FF2B5EF4-FFF2-40B4-BE49-F238E27FC236}">
                <a16:creationId xmlns:a16="http://schemas.microsoft.com/office/drawing/2014/main" id="{4B8A1CF0-C0FD-7EA1-2512-57CBC0F76E27}"/>
              </a:ext>
            </a:extLst>
          </p:cNvPr>
          <p:cNvGrpSpPr/>
          <p:nvPr/>
        </p:nvGrpSpPr>
        <p:grpSpPr>
          <a:xfrm>
            <a:off x="11195053" y="147318"/>
            <a:ext cx="873037" cy="664352"/>
            <a:chOff x="10937240" y="138967"/>
            <a:chExt cx="873037" cy="664352"/>
          </a:xfrm>
        </p:grpSpPr>
        <p:pic>
          <p:nvPicPr>
            <p:cNvPr id="8" name="Picture 2" descr="ICB – Laboratoire Interdisciplinaire Carnot de Bourgogne - Université de  Bourgogne">
              <a:extLst>
                <a:ext uri="{FF2B5EF4-FFF2-40B4-BE49-F238E27FC236}">
                  <a16:creationId xmlns:a16="http://schemas.microsoft.com/office/drawing/2014/main" id="{8FE9185F-107E-E38F-404B-16131FC07C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555DD72-BFD9-E6D5-5175-61EE0FA49FA2}"/>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 name="Groupe 3">
            <a:extLst>
              <a:ext uri="{FF2B5EF4-FFF2-40B4-BE49-F238E27FC236}">
                <a16:creationId xmlns:a16="http://schemas.microsoft.com/office/drawing/2014/main" id="{96D4EA25-01FC-5E95-850B-7833A6C82DCD}"/>
              </a:ext>
            </a:extLst>
          </p:cNvPr>
          <p:cNvGrpSpPr/>
          <p:nvPr/>
        </p:nvGrpSpPr>
        <p:grpSpPr>
          <a:xfrm>
            <a:off x="4449463" y="1172358"/>
            <a:ext cx="7409800" cy="5356361"/>
            <a:chOff x="2240385" y="1172358"/>
            <a:chExt cx="7409800" cy="5356361"/>
          </a:xfrm>
        </p:grpSpPr>
        <p:pic>
          <p:nvPicPr>
            <p:cNvPr id="5" name="Image 4">
              <a:extLst>
                <a:ext uri="{FF2B5EF4-FFF2-40B4-BE49-F238E27FC236}">
                  <a16:creationId xmlns:a16="http://schemas.microsoft.com/office/drawing/2014/main" id="{97E07F92-C9D4-DE39-3B8F-8CDA198CA967}"/>
                </a:ext>
              </a:extLst>
            </p:cNvPr>
            <p:cNvPicPr>
              <a:picLocks noChangeAspect="1"/>
            </p:cNvPicPr>
            <p:nvPr/>
          </p:nvPicPr>
          <p:blipFill>
            <a:blip r:embed="rId4"/>
            <a:stretch>
              <a:fillRect/>
            </a:stretch>
          </p:blipFill>
          <p:spPr>
            <a:xfrm>
              <a:off x="2240385" y="2068451"/>
              <a:ext cx="7409800" cy="4460268"/>
            </a:xfrm>
            <a:prstGeom prst="rect">
              <a:avLst/>
            </a:prstGeom>
          </p:spPr>
        </p:pic>
        <p:sp>
          <p:nvSpPr>
            <p:cNvPr id="9" name="ZoneTexte 8">
              <a:extLst>
                <a:ext uri="{FF2B5EF4-FFF2-40B4-BE49-F238E27FC236}">
                  <a16:creationId xmlns:a16="http://schemas.microsoft.com/office/drawing/2014/main" id="{7806F343-5281-D736-CF39-70823404467F}"/>
                </a:ext>
              </a:extLst>
            </p:cNvPr>
            <p:cNvSpPr txBox="1"/>
            <p:nvPr/>
          </p:nvSpPr>
          <p:spPr>
            <a:xfrm>
              <a:off x="2794198" y="1172358"/>
              <a:ext cx="6302174" cy="369332"/>
            </a:xfrm>
            <a:prstGeom prst="rect">
              <a:avLst/>
            </a:prstGeom>
            <a:noFill/>
          </p:spPr>
          <p:txBody>
            <a:bodyPr wrap="none" rtlCol="0">
              <a:spAutoFit/>
            </a:bodyPr>
            <a:lstStyle/>
            <a:p>
              <a:r>
                <a:rPr lang="en-US" dirty="0"/>
                <a:t>Purcell enhancement of single-V2 center in </a:t>
              </a:r>
              <a:r>
                <a:rPr lang="en-US" dirty="0" err="1"/>
                <a:t>microdisk</a:t>
              </a:r>
              <a:r>
                <a:rPr lang="en-US" dirty="0"/>
                <a:t> resonators</a:t>
              </a:r>
            </a:p>
          </p:txBody>
        </p:sp>
        <p:sp>
          <p:nvSpPr>
            <p:cNvPr id="14" name="ZoneTexte 13">
              <a:extLst>
                <a:ext uri="{FF2B5EF4-FFF2-40B4-BE49-F238E27FC236}">
                  <a16:creationId xmlns:a16="http://schemas.microsoft.com/office/drawing/2014/main" id="{A86A920A-BDEB-F2B6-E7D4-C6CE4DB3D6AB}"/>
                </a:ext>
              </a:extLst>
            </p:cNvPr>
            <p:cNvSpPr txBox="1"/>
            <p:nvPr/>
          </p:nvSpPr>
          <p:spPr>
            <a:xfrm>
              <a:off x="5742014" y="1588319"/>
              <a:ext cx="822661" cy="369332"/>
            </a:xfrm>
            <a:prstGeom prst="rect">
              <a:avLst/>
            </a:prstGeom>
            <a:noFill/>
          </p:spPr>
          <p:txBody>
            <a:bodyPr wrap="none" rtlCol="0">
              <a:spAutoFit/>
            </a:bodyPr>
            <a:lstStyle/>
            <a:p>
              <a:r>
                <a:rPr lang="en-US" dirty="0"/>
                <a:t>P ∼ 40</a:t>
              </a:r>
            </a:p>
          </p:txBody>
        </p:sp>
      </p:grpSp>
      <p:grpSp>
        <p:nvGrpSpPr>
          <p:cNvPr id="16" name="Groupe 15">
            <a:extLst>
              <a:ext uri="{FF2B5EF4-FFF2-40B4-BE49-F238E27FC236}">
                <a16:creationId xmlns:a16="http://schemas.microsoft.com/office/drawing/2014/main" id="{889AA95E-C009-D1B6-070C-B3B0C095800C}"/>
              </a:ext>
            </a:extLst>
          </p:cNvPr>
          <p:cNvGrpSpPr/>
          <p:nvPr/>
        </p:nvGrpSpPr>
        <p:grpSpPr>
          <a:xfrm>
            <a:off x="1111878" y="2008270"/>
            <a:ext cx="2508666" cy="3439589"/>
            <a:chOff x="4713694" y="960009"/>
            <a:chExt cx="2697379" cy="3698329"/>
          </a:xfrm>
        </p:grpSpPr>
        <p:pic>
          <p:nvPicPr>
            <p:cNvPr id="17" name="Image 16">
              <a:extLst>
                <a:ext uri="{FF2B5EF4-FFF2-40B4-BE49-F238E27FC236}">
                  <a16:creationId xmlns:a16="http://schemas.microsoft.com/office/drawing/2014/main" id="{035EC63F-FEF5-1F39-7424-1039FF08FAF4}"/>
                </a:ext>
              </a:extLst>
            </p:cNvPr>
            <p:cNvPicPr>
              <a:picLocks noChangeAspect="1"/>
            </p:cNvPicPr>
            <p:nvPr/>
          </p:nvPicPr>
          <p:blipFill>
            <a:blip r:embed="rId5"/>
            <a:stretch>
              <a:fillRect/>
            </a:stretch>
          </p:blipFill>
          <p:spPr>
            <a:xfrm>
              <a:off x="4713694" y="1184044"/>
              <a:ext cx="2697379" cy="3474294"/>
            </a:xfrm>
            <a:prstGeom prst="rect">
              <a:avLst/>
            </a:prstGeom>
          </p:spPr>
        </p:pic>
        <p:sp>
          <p:nvSpPr>
            <p:cNvPr id="18" name="ZoneTexte 17">
              <a:extLst>
                <a:ext uri="{FF2B5EF4-FFF2-40B4-BE49-F238E27FC236}">
                  <a16:creationId xmlns:a16="http://schemas.microsoft.com/office/drawing/2014/main" id="{9C08FAA2-9519-975A-AB15-C3C26094273B}"/>
                </a:ext>
              </a:extLst>
            </p:cNvPr>
            <p:cNvSpPr txBox="1"/>
            <p:nvPr/>
          </p:nvSpPr>
          <p:spPr>
            <a:xfrm>
              <a:off x="6292825" y="2505803"/>
              <a:ext cx="757102" cy="341227"/>
            </a:xfrm>
            <a:prstGeom prst="rect">
              <a:avLst/>
            </a:prstGeom>
            <a:noFill/>
          </p:spPr>
          <p:txBody>
            <a:bodyPr wrap="square" rtlCol="0">
              <a:spAutoFit/>
            </a:bodyPr>
            <a:lstStyle/>
            <a:p>
              <a:r>
                <a:rPr lang="en-US" sz="1400" dirty="0">
                  <a:solidFill>
                    <a:srgbClr val="FF0000"/>
                  </a:solidFill>
                </a:rPr>
                <a:t>V1</a:t>
              </a:r>
              <a:r>
                <a:rPr lang="en-US" sz="1400" baseline="-25000" dirty="0">
                  <a:solidFill>
                    <a:srgbClr val="FF0000"/>
                  </a:solidFill>
                </a:rPr>
                <a:t> </a:t>
              </a:r>
              <a:r>
                <a:rPr lang="en-US" sz="1400" dirty="0">
                  <a:solidFill>
                    <a:srgbClr val="FF0000"/>
                  </a:solidFill>
                </a:rPr>
                <a:t>(h)</a:t>
              </a:r>
            </a:p>
          </p:txBody>
        </p:sp>
        <p:sp>
          <p:nvSpPr>
            <p:cNvPr id="19" name="ZoneTexte 18">
              <a:extLst>
                <a:ext uri="{FF2B5EF4-FFF2-40B4-BE49-F238E27FC236}">
                  <a16:creationId xmlns:a16="http://schemas.microsoft.com/office/drawing/2014/main" id="{111130B4-6025-40E7-1693-AEC8951D1BAC}"/>
                </a:ext>
              </a:extLst>
            </p:cNvPr>
            <p:cNvSpPr txBox="1"/>
            <p:nvPr/>
          </p:nvSpPr>
          <p:spPr>
            <a:xfrm>
              <a:off x="5990817" y="3245111"/>
              <a:ext cx="741171" cy="341227"/>
            </a:xfrm>
            <a:prstGeom prst="rect">
              <a:avLst/>
            </a:prstGeom>
            <a:noFill/>
          </p:spPr>
          <p:txBody>
            <a:bodyPr wrap="square" rtlCol="0">
              <a:spAutoFit/>
            </a:bodyPr>
            <a:lstStyle/>
            <a:p>
              <a:r>
                <a:rPr lang="en-US" sz="1400" dirty="0">
                  <a:solidFill>
                    <a:srgbClr val="274880"/>
                  </a:solidFill>
                </a:rPr>
                <a:t>V2</a:t>
              </a:r>
              <a:r>
                <a:rPr lang="en-US" sz="1400" baseline="-25000" dirty="0">
                  <a:solidFill>
                    <a:srgbClr val="274880"/>
                  </a:solidFill>
                </a:rPr>
                <a:t> </a:t>
              </a:r>
              <a:r>
                <a:rPr lang="en-US" sz="1400" dirty="0">
                  <a:solidFill>
                    <a:srgbClr val="274880"/>
                  </a:solidFill>
                </a:rPr>
                <a:t>(k)</a:t>
              </a:r>
            </a:p>
          </p:txBody>
        </p:sp>
        <p:sp>
          <p:nvSpPr>
            <p:cNvPr id="20" name="ZoneTexte 19">
              <a:extLst>
                <a:ext uri="{FF2B5EF4-FFF2-40B4-BE49-F238E27FC236}">
                  <a16:creationId xmlns:a16="http://schemas.microsoft.com/office/drawing/2014/main" id="{94B38507-3DB3-5F0D-D7C3-B60A3351FD8A}"/>
                </a:ext>
              </a:extLst>
            </p:cNvPr>
            <p:cNvSpPr txBox="1"/>
            <p:nvPr/>
          </p:nvSpPr>
          <p:spPr>
            <a:xfrm>
              <a:off x="5610600" y="960009"/>
              <a:ext cx="635632" cy="341227"/>
            </a:xfrm>
            <a:prstGeom prst="rect">
              <a:avLst/>
            </a:prstGeom>
            <a:noFill/>
          </p:spPr>
          <p:txBody>
            <a:bodyPr wrap="square" rtlCol="0">
              <a:spAutoFit/>
            </a:bodyPr>
            <a:lstStyle/>
            <a:p>
              <a:r>
                <a:rPr lang="en-US" sz="1400" baseline="30000" dirty="0"/>
                <a:t>28</a:t>
              </a:r>
              <a:r>
                <a:rPr lang="en-US" sz="1400" dirty="0"/>
                <a:t>Si</a:t>
              </a:r>
            </a:p>
          </p:txBody>
        </p:sp>
        <p:sp>
          <p:nvSpPr>
            <p:cNvPr id="21" name="ZoneTexte 20">
              <a:extLst>
                <a:ext uri="{FF2B5EF4-FFF2-40B4-BE49-F238E27FC236}">
                  <a16:creationId xmlns:a16="http://schemas.microsoft.com/office/drawing/2014/main" id="{C7B20911-5E9D-7CEB-B8B0-EBDA1999FD5B}"/>
                </a:ext>
              </a:extLst>
            </p:cNvPr>
            <p:cNvSpPr txBox="1"/>
            <p:nvPr/>
          </p:nvSpPr>
          <p:spPr>
            <a:xfrm>
              <a:off x="5928416" y="1538725"/>
              <a:ext cx="500220" cy="341227"/>
            </a:xfrm>
            <a:prstGeom prst="rect">
              <a:avLst/>
            </a:prstGeom>
            <a:noFill/>
          </p:spPr>
          <p:txBody>
            <a:bodyPr wrap="square" rtlCol="0">
              <a:spAutoFit/>
            </a:bodyPr>
            <a:lstStyle/>
            <a:p>
              <a:r>
                <a:rPr lang="en-US" sz="1400" baseline="30000" dirty="0"/>
                <a:t>12</a:t>
              </a:r>
              <a:r>
                <a:rPr lang="en-US" sz="1400" dirty="0"/>
                <a:t>C</a:t>
              </a:r>
            </a:p>
          </p:txBody>
        </p:sp>
      </p:grpSp>
      <p:sp>
        <p:nvSpPr>
          <p:cNvPr id="22" name="ZoneTexte 21">
            <a:extLst>
              <a:ext uri="{FF2B5EF4-FFF2-40B4-BE49-F238E27FC236}">
                <a16:creationId xmlns:a16="http://schemas.microsoft.com/office/drawing/2014/main" id="{123A3C94-E301-76A4-E85D-7861A1948EC8}"/>
              </a:ext>
            </a:extLst>
          </p:cNvPr>
          <p:cNvSpPr txBox="1"/>
          <p:nvPr/>
        </p:nvSpPr>
        <p:spPr>
          <a:xfrm>
            <a:off x="1371600" y="1224350"/>
            <a:ext cx="1715854" cy="338554"/>
          </a:xfrm>
          <a:prstGeom prst="rect">
            <a:avLst/>
          </a:prstGeom>
          <a:noFill/>
        </p:spPr>
        <p:txBody>
          <a:bodyPr wrap="none" rtlCol="0">
            <a:spAutoFit/>
          </a:bodyPr>
          <a:lstStyle/>
          <a:p>
            <a:r>
              <a:rPr lang="en-US" sz="1600" b="1" dirty="0"/>
              <a:t>Cristal structure</a:t>
            </a:r>
          </a:p>
        </p:txBody>
      </p:sp>
      <p:pic>
        <p:nvPicPr>
          <p:cNvPr id="24" name="Image 23">
            <a:extLst>
              <a:ext uri="{FF2B5EF4-FFF2-40B4-BE49-F238E27FC236}">
                <a16:creationId xmlns:a16="http://schemas.microsoft.com/office/drawing/2014/main" id="{B7CA4F1C-C0A6-EFC0-E08A-B89FAE8182F8}"/>
              </a:ext>
            </a:extLst>
          </p:cNvPr>
          <p:cNvPicPr>
            <a:picLocks noChangeAspect="1"/>
          </p:cNvPicPr>
          <p:nvPr/>
        </p:nvPicPr>
        <p:blipFill>
          <a:blip r:embed="rId6"/>
          <a:stretch>
            <a:fillRect/>
          </a:stretch>
        </p:blipFill>
        <p:spPr>
          <a:xfrm>
            <a:off x="149310" y="139477"/>
            <a:ext cx="656033" cy="653612"/>
          </a:xfrm>
          <a:prstGeom prst="rect">
            <a:avLst/>
          </a:prstGeom>
        </p:spPr>
      </p:pic>
      <p:sp>
        <p:nvSpPr>
          <p:cNvPr id="25" name="Espace réservé de la date 11">
            <a:extLst>
              <a:ext uri="{FF2B5EF4-FFF2-40B4-BE49-F238E27FC236}">
                <a16:creationId xmlns:a16="http://schemas.microsoft.com/office/drawing/2014/main" id="{00925829-1029-8213-4FE9-3661346DC066}"/>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6464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145F5-485C-D856-5785-9BFA42E7046F}"/>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C04D1689-E69A-D212-486F-90D761EBA789}"/>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What</a:t>
            </a:r>
            <a:r>
              <a:rPr lang="fr-FR" sz="3200" dirty="0">
                <a:solidFill>
                  <a:srgbClr val="004191"/>
                </a:solidFill>
              </a:rPr>
              <a:t> </a:t>
            </a:r>
            <a:r>
              <a:rPr lang="fr-FR" sz="3200" dirty="0" err="1">
                <a:solidFill>
                  <a:srgbClr val="004191"/>
                </a:solidFill>
              </a:rPr>
              <a:t>is</a:t>
            </a:r>
            <a:r>
              <a:rPr lang="fr-FR" sz="3200" dirty="0">
                <a:solidFill>
                  <a:srgbClr val="004191"/>
                </a:solidFill>
              </a:rPr>
              <a:t> </a:t>
            </a:r>
            <a:r>
              <a:rPr lang="fr-FR" sz="3200" dirty="0" err="1">
                <a:solidFill>
                  <a:srgbClr val="004191"/>
                </a:solidFill>
              </a:rPr>
              <a:t>next</a:t>
            </a:r>
            <a:r>
              <a:rPr lang="fr-FR" sz="3200" dirty="0">
                <a:solidFill>
                  <a:srgbClr val="004191"/>
                </a:solidFill>
              </a:rPr>
              <a:t>?</a:t>
            </a:r>
            <a:endParaRPr lang="en-US" sz="3200" dirty="0">
              <a:solidFill>
                <a:schemeClr val="bg1"/>
              </a:solidFill>
            </a:endParaRPr>
          </a:p>
        </p:txBody>
      </p:sp>
      <p:cxnSp>
        <p:nvCxnSpPr>
          <p:cNvPr id="3" name="Connecteur droit 2">
            <a:extLst>
              <a:ext uri="{FF2B5EF4-FFF2-40B4-BE49-F238E27FC236}">
                <a16:creationId xmlns:a16="http://schemas.microsoft.com/office/drawing/2014/main" id="{B17BD1D6-0197-3823-E7B9-6D62FB3AA1D9}"/>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18" name="Groupe 17">
            <a:extLst>
              <a:ext uri="{FF2B5EF4-FFF2-40B4-BE49-F238E27FC236}">
                <a16:creationId xmlns:a16="http://schemas.microsoft.com/office/drawing/2014/main" id="{2FAE0F42-BC1F-BC39-6B13-C8479D610CAC}"/>
              </a:ext>
            </a:extLst>
          </p:cNvPr>
          <p:cNvGrpSpPr/>
          <p:nvPr/>
        </p:nvGrpSpPr>
        <p:grpSpPr>
          <a:xfrm>
            <a:off x="4299002" y="1281659"/>
            <a:ext cx="3573818" cy="4775296"/>
            <a:chOff x="4402620" y="1371600"/>
            <a:chExt cx="3573818" cy="4775296"/>
          </a:xfrm>
        </p:grpSpPr>
        <p:sp>
          <p:nvSpPr>
            <p:cNvPr id="25" name="ZoneTexte 24">
              <a:extLst>
                <a:ext uri="{FF2B5EF4-FFF2-40B4-BE49-F238E27FC236}">
                  <a16:creationId xmlns:a16="http://schemas.microsoft.com/office/drawing/2014/main" id="{689B796E-3B3B-0C6B-A588-6BF362481FDD}"/>
                </a:ext>
              </a:extLst>
            </p:cNvPr>
            <p:cNvSpPr txBox="1"/>
            <p:nvPr/>
          </p:nvSpPr>
          <p:spPr>
            <a:xfrm>
              <a:off x="5198713" y="1371600"/>
              <a:ext cx="1981633" cy="369332"/>
            </a:xfrm>
            <a:prstGeom prst="rect">
              <a:avLst/>
            </a:prstGeom>
            <a:noFill/>
          </p:spPr>
          <p:txBody>
            <a:bodyPr wrap="none" rtlCol="0">
              <a:spAutoFit/>
            </a:bodyPr>
            <a:lstStyle/>
            <a:p>
              <a:r>
                <a:rPr lang="en-US" dirty="0"/>
                <a:t>Surface passivation</a:t>
              </a:r>
            </a:p>
          </p:txBody>
        </p:sp>
        <p:grpSp>
          <p:nvGrpSpPr>
            <p:cNvPr id="12" name="Groupe 11">
              <a:extLst>
                <a:ext uri="{FF2B5EF4-FFF2-40B4-BE49-F238E27FC236}">
                  <a16:creationId xmlns:a16="http://schemas.microsoft.com/office/drawing/2014/main" id="{8C8E42D9-ECAF-D381-19EA-C24E668206F7}"/>
                </a:ext>
              </a:extLst>
            </p:cNvPr>
            <p:cNvGrpSpPr/>
            <p:nvPr/>
          </p:nvGrpSpPr>
          <p:grpSpPr>
            <a:xfrm>
              <a:off x="4828424" y="4451032"/>
              <a:ext cx="2722210" cy="1695864"/>
              <a:chOff x="4647189" y="4451032"/>
              <a:chExt cx="2722210" cy="1695864"/>
            </a:xfrm>
          </p:grpSpPr>
          <p:pic>
            <p:nvPicPr>
              <p:cNvPr id="26" name="Image 25">
                <a:extLst>
                  <a:ext uri="{FF2B5EF4-FFF2-40B4-BE49-F238E27FC236}">
                    <a16:creationId xmlns:a16="http://schemas.microsoft.com/office/drawing/2014/main" id="{4E6537A3-0877-DDF3-0C2D-A679B8301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780" y="4451032"/>
                <a:ext cx="2642619" cy="1480420"/>
              </a:xfrm>
              <a:prstGeom prst="rect">
                <a:avLst/>
              </a:prstGeom>
            </p:spPr>
          </p:pic>
          <p:sp>
            <p:nvSpPr>
              <p:cNvPr id="27" name="Rectangle 26">
                <a:extLst>
                  <a:ext uri="{FF2B5EF4-FFF2-40B4-BE49-F238E27FC236}">
                    <a16:creationId xmlns:a16="http://schemas.microsoft.com/office/drawing/2014/main" id="{C0111A6A-1187-77C1-299D-5BAD555C3794}"/>
                  </a:ext>
                </a:extLst>
              </p:cNvPr>
              <p:cNvSpPr/>
              <p:nvPr/>
            </p:nvSpPr>
            <p:spPr>
              <a:xfrm>
                <a:off x="4647189" y="5931452"/>
                <a:ext cx="2061783" cy="215444"/>
              </a:xfrm>
              <a:prstGeom prst="rect">
                <a:avLst/>
              </a:prstGeom>
            </p:spPr>
            <p:txBody>
              <a:bodyPr wrap="none">
                <a:spAutoFit/>
              </a:bodyPr>
              <a:lstStyle/>
              <a:p>
                <a:r>
                  <a:rPr lang="fr-FR" sz="800" dirty="0" err="1">
                    <a:latin typeface="Arial" panose="020B0604020202020204" pitchFamily="34" charset="0"/>
                  </a:rPr>
                  <a:t>Rühl</a:t>
                </a:r>
                <a:r>
                  <a:rPr lang="fr-FR" sz="800" dirty="0">
                    <a:latin typeface="Arial" panose="020B0604020202020204" pitchFamily="34" charset="0"/>
                  </a:rPr>
                  <a:t> et al., </a:t>
                </a:r>
                <a:r>
                  <a:rPr lang="fr-FR" sz="800" i="1" dirty="0">
                    <a:latin typeface="Arial" panose="020B0604020202020204" pitchFamily="34" charset="0"/>
                  </a:rPr>
                  <a:t>Nano </a:t>
                </a:r>
                <a:r>
                  <a:rPr lang="fr-FR" sz="800" i="1" dirty="0" err="1">
                    <a:latin typeface="Arial" panose="020B0604020202020204" pitchFamily="34" charset="0"/>
                  </a:rPr>
                  <a:t>Lett</a:t>
                </a:r>
                <a:r>
                  <a:rPr lang="fr-FR" sz="800" i="1" dirty="0">
                    <a:latin typeface="Arial" panose="020B0604020202020204" pitchFamily="34" charset="0"/>
                  </a:rPr>
                  <a:t>. </a:t>
                </a:r>
                <a:r>
                  <a:rPr lang="fr-FR" sz="800" b="1" dirty="0">
                    <a:latin typeface="Arial" panose="020B0604020202020204" pitchFamily="34" charset="0"/>
                  </a:rPr>
                  <a:t>20</a:t>
                </a:r>
                <a:r>
                  <a:rPr lang="fr-FR" sz="800" dirty="0">
                    <a:latin typeface="Arial" panose="020B0604020202020204" pitchFamily="34" charset="0"/>
                  </a:rPr>
                  <a:t>, 658−66 (2020)</a:t>
                </a:r>
                <a:endParaRPr lang="en-US" sz="800" dirty="0"/>
              </a:p>
            </p:txBody>
          </p:sp>
        </p:grpSp>
        <p:grpSp>
          <p:nvGrpSpPr>
            <p:cNvPr id="13" name="Groupe 12">
              <a:extLst>
                <a:ext uri="{FF2B5EF4-FFF2-40B4-BE49-F238E27FC236}">
                  <a16:creationId xmlns:a16="http://schemas.microsoft.com/office/drawing/2014/main" id="{43C7A52E-21CD-F521-75FB-B98D994D406C}"/>
                </a:ext>
              </a:extLst>
            </p:cNvPr>
            <p:cNvGrpSpPr/>
            <p:nvPr/>
          </p:nvGrpSpPr>
          <p:grpSpPr>
            <a:xfrm>
              <a:off x="4402620" y="1988756"/>
              <a:ext cx="3573818" cy="2057702"/>
              <a:chOff x="4402620" y="1988756"/>
              <a:chExt cx="3573818" cy="2057702"/>
            </a:xfrm>
          </p:grpSpPr>
          <p:pic>
            <p:nvPicPr>
              <p:cNvPr id="17" name="Image 16">
                <a:extLst>
                  <a:ext uri="{FF2B5EF4-FFF2-40B4-BE49-F238E27FC236}">
                    <a16:creationId xmlns:a16="http://schemas.microsoft.com/office/drawing/2014/main" id="{954CB6A2-65B0-8E45-0CFD-18C763C1E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20" y="1988756"/>
                <a:ext cx="3573818" cy="1777118"/>
              </a:xfrm>
              <a:prstGeom prst="rect">
                <a:avLst/>
              </a:prstGeom>
            </p:spPr>
          </p:pic>
          <p:sp>
            <p:nvSpPr>
              <p:cNvPr id="28" name="ZoneTexte 27">
                <a:extLst>
                  <a:ext uri="{FF2B5EF4-FFF2-40B4-BE49-F238E27FC236}">
                    <a16:creationId xmlns:a16="http://schemas.microsoft.com/office/drawing/2014/main" id="{BC4EE3AA-B7C8-86C9-EB39-F5CF35CCB2A9}"/>
                  </a:ext>
                </a:extLst>
              </p:cNvPr>
              <p:cNvSpPr txBox="1"/>
              <p:nvPr/>
            </p:nvSpPr>
            <p:spPr>
              <a:xfrm>
                <a:off x="4646713" y="3831014"/>
                <a:ext cx="1976823" cy="215444"/>
              </a:xfrm>
              <a:prstGeom prst="rect">
                <a:avLst/>
              </a:prstGeom>
              <a:noFill/>
            </p:spPr>
            <p:txBody>
              <a:bodyPr wrap="none" rtlCol="0">
                <a:spAutoFit/>
              </a:bodyPr>
              <a:lstStyle/>
              <a:p>
                <a:r>
                  <a:rPr lang="en-US" sz="800" dirty="0"/>
                  <a:t>Sprinkle et al., arXiv:1001.3869 (2010) </a:t>
                </a:r>
              </a:p>
            </p:txBody>
          </p:sp>
        </p:grpSp>
      </p:grpSp>
      <p:grpSp>
        <p:nvGrpSpPr>
          <p:cNvPr id="11" name="Groupe 10">
            <a:extLst>
              <a:ext uri="{FF2B5EF4-FFF2-40B4-BE49-F238E27FC236}">
                <a16:creationId xmlns:a16="http://schemas.microsoft.com/office/drawing/2014/main" id="{86F4701C-72AC-95B0-A200-F6734B20325C}"/>
              </a:ext>
            </a:extLst>
          </p:cNvPr>
          <p:cNvGrpSpPr/>
          <p:nvPr/>
        </p:nvGrpSpPr>
        <p:grpSpPr>
          <a:xfrm>
            <a:off x="8342108" y="1278678"/>
            <a:ext cx="3224680" cy="3686307"/>
            <a:chOff x="8342108" y="1368619"/>
            <a:chExt cx="3224680" cy="3686307"/>
          </a:xfrm>
        </p:grpSpPr>
        <p:sp>
          <p:nvSpPr>
            <p:cNvPr id="29" name="ZoneTexte 28">
              <a:extLst>
                <a:ext uri="{FF2B5EF4-FFF2-40B4-BE49-F238E27FC236}">
                  <a16:creationId xmlns:a16="http://schemas.microsoft.com/office/drawing/2014/main" id="{6AD8AE62-8827-233A-CCB7-65A089CB9801}"/>
                </a:ext>
              </a:extLst>
            </p:cNvPr>
            <p:cNvSpPr txBox="1"/>
            <p:nvPr/>
          </p:nvSpPr>
          <p:spPr>
            <a:xfrm>
              <a:off x="8750379" y="1368619"/>
              <a:ext cx="2706125" cy="369332"/>
            </a:xfrm>
            <a:prstGeom prst="rect">
              <a:avLst/>
            </a:prstGeom>
            <a:noFill/>
          </p:spPr>
          <p:txBody>
            <a:bodyPr wrap="none" rtlCol="0">
              <a:spAutoFit/>
            </a:bodyPr>
            <a:lstStyle/>
            <a:p>
              <a:r>
                <a:rPr lang="en-US" dirty="0"/>
                <a:t>Integrated quantum node  </a:t>
              </a:r>
            </a:p>
          </p:txBody>
        </p:sp>
        <p:pic>
          <p:nvPicPr>
            <p:cNvPr id="30" name="Image 29">
              <a:extLst>
                <a:ext uri="{FF2B5EF4-FFF2-40B4-BE49-F238E27FC236}">
                  <a16:creationId xmlns:a16="http://schemas.microsoft.com/office/drawing/2014/main" id="{72ED9994-CFE8-7577-25D0-5E6FFCBB2495}"/>
                </a:ext>
              </a:extLst>
            </p:cNvPr>
            <p:cNvPicPr>
              <a:picLocks noChangeAspect="1"/>
            </p:cNvPicPr>
            <p:nvPr/>
          </p:nvPicPr>
          <p:blipFill>
            <a:blip r:embed="rId5"/>
            <a:stretch>
              <a:fillRect/>
            </a:stretch>
          </p:blipFill>
          <p:spPr>
            <a:xfrm>
              <a:off x="8458121" y="2520828"/>
              <a:ext cx="3108667" cy="2318654"/>
            </a:xfrm>
            <a:prstGeom prst="rect">
              <a:avLst/>
            </a:prstGeom>
          </p:spPr>
        </p:pic>
        <p:sp>
          <p:nvSpPr>
            <p:cNvPr id="31" name="Rectangle 30">
              <a:extLst>
                <a:ext uri="{FF2B5EF4-FFF2-40B4-BE49-F238E27FC236}">
                  <a16:creationId xmlns:a16="http://schemas.microsoft.com/office/drawing/2014/main" id="{34CB47E5-3D0B-5DD2-2097-FF060D79680D}"/>
                </a:ext>
              </a:extLst>
            </p:cNvPr>
            <p:cNvSpPr/>
            <p:nvPr/>
          </p:nvSpPr>
          <p:spPr>
            <a:xfrm>
              <a:off x="8342108" y="4839482"/>
              <a:ext cx="2421161" cy="215444"/>
            </a:xfrm>
            <a:prstGeom prst="rect">
              <a:avLst/>
            </a:prstGeom>
          </p:spPr>
          <p:txBody>
            <a:bodyPr wrap="square">
              <a:spAutoFit/>
            </a:bodyPr>
            <a:lstStyle/>
            <a:p>
              <a:r>
                <a:rPr lang="fr-FR" sz="800" dirty="0" err="1"/>
                <a:t>Lukin</a:t>
              </a:r>
              <a:r>
                <a:rPr lang="fr-FR" sz="800" dirty="0"/>
                <a:t> et al., </a:t>
              </a:r>
              <a:r>
                <a:rPr lang="fr-FR" sz="800" i="1" dirty="0"/>
                <a:t>Nat. </a:t>
              </a:r>
              <a:r>
                <a:rPr lang="fr-FR" sz="800" i="1" dirty="0" err="1"/>
                <a:t>Photonics</a:t>
              </a:r>
              <a:r>
                <a:rPr lang="fr-FR" sz="800" dirty="0"/>
                <a:t> </a:t>
              </a:r>
              <a:r>
                <a:rPr lang="fr-FR" sz="800" b="1" dirty="0"/>
                <a:t>14</a:t>
              </a:r>
              <a:r>
                <a:rPr lang="fr-FR" sz="800" dirty="0"/>
                <a:t>, 330 (2020) </a:t>
              </a:r>
            </a:p>
          </p:txBody>
        </p:sp>
      </p:grpSp>
      <p:pic>
        <p:nvPicPr>
          <p:cNvPr id="9" name="Image 8">
            <a:extLst>
              <a:ext uri="{FF2B5EF4-FFF2-40B4-BE49-F238E27FC236}">
                <a16:creationId xmlns:a16="http://schemas.microsoft.com/office/drawing/2014/main" id="{33F0CD6A-6F5D-E15E-4C5A-70589C4684B9}"/>
              </a:ext>
            </a:extLst>
          </p:cNvPr>
          <p:cNvPicPr>
            <a:picLocks noChangeAspect="1"/>
          </p:cNvPicPr>
          <p:nvPr/>
        </p:nvPicPr>
        <p:blipFill>
          <a:blip r:embed="rId6"/>
          <a:stretch>
            <a:fillRect/>
          </a:stretch>
        </p:blipFill>
        <p:spPr>
          <a:xfrm>
            <a:off x="819526" y="5100095"/>
            <a:ext cx="2999058" cy="952491"/>
          </a:xfrm>
          <a:prstGeom prst="rect">
            <a:avLst/>
          </a:prstGeom>
        </p:spPr>
      </p:pic>
      <p:pic>
        <p:nvPicPr>
          <p:cNvPr id="8" name="Image 7">
            <a:extLst>
              <a:ext uri="{FF2B5EF4-FFF2-40B4-BE49-F238E27FC236}">
                <a16:creationId xmlns:a16="http://schemas.microsoft.com/office/drawing/2014/main" id="{7AB0982C-282F-1FDB-DF01-4F947B3FD3E2}"/>
              </a:ext>
            </a:extLst>
          </p:cNvPr>
          <p:cNvPicPr>
            <a:picLocks noChangeAspect="1"/>
          </p:cNvPicPr>
          <p:nvPr/>
        </p:nvPicPr>
        <p:blipFill>
          <a:blip r:embed="rId7"/>
          <a:stretch>
            <a:fillRect/>
          </a:stretch>
        </p:blipFill>
        <p:spPr>
          <a:xfrm>
            <a:off x="959150" y="1736259"/>
            <a:ext cx="2719811" cy="2910120"/>
          </a:xfrm>
          <a:prstGeom prst="rect">
            <a:avLst/>
          </a:prstGeom>
        </p:spPr>
      </p:pic>
      <p:sp>
        <p:nvSpPr>
          <p:cNvPr id="14" name="ZoneTexte 13">
            <a:extLst>
              <a:ext uri="{FF2B5EF4-FFF2-40B4-BE49-F238E27FC236}">
                <a16:creationId xmlns:a16="http://schemas.microsoft.com/office/drawing/2014/main" id="{2CB72CD1-B4A1-8740-25F7-EFF1C2E82D44}"/>
              </a:ext>
            </a:extLst>
          </p:cNvPr>
          <p:cNvSpPr txBox="1"/>
          <p:nvPr/>
        </p:nvSpPr>
        <p:spPr>
          <a:xfrm>
            <a:off x="876192" y="1281659"/>
            <a:ext cx="3008131" cy="369332"/>
          </a:xfrm>
          <a:prstGeom prst="rect">
            <a:avLst/>
          </a:prstGeom>
          <a:noFill/>
        </p:spPr>
        <p:txBody>
          <a:bodyPr wrap="none" rtlCol="0">
            <a:spAutoFit/>
          </a:bodyPr>
          <a:lstStyle/>
          <a:p>
            <a:r>
              <a:rPr lang="en-US" dirty="0"/>
              <a:t>Efficient light in/out coupling</a:t>
            </a:r>
          </a:p>
        </p:txBody>
      </p:sp>
      <p:sp>
        <p:nvSpPr>
          <p:cNvPr id="32" name="TextBox 38">
            <a:extLst>
              <a:ext uri="{FF2B5EF4-FFF2-40B4-BE49-F238E27FC236}">
                <a16:creationId xmlns:a16="http://schemas.microsoft.com/office/drawing/2014/main" id="{D8A9565D-4B00-CE42-E5E1-2E2BAB41AC51}"/>
              </a:ext>
            </a:extLst>
          </p:cNvPr>
          <p:cNvSpPr txBox="1"/>
          <p:nvPr/>
        </p:nvSpPr>
        <p:spPr>
          <a:xfrm>
            <a:off x="676172" y="6061414"/>
            <a:ext cx="2641932" cy="215444"/>
          </a:xfrm>
          <a:prstGeom prst="rect">
            <a:avLst/>
          </a:prstGeom>
          <a:noFill/>
        </p:spPr>
        <p:txBody>
          <a:bodyPr wrap="square" rtlCol="0">
            <a:spAutoFit/>
          </a:bodyPr>
          <a:lstStyle/>
          <a:p>
            <a:r>
              <a:rPr lang="en-US" sz="800" dirty="0" err="1"/>
              <a:t>Burek</a:t>
            </a:r>
            <a:r>
              <a:rPr lang="en-US" sz="800" dirty="0"/>
              <a:t> et al., </a:t>
            </a:r>
            <a:r>
              <a:rPr lang="en-US" sz="800" i="1" dirty="0"/>
              <a:t>Phys. Rev. Applied </a:t>
            </a:r>
            <a:r>
              <a:rPr lang="en-US" sz="800" b="1" dirty="0"/>
              <a:t>8</a:t>
            </a:r>
            <a:r>
              <a:rPr lang="en-US" sz="800" dirty="0"/>
              <a:t>, 024026 (2017)</a:t>
            </a:r>
          </a:p>
        </p:txBody>
      </p:sp>
      <p:sp>
        <p:nvSpPr>
          <p:cNvPr id="34" name="TextBox 38">
            <a:extLst>
              <a:ext uri="{FF2B5EF4-FFF2-40B4-BE49-F238E27FC236}">
                <a16:creationId xmlns:a16="http://schemas.microsoft.com/office/drawing/2014/main" id="{5AA09FF2-E7AC-DEBE-47F4-FE4B8FFD1B76}"/>
              </a:ext>
            </a:extLst>
          </p:cNvPr>
          <p:cNvSpPr txBox="1"/>
          <p:nvPr/>
        </p:nvSpPr>
        <p:spPr>
          <a:xfrm>
            <a:off x="891083" y="4678324"/>
            <a:ext cx="2404518" cy="215444"/>
          </a:xfrm>
          <a:prstGeom prst="rect">
            <a:avLst/>
          </a:prstGeom>
          <a:noFill/>
        </p:spPr>
        <p:txBody>
          <a:bodyPr wrap="square" rtlCol="0">
            <a:spAutoFit/>
          </a:bodyPr>
          <a:lstStyle/>
          <a:p>
            <a:r>
              <a:rPr lang="en-US" sz="800" dirty="0" err="1"/>
              <a:t>Knall</a:t>
            </a:r>
            <a:r>
              <a:rPr lang="en-US" sz="800" dirty="0"/>
              <a:t> et al., </a:t>
            </a:r>
            <a:r>
              <a:rPr lang="fr-FR" sz="800" dirty="0"/>
              <a:t>Phys. </a:t>
            </a:r>
            <a:r>
              <a:rPr lang="fr-FR" sz="800" dirty="0" err="1"/>
              <a:t>Rev</a:t>
            </a:r>
            <a:r>
              <a:rPr lang="fr-FR" sz="800" dirty="0"/>
              <a:t>. </a:t>
            </a:r>
            <a:r>
              <a:rPr lang="fr-FR" sz="800" dirty="0" err="1"/>
              <a:t>Lett</a:t>
            </a:r>
            <a:r>
              <a:rPr lang="fr-FR" sz="800" dirty="0"/>
              <a:t>. </a:t>
            </a:r>
            <a:r>
              <a:rPr lang="fr-FR" sz="800" b="1" dirty="0"/>
              <a:t>129, </a:t>
            </a:r>
            <a:r>
              <a:rPr lang="fr-FR" sz="800" dirty="0"/>
              <a:t>053603 </a:t>
            </a:r>
            <a:r>
              <a:rPr lang="en-US" sz="800" dirty="0"/>
              <a:t>(2022)</a:t>
            </a:r>
          </a:p>
        </p:txBody>
      </p:sp>
      <p:sp>
        <p:nvSpPr>
          <p:cNvPr id="10" name="Espace réservé du pied de page 9">
            <a:extLst>
              <a:ext uri="{FF2B5EF4-FFF2-40B4-BE49-F238E27FC236}">
                <a16:creationId xmlns:a16="http://schemas.microsoft.com/office/drawing/2014/main" id="{478E1C8F-B61C-A3DB-A224-C4849E0CBDB6}"/>
              </a:ext>
            </a:extLst>
          </p:cNvPr>
          <p:cNvSpPr>
            <a:spLocks noGrp="1"/>
          </p:cNvSpPr>
          <p:nvPr>
            <p:ph type="ftr" sz="quarter" idx="11"/>
          </p:nvPr>
        </p:nvSpPr>
        <p:spPr/>
        <p:txBody>
          <a:bodyPr/>
          <a:lstStyle/>
          <a:p>
            <a:r>
              <a:rPr lang="fr-FR"/>
              <a:t>Charles Babin</a:t>
            </a:r>
          </a:p>
        </p:txBody>
      </p:sp>
      <p:sp>
        <p:nvSpPr>
          <p:cNvPr id="15" name="Espace réservé du numéro de diapositive 14">
            <a:extLst>
              <a:ext uri="{FF2B5EF4-FFF2-40B4-BE49-F238E27FC236}">
                <a16:creationId xmlns:a16="http://schemas.microsoft.com/office/drawing/2014/main" id="{C88513F2-15A8-2415-D997-D554E9944A63}"/>
              </a:ext>
            </a:extLst>
          </p:cNvPr>
          <p:cNvSpPr>
            <a:spLocks noGrp="1"/>
          </p:cNvSpPr>
          <p:nvPr>
            <p:ph type="sldNum" sz="quarter" idx="12"/>
          </p:nvPr>
        </p:nvSpPr>
        <p:spPr/>
        <p:txBody>
          <a:bodyPr/>
          <a:lstStyle/>
          <a:p>
            <a:fld id="{BC52D411-5A3D-D14A-AF34-D9B1C8ECD583}" type="slidenum">
              <a:rPr lang="fr-FR" smtClean="0"/>
              <a:pPr/>
              <a:t>51</a:t>
            </a:fld>
            <a:endParaRPr lang="fr-FR"/>
          </a:p>
        </p:txBody>
      </p:sp>
      <p:grpSp>
        <p:nvGrpSpPr>
          <p:cNvPr id="2" name="Groupe 1">
            <a:extLst>
              <a:ext uri="{FF2B5EF4-FFF2-40B4-BE49-F238E27FC236}">
                <a16:creationId xmlns:a16="http://schemas.microsoft.com/office/drawing/2014/main" id="{61C86260-22D2-9833-CE53-1613ACFDFA7F}"/>
              </a:ext>
            </a:extLst>
          </p:cNvPr>
          <p:cNvGrpSpPr/>
          <p:nvPr/>
        </p:nvGrpSpPr>
        <p:grpSpPr>
          <a:xfrm>
            <a:off x="11195053" y="147318"/>
            <a:ext cx="873037" cy="664352"/>
            <a:chOff x="10937240" y="138967"/>
            <a:chExt cx="873037" cy="664352"/>
          </a:xfrm>
        </p:grpSpPr>
        <p:pic>
          <p:nvPicPr>
            <p:cNvPr id="4" name="Picture 2" descr="ICB – Laboratoire Interdisciplinaire Carnot de Bourgogne - Université de  Bourgogne">
              <a:extLst>
                <a:ext uri="{FF2B5EF4-FFF2-40B4-BE49-F238E27FC236}">
                  <a16:creationId xmlns:a16="http://schemas.microsoft.com/office/drawing/2014/main" id="{D99C2F23-3A41-3E98-FD0D-28FF61F3385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BDB2C62-1AD4-CFF8-E7A5-F383697DC950}"/>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a:extLst>
              <a:ext uri="{FF2B5EF4-FFF2-40B4-BE49-F238E27FC236}">
                <a16:creationId xmlns:a16="http://schemas.microsoft.com/office/drawing/2014/main" id="{856C2B50-B44D-0414-337F-6EE0AA3CA413}"/>
              </a:ext>
            </a:extLst>
          </p:cNvPr>
          <p:cNvPicPr>
            <a:picLocks noChangeAspect="1"/>
          </p:cNvPicPr>
          <p:nvPr/>
        </p:nvPicPr>
        <p:blipFill>
          <a:blip r:embed="rId9"/>
          <a:stretch>
            <a:fillRect/>
          </a:stretch>
        </p:blipFill>
        <p:spPr>
          <a:xfrm>
            <a:off x="149310" y="139477"/>
            <a:ext cx="656033" cy="653612"/>
          </a:xfrm>
          <a:prstGeom prst="rect">
            <a:avLst/>
          </a:prstGeom>
        </p:spPr>
      </p:pic>
      <p:sp>
        <p:nvSpPr>
          <p:cNvPr id="7" name="Espace réservé de la date 11">
            <a:extLst>
              <a:ext uri="{FF2B5EF4-FFF2-40B4-BE49-F238E27FC236}">
                <a16:creationId xmlns:a16="http://schemas.microsoft.com/office/drawing/2014/main" id="{7975D131-E3DE-1278-B976-B3BAB01D5D1A}"/>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4837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6115-3918-1C12-C545-C04B539BDFB9}"/>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7ECBB4FE-BC4C-9DC8-F059-B3D8DED76D5D}"/>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Outline</a:t>
            </a:r>
          </a:p>
        </p:txBody>
      </p:sp>
      <p:cxnSp>
        <p:nvCxnSpPr>
          <p:cNvPr id="2" name="Connecteur droit 1">
            <a:extLst>
              <a:ext uri="{FF2B5EF4-FFF2-40B4-BE49-F238E27FC236}">
                <a16:creationId xmlns:a16="http://schemas.microsoft.com/office/drawing/2014/main" id="{9B79C99A-87AB-FE53-D06F-1C80B6E51D0E}"/>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35" name="Espace réservé du pied de page 34">
            <a:extLst>
              <a:ext uri="{FF2B5EF4-FFF2-40B4-BE49-F238E27FC236}">
                <a16:creationId xmlns:a16="http://schemas.microsoft.com/office/drawing/2014/main" id="{5DB7527E-4055-9164-8905-1B654C030CB4}"/>
              </a:ext>
            </a:extLst>
          </p:cNvPr>
          <p:cNvSpPr>
            <a:spLocks noGrp="1"/>
          </p:cNvSpPr>
          <p:nvPr>
            <p:ph type="ftr" sz="quarter" idx="11"/>
          </p:nvPr>
        </p:nvSpPr>
        <p:spPr/>
        <p:txBody>
          <a:bodyPr/>
          <a:lstStyle/>
          <a:p>
            <a:r>
              <a:rPr lang="fr-FR"/>
              <a:t>Charles Babin</a:t>
            </a:r>
          </a:p>
        </p:txBody>
      </p:sp>
      <p:sp>
        <p:nvSpPr>
          <p:cNvPr id="36" name="Espace réservé du numéro de diapositive 35">
            <a:extLst>
              <a:ext uri="{FF2B5EF4-FFF2-40B4-BE49-F238E27FC236}">
                <a16:creationId xmlns:a16="http://schemas.microsoft.com/office/drawing/2014/main" id="{1D46EFC1-3BE5-C268-CEF2-AAFE0F8574ED}"/>
              </a:ext>
            </a:extLst>
          </p:cNvPr>
          <p:cNvSpPr>
            <a:spLocks noGrp="1"/>
          </p:cNvSpPr>
          <p:nvPr>
            <p:ph type="sldNum" sz="quarter" idx="12"/>
          </p:nvPr>
        </p:nvSpPr>
        <p:spPr/>
        <p:txBody>
          <a:bodyPr/>
          <a:lstStyle/>
          <a:p>
            <a:fld id="{BC52D411-5A3D-D14A-AF34-D9B1C8ECD583}" type="slidenum">
              <a:rPr lang="fr-FR" smtClean="0"/>
              <a:pPr/>
              <a:t>52</a:t>
            </a:fld>
            <a:endParaRPr lang="fr-FR"/>
          </a:p>
        </p:txBody>
      </p:sp>
      <p:grpSp>
        <p:nvGrpSpPr>
          <p:cNvPr id="6" name="Groupe 5">
            <a:extLst>
              <a:ext uri="{FF2B5EF4-FFF2-40B4-BE49-F238E27FC236}">
                <a16:creationId xmlns:a16="http://schemas.microsoft.com/office/drawing/2014/main" id="{0DFDAEDB-4CF2-1FC5-0E94-B0B31856DDC2}"/>
              </a:ext>
            </a:extLst>
          </p:cNvPr>
          <p:cNvGrpSpPr/>
          <p:nvPr/>
        </p:nvGrpSpPr>
        <p:grpSpPr>
          <a:xfrm>
            <a:off x="11195053" y="147318"/>
            <a:ext cx="873037" cy="664352"/>
            <a:chOff x="10937240" y="138967"/>
            <a:chExt cx="873037" cy="664352"/>
          </a:xfrm>
        </p:grpSpPr>
        <p:pic>
          <p:nvPicPr>
            <p:cNvPr id="7" name="Picture 2" descr="ICB – Laboratoire Interdisciplinaire Carnot de Bourgogne - Université de  Bourgogne">
              <a:extLst>
                <a:ext uri="{FF2B5EF4-FFF2-40B4-BE49-F238E27FC236}">
                  <a16:creationId xmlns:a16="http://schemas.microsoft.com/office/drawing/2014/main" id="{597932CB-AD1E-99B6-C508-36BB9DF6C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CACECFD-72EB-916B-761B-595AC49F3502}"/>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9FA9314E-D0BC-C720-1178-EE5FD82AE2D6}"/>
              </a:ext>
            </a:extLst>
          </p:cNvPr>
          <p:cNvSpPr txBox="1"/>
          <p:nvPr/>
        </p:nvSpPr>
        <p:spPr>
          <a:xfrm>
            <a:off x="4038600" y="1961134"/>
            <a:ext cx="5410200" cy="3970318"/>
          </a:xfrm>
          <a:prstGeom prst="rect">
            <a:avLst/>
          </a:prstGeom>
          <a:noFill/>
        </p:spPr>
        <p:txBody>
          <a:bodyPr wrap="square" rtlCol="0">
            <a:spAutoFit/>
          </a:bodyPr>
          <a:lstStyle/>
          <a:p>
            <a:pPr marL="457200" indent="-457200">
              <a:buClr>
                <a:srgbClr val="00BEFF"/>
              </a:buClr>
              <a:buFont typeface="Wingdings" pitchFamily="2" charset="2"/>
              <a:buChar char="v"/>
            </a:pPr>
            <a:r>
              <a:rPr lang="fr-FR" sz="2800" dirty="0"/>
              <a:t>Quantum internet</a:t>
            </a:r>
          </a:p>
          <a:p>
            <a:pPr>
              <a:buClr>
                <a:srgbClr val="00BEFF"/>
              </a:buClr>
            </a:pPr>
            <a:endParaRPr lang="fr-FR" sz="2800" dirty="0"/>
          </a:p>
          <a:p>
            <a:pPr marL="457200" indent="-457200">
              <a:buClr>
                <a:srgbClr val="00BEFF"/>
              </a:buClr>
              <a:buFont typeface="Wingdings" pitchFamily="2" charset="2"/>
              <a:buChar char="v"/>
            </a:pPr>
            <a:r>
              <a:rPr lang="fr-FR" sz="2800" dirty="0" err="1"/>
              <a:t>Color</a:t>
            </a:r>
            <a:r>
              <a:rPr lang="fr-FR" sz="2800" dirty="0"/>
              <a:t> center</a:t>
            </a:r>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Integrated quantum </a:t>
            </a:r>
            <a:r>
              <a:rPr lang="fr-FR" sz="2800" dirty="0" err="1"/>
              <a:t>node</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r>
              <a:rPr lang="fr-FR" sz="2800" dirty="0"/>
              <a:t>Quantum </a:t>
            </a:r>
            <a:r>
              <a:rPr lang="fr-FR" sz="2800" dirty="0" err="1"/>
              <a:t>register</a:t>
            </a:r>
            <a:endParaRPr lang="fr-FR" sz="2800" dirty="0"/>
          </a:p>
          <a:p>
            <a:pPr marL="457200" indent="-457200">
              <a:buClr>
                <a:srgbClr val="00BEFF"/>
              </a:buClr>
              <a:buFont typeface="Wingdings" pitchFamily="2" charset="2"/>
              <a:buChar char="v"/>
            </a:pPr>
            <a:endParaRPr lang="fr-FR" sz="2800" dirty="0"/>
          </a:p>
          <a:p>
            <a:pPr marL="457200" indent="-457200">
              <a:buClr>
                <a:srgbClr val="00BEFF"/>
              </a:buClr>
              <a:buFont typeface="Wingdings" pitchFamily="2" charset="2"/>
              <a:buChar char="v"/>
            </a:pPr>
            <a:endParaRPr lang="fr-FR" sz="2800" dirty="0"/>
          </a:p>
        </p:txBody>
      </p:sp>
      <p:sp>
        <p:nvSpPr>
          <p:cNvPr id="8" name="Rectangle 7">
            <a:extLst>
              <a:ext uri="{FF2B5EF4-FFF2-40B4-BE49-F238E27FC236}">
                <a16:creationId xmlns:a16="http://schemas.microsoft.com/office/drawing/2014/main" id="{0C729B50-DC98-4CEB-AE4A-7D05A30AE10E}"/>
              </a:ext>
            </a:extLst>
          </p:cNvPr>
          <p:cNvSpPr/>
          <p:nvPr/>
        </p:nvSpPr>
        <p:spPr>
          <a:xfrm>
            <a:off x="3822058" y="1961134"/>
            <a:ext cx="5065523" cy="1467865"/>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009787-284A-6AC1-1CD2-C155CA3FD2FD}"/>
              </a:ext>
            </a:extLst>
          </p:cNvPr>
          <p:cNvSpPr/>
          <p:nvPr/>
        </p:nvSpPr>
        <p:spPr>
          <a:xfrm>
            <a:off x="3822058" y="3597790"/>
            <a:ext cx="5065523" cy="697006"/>
          </a:xfrm>
          <a:prstGeom prst="rect">
            <a:avLst/>
          </a:prstGeom>
          <a:solidFill>
            <a:schemeClr val="bg1">
              <a:alpha val="68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a:extLst>
              <a:ext uri="{FF2B5EF4-FFF2-40B4-BE49-F238E27FC236}">
                <a16:creationId xmlns:a16="http://schemas.microsoft.com/office/drawing/2014/main" id="{44E9F3C5-6284-4F0D-D465-B891556CBCC2}"/>
              </a:ext>
            </a:extLst>
          </p:cNvPr>
          <p:cNvPicPr>
            <a:picLocks noChangeAspect="1"/>
          </p:cNvPicPr>
          <p:nvPr/>
        </p:nvPicPr>
        <p:blipFill>
          <a:blip r:embed="rId4"/>
          <a:stretch>
            <a:fillRect/>
          </a:stretch>
        </p:blipFill>
        <p:spPr>
          <a:xfrm>
            <a:off x="149310" y="139477"/>
            <a:ext cx="656033" cy="653612"/>
          </a:xfrm>
          <a:prstGeom prst="rect">
            <a:avLst/>
          </a:prstGeom>
        </p:spPr>
      </p:pic>
      <p:sp>
        <p:nvSpPr>
          <p:cNvPr id="14" name="Espace réservé de la date 11">
            <a:extLst>
              <a:ext uri="{FF2B5EF4-FFF2-40B4-BE49-F238E27FC236}">
                <a16:creationId xmlns:a16="http://schemas.microsoft.com/office/drawing/2014/main" id="{6D40109E-90D4-A2F0-FB3A-9011B1048419}"/>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grpSp>
        <p:nvGrpSpPr>
          <p:cNvPr id="5" name="Groupe 4">
            <a:extLst>
              <a:ext uri="{FF2B5EF4-FFF2-40B4-BE49-F238E27FC236}">
                <a16:creationId xmlns:a16="http://schemas.microsoft.com/office/drawing/2014/main" id="{8E17414F-17C9-59AD-1C6D-2BB2FA406BAE}"/>
              </a:ext>
            </a:extLst>
          </p:cNvPr>
          <p:cNvGrpSpPr/>
          <p:nvPr/>
        </p:nvGrpSpPr>
        <p:grpSpPr>
          <a:xfrm>
            <a:off x="192240" y="2415492"/>
            <a:ext cx="3573840" cy="2201238"/>
            <a:chOff x="4970560" y="2582104"/>
            <a:chExt cx="3573840" cy="2201238"/>
          </a:xfrm>
        </p:grpSpPr>
        <p:pic>
          <p:nvPicPr>
            <p:cNvPr id="10" name="Image 9">
              <a:extLst>
                <a:ext uri="{FF2B5EF4-FFF2-40B4-BE49-F238E27FC236}">
                  <a16:creationId xmlns:a16="http://schemas.microsoft.com/office/drawing/2014/main" id="{40E86D38-034D-C106-8405-54BB06676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440" y="2582104"/>
              <a:ext cx="3555960" cy="2027013"/>
            </a:xfrm>
            <a:prstGeom prst="rect">
              <a:avLst/>
            </a:prstGeom>
          </p:spPr>
        </p:pic>
        <p:sp>
          <p:nvSpPr>
            <p:cNvPr id="11" name="Rectangle 10">
              <a:extLst>
                <a:ext uri="{FF2B5EF4-FFF2-40B4-BE49-F238E27FC236}">
                  <a16:creationId xmlns:a16="http://schemas.microsoft.com/office/drawing/2014/main" id="{58DA8795-A790-92B5-D199-415941B82A45}"/>
                </a:ext>
              </a:extLst>
            </p:cNvPr>
            <p:cNvSpPr/>
            <p:nvPr/>
          </p:nvSpPr>
          <p:spPr>
            <a:xfrm>
              <a:off x="4970560" y="4567898"/>
              <a:ext cx="2248597" cy="215444"/>
            </a:xfrm>
            <a:prstGeom prst="rect">
              <a:avLst/>
            </a:prstGeom>
          </p:spPr>
          <p:txBody>
            <a:bodyPr wrap="square">
              <a:spAutoFit/>
            </a:bodyPr>
            <a:lstStyle/>
            <a:p>
              <a:pPr algn="ctr"/>
              <a:r>
                <a:rPr lang="fr-FR" sz="800" dirty="0">
                  <a:solidFill>
                    <a:srgbClr val="000000"/>
                  </a:solidFill>
                  <a:latin typeface="Arial" panose="020B0604020202020204" pitchFamily="34" charset="0"/>
                  <a:cs typeface="Arial" panose="020B0604020202020204" pitchFamily="34" charset="0"/>
                </a:rPr>
                <a:t>Bradley et al., </a:t>
              </a:r>
              <a:r>
                <a:rPr lang="fr-FR" sz="800" i="1" dirty="0">
                  <a:solidFill>
                    <a:srgbClr val="000000"/>
                  </a:solidFill>
                  <a:latin typeface="Arial" panose="020B0604020202020204" pitchFamily="34" charset="0"/>
                  <a:cs typeface="Arial" panose="020B0604020202020204" pitchFamily="34" charset="0"/>
                </a:rPr>
                <a:t>Phys. </a:t>
              </a:r>
              <a:r>
                <a:rPr lang="fr-FR" sz="800" i="1" dirty="0" err="1">
                  <a:solidFill>
                    <a:srgbClr val="000000"/>
                  </a:solidFill>
                  <a:latin typeface="Arial" panose="020B0604020202020204" pitchFamily="34" charset="0"/>
                  <a:cs typeface="Arial" panose="020B0604020202020204" pitchFamily="34" charset="0"/>
                </a:rPr>
                <a:t>Rev</a:t>
              </a:r>
              <a:r>
                <a:rPr lang="fr-FR" sz="800" i="1" dirty="0">
                  <a:solidFill>
                    <a:srgbClr val="000000"/>
                  </a:solidFill>
                  <a:latin typeface="Arial" panose="020B0604020202020204" pitchFamily="34" charset="0"/>
                  <a:cs typeface="Arial" panose="020B0604020202020204" pitchFamily="34" charset="0"/>
                </a:rPr>
                <a:t>. X </a:t>
              </a:r>
              <a:r>
                <a:rPr lang="fr-FR" sz="800" b="1" dirty="0">
                  <a:solidFill>
                    <a:srgbClr val="000000"/>
                  </a:solidFill>
                  <a:latin typeface="Arial" panose="020B0604020202020204" pitchFamily="34" charset="0"/>
                  <a:cs typeface="Arial" panose="020B0604020202020204" pitchFamily="34" charset="0"/>
                </a:rPr>
                <a:t>9</a:t>
              </a:r>
              <a:r>
                <a:rPr lang="fr-FR" sz="800" dirty="0">
                  <a:solidFill>
                    <a:srgbClr val="000000"/>
                  </a:solidFill>
                  <a:latin typeface="Arial" panose="020B0604020202020204" pitchFamily="34" charset="0"/>
                  <a:cs typeface="Arial" panose="020B0604020202020204" pitchFamily="34" charset="0"/>
                </a:rPr>
                <a:t>, 031045 (2019)</a:t>
              </a:r>
            </a:p>
          </p:txBody>
        </p:sp>
      </p:grpSp>
    </p:spTree>
    <p:extLst>
      <p:ext uri="{BB962C8B-B14F-4D97-AF65-F5344CB8AC3E}">
        <p14:creationId xmlns:p14="http://schemas.microsoft.com/office/powerpoint/2010/main" val="3449143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B15DD-B9C3-6B17-81EA-0CBD21D0AEBD}"/>
            </a:ext>
          </a:extLst>
        </p:cNvPr>
        <p:cNvGrpSpPr/>
        <p:nvPr/>
      </p:nvGrpSpPr>
      <p:grpSpPr>
        <a:xfrm>
          <a:off x="0" y="0"/>
          <a:ext cx="0" cy="0"/>
          <a:chOff x="0" y="0"/>
          <a:chExt cx="0" cy="0"/>
        </a:xfrm>
      </p:grpSpPr>
      <p:pic>
        <p:nvPicPr>
          <p:cNvPr id="111" name="Image 110">
            <a:extLst>
              <a:ext uri="{FF2B5EF4-FFF2-40B4-BE49-F238E27FC236}">
                <a16:creationId xmlns:a16="http://schemas.microsoft.com/office/drawing/2014/main" id="{4BAE48F3-89FA-C636-8988-2B34E527BFE1}"/>
              </a:ext>
            </a:extLst>
          </p:cNvPr>
          <p:cNvPicPr>
            <a:picLocks noChangeAspect="1"/>
          </p:cNvPicPr>
          <p:nvPr/>
        </p:nvPicPr>
        <p:blipFill>
          <a:blip r:embed="rId3"/>
          <a:stretch>
            <a:fillRect/>
          </a:stretch>
        </p:blipFill>
        <p:spPr>
          <a:xfrm>
            <a:off x="123910" y="116144"/>
            <a:ext cx="847637" cy="683578"/>
          </a:xfrm>
          <a:prstGeom prst="rect">
            <a:avLst/>
          </a:prstGeom>
        </p:spPr>
      </p:pic>
      <p:sp>
        <p:nvSpPr>
          <p:cNvPr id="23" name="ZoneTexte 22">
            <a:extLst>
              <a:ext uri="{FF2B5EF4-FFF2-40B4-BE49-F238E27FC236}">
                <a16:creationId xmlns:a16="http://schemas.microsoft.com/office/drawing/2014/main" id="{85BC42C2-2B55-E130-4B3F-2D4601F8D1F7}"/>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Quantum information </a:t>
            </a:r>
            <a:r>
              <a:rPr lang="fr-FR" sz="3200" dirty="0" err="1">
                <a:solidFill>
                  <a:srgbClr val="004191"/>
                </a:solidFill>
              </a:rPr>
              <a:t>storage</a:t>
            </a:r>
            <a:endParaRPr lang="en-US" sz="3200" dirty="0">
              <a:solidFill>
                <a:schemeClr val="bg1"/>
              </a:solidFill>
            </a:endParaRPr>
          </a:p>
        </p:txBody>
      </p:sp>
      <p:sp>
        <p:nvSpPr>
          <p:cNvPr id="32" name="Espace réservé du pied de page 31">
            <a:extLst>
              <a:ext uri="{FF2B5EF4-FFF2-40B4-BE49-F238E27FC236}">
                <a16:creationId xmlns:a16="http://schemas.microsoft.com/office/drawing/2014/main" id="{633D5D8C-975F-8F1A-1D6C-84420CA74B25}"/>
              </a:ext>
            </a:extLst>
          </p:cNvPr>
          <p:cNvSpPr>
            <a:spLocks noGrp="1"/>
          </p:cNvSpPr>
          <p:nvPr>
            <p:ph type="ftr" sz="quarter" idx="11"/>
          </p:nvPr>
        </p:nvSpPr>
        <p:spPr/>
        <p:txBody>
          <a:bodyPr/>
          <a:lstStyle/>
          <a:p>
            <a:r>
              <a:rPr lang="fr-FR"/>
              <a:t>Charles Babin</a:t>
            </a:r>
          </a:p>
        </p:txBody>
      </p:sp>
      <p:sp>
        <p:nvSpPr>
          <p:cNvPr id="33" name="Espace réservé du numéro de diapositive 32">
            <a:extLst>
              <a:ext uri="{FF2B5EF4-FFF2-40B4-BE49-F238E27FC236}">
                <a16:creationId xmlns:a16="http://schemas.microsoft.com/office/drawing/2014/main" id="{070171F1-B287-E294-3ABD-CC12DEFE3C2A}"/>
              </a:ext>
            </a:extLst>
          </p:cNvPr>
          <p:cNvSpPr>
            <a:spLocks noGrp="1"/>
          </p:cNvSpPr>
          <p:nvPr>
            <p:ph type="sldNum" sz="quarter" idx="12"/>
          </p:nvPr>
        </p:nvSpPr>
        <p:spPr/>
        <p:txBody>
          <a:bodyPr/>
          <a:lstStyle/>
          <a:p>
            <a:fld id="{BC52D411-5A3D-D14A-AF34-D9B1C8ECD583}" type="slidenum">
              <a:rPr lang="fr-FR" smtClean="0"/>
              <a:pPr/>
              <a:t>53</a:t>
            </a:fld>
            <a:endParaRPr lang="fr-FR"/>
          </a:p>
        </p:txBody>
      </p:sp>
      <p:grpSp>
        <p:nvGrpSpPr>
          <p:cNvPr id="2" name="Groupe 1">
            <a:extLst>
              <a:ext uri="{FF2B5EF4-FFF2-40B4-BE49-F238E27FC236}">
                <a16:creationId xmlns:a16="http://schemas.microsoft.com/office/drawing/2014/main" id="{E09C0581-1A6C-29BC-AECA-66133AC26E24}"/>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CE909551-5B33-4014-7F47-285F3F5E4C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E4E5632-E793-5AC4-F4D7-2152A15A33BF}"/>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11">
            <a:extLst>
              <a:ext uri="{FF2B5EF4-FFF2-40B4-BE49-F238E27FC236}">
                <a16:creationId xmlns:a16="http://schemas.microsoft.com/office/drawing/2014/main" id="{6BB5C335-DE45-F53C-4912-A3F86955EF9A}"/>
              </a:ext>
            </a:extLst>
          </p:cNvPr>
          <p:cNvSpPr>
            <a:spLocks noGrp="1"/>
          </p:cNvSpPr>
          <p:nvPr>
            <p:ph type="dt" sz="half" idx="10"/>
          </p:nvPr>
        </p:nvSpPr>
        <p:spPr>
          <a:xfrm>
            <a:off x="0" y="6585084"/>
            <a:ext cx="2743200" cy="365125"/>
          </a:xfrm>
        </p:spPr>
        <p:txBody>
          <a:bodyPr/>
          <a:lstStyle/>
          <a:p>
            <a:r>
              <a:rPr lang="fr-FR" dirty="0"/>
              <a:t>03.02.2025</a:t>
            </a:r>
          </a:p>
        </p:txBody>
      </p:sp>
      <p:cxnSp>
        <p:nvCxnSpPr>
          <p:cNvPr id="25" name="Connecteur droit 24">
            <a:extLst>
              <a:ext uri="{FF2B5EF4-FFF2-40B4-BE49-F238E27FC236}">
                <a16:creationId xmlns:a16="http://schemas.microsoft.com/office/drawing/2014/main" id="{D4CCDF6C-7C2D-24B6-D518-352886CDBDD9}"/>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54" name="Groupe 53">
            <a:extLst>
              <a:ext uri="{FF2B5EF4-FFF2-40B4-BE49-F238E27FC236}">
                <a16:creationId xmlns:a16="http://schemas.microsoft.com/office/drawing/2014/main" id="{5A89CFA8-D1A4-EBAC-EA41-947B14418F32}"/>
              </a:ext>
            </a:extLst>
          </p:cNvPr>
          <p:cNvGrpSpPr/>
          <p:nvPr/>
        </p:nvGrpSpPr>
        <p:grpSpPr>
          <a:xfrm>
            <a:off x="3694428" y="995055"/>
            <a:ext cx="7354952" cy="3605146"/>
            <a:chOff x="3694428" y="995055"/>
            <a:chExt cx="7354952" cy="3605146"/>
          </a:xfrm>
        </p:grpSpPr>
        <p:pic>
          <p:nvPicPr>
            <p:cNvPr id="12292" name="Picture 4">
              <a:extLst>
                <a:ext uri="{FF2B5EF4-FFF2-40B4-BE49-F238E27FC236}">
                  <a16:creationId xmlns:a16="http://schemas.microsoft.com/office/drawing/2014/main" id="{1C40102A-C19C-A573-FD21-FAE1E8A98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428" y="1242588"/>
              <a:ext cx="7354952" cy="335761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3D5423A0-E1BB-5AF7-67BC-738B10E457C2}"/>
                </a:ext>
              </a:extLst>
            </p:cNvPr>
            <p:cNvSpPr txBox="1"/>
            <p:nvPr/>
          </p:nvSpPr>
          <p:spPr>
            <a:xfrm>
              <a:off x="7121889" y="995055"/>
              <a:ext cx="2837274" cy="215444"/>
            </a:xfrm>
            <a:prstGeom prst="rect">
              <a:avLst/>
            </a:prstGeom>
            <a:noFill/>
          </p:spPr>
          <p:txBody>
            <a:bodyPr wrap="square" rtlCol="0">
              <a:spAutoFit/>
            </a:bodyPr>
            <a:lstStyle/>
            <a:p>
              <a:r>
                <a:rPr lang="fr-FR" sz="800" dirty="0">
                  <a:effectLst/>
                </a:rPr>
                <a:t>E. </a:t>
              </a:r>
              <a:r>
                <a:rPr lang="fr-FR" sz="800" dirty="0" err="1">
                  <a:effectLst/>
                </a:rPr>
                <a:t>Janitz</a:t>
              </a:r>
              <a:r>
                <a:rPr lang="fr-FR" sz="800" dirty="0"/>
                <a:t> et al., </a:t>
              </a:r>
              <a:r>
                <a:rPr lang="fr-FR" sz="800" i="1" dirty="0">
                  <a:effectLst/>
                </a:rPr>
                <a:t>J. Mater. </a:t>
              </a:r>
              <a:r>
                <a:rPr lang="fr-FR" sz="800" i="1" dirty="0" err="1">
                  <a:effectLst/>
                </a:rPr>
                <a:t>Chem</a:t>
              </a:r>
              <a:r>
                <a:rPr lang="fr-FR" sz="800" i="1" dirty="0">
                  <a:effectLst/>
                </a:rPr>
                <a:t>. C</a:t>
              </a:r>
              <a:r>
                <a:rPr lang="fr-FR" sz="800" dirty="0">
                  <a:effectLst/>
                </a:rPr>
                <a:t>, </a:t>
              </a:r>
              <a:r>
                <a:rPr lang="fr-FR" sz="800" b="1" dirty="0">
                  <a:effectLst/>
                </a:rPr>
                <a:t>10</a:t>
              </a:r>
              <a:r>
                <a:rPr lang="fr-FR" sz="800" dirty="0">
                  <a:effectLst/>
                </a:rPr>
                <a:t>, 13533–13569 (2022</a:t>
              </a:r>
              <a:r>
                <a:rPr lang="fr-FR" sz="800" dirty="0">
                  <a:effectLst/>
                  <a:latin typeface="Aptos" panose="020B0004020202020204" pitchFamily="34" charset="0"/>
                </a:rPr>
                <a:t>) </a:t>
              </a:r>
              <a:endParaRPr lang="fr-FR" sz="800" dirty="0">
                <a:latin typeface="Aptos" panose="020B0004020202020204" pitchFamily="34" charset="0"/>
              </a:endParaRPr>
            </a:p>
          </p:txBody>
        </p:sp>
      </p:grpSp>
      <p:sp>
        <p:nvSpPr>
          <p:cNvPr id="14" name="ZoneTexte 13">
            <a:extLst>
              <a:ext uri="{FF2B5EF4-FFF2-40B4-BE49-F238E27FC236}">
                <a16:creationId xmlns:a16="http://schemas.microsoft.com/office/drawing/2014/main" id="{F2A96614-9BC4-EFA6-2E0C-60F73D1DAE43}"/>
              </a:ext>
            </a:extLst>
          </p:cNvPr>
          <p:cNvSpPr txBox="1"/>
          <p:nvPr/>
        </p:nvSpPr>
        <p:spPr>
          <a:xfrm>
            <a:off x="472970" y="5178810"/>
            <a:ext cx="2544824" cy="307777"/>
          </a:xfrm>
          <a:prstGeom prst="rect">
            <a:avLst/>
          </a:prstGeom>
          <a:noFill/>
          <a:ln w="19050">
            <a:solidFill>
              <a:srgbClr val="FF0000"/>
            </a:solidFill>
          </a:ln>
        </p:spPr>
        <p:txBody>
          <a:bodyPr wrap="square" rtlCol="0">
            <a:spAutoFit/>
          </a:bodyPr>
          <a:lstStyle/>
          <a:p>
            <a:pPr algn="ctr"/>
            <a:r>
              <a:rPr lang="fr-FR" sz="1400" dirty="0"/>
              <a:t>How long can </a:t>
            </a:r>
            <a:r>
              <a:rPr lang="fr-FR" sz="1400" dirty="0" err="1"/>
              <a:t>it</a:t>
            </a:r>
            <a:r>
              <a:rPr lang="fr-FR" sz="1400" dirty="0"/>
              <a:t> </a:t>
            </a:r>
            <a:r>
              <a:rPr lang="fr-FR" sz="1400" dirty="0" err="1"/>
              <a:t>be</a:t>
            </a:r>
            <a:r>
              <a:rPr lang="fr-FR" sz="1400" dirty="0"/>
              <a:t> </a:t>
            </a:r>
            <a:r>
              <a:rPr lang="fr-FR" sz="1400" dirty="0" err="1"/>
              <a:t>stored</a:t>
            </a:r>
            <a:r>
              <a:rPr lang="fr-FR" sz="1400" dirty="0"/>
              <a:t> ?</a:t>
            </a:r>
          </a:p>
        </p:txBody>
      </p:sp>
      <p:sp>
        <p:nvSpPr>
          <p:cNvPr id="15" name="ZoneTexte 14">
            <a:extLst>
              <a:ext uri="{FF2B5EF4-FFF2-40B4-BE49-F238E27FC236}">
                <a16:creationId xmlns:a16="http://schemas.microsoft.com/office/drawing/2014/main" id="{F9BE7B38-BE47-72BD-7B9D-FA251F99D0C9}"/>
              </a:ext>
            </a:extLst>
          </p:cNvPr>
          <p:cNvSpPr txBox="1"/>
          <p:nvPr/>
        </p:nvSpPr>
        <p:spPr>
          <a:xfrm>
            <a:off x="681954" y="1576251"/>
            <a:ext cx="2195153" cy="338554"/>
          </a:xfrm>
          <a:prstGeom prst="rect">
            <a:avLst/>
          </a:prstGeom>
          <a:noFill/>
        </p:spPr>
        <p:txBody>
          <a:bodyPr wrap="none" rtlCol="0">
            <a:spAutoFit/>
          </a:bodyPr>
          <a:lstStyle/>
          <a:p>
            <a:r>
              <a:rPr lang="fr-FR" sz="1600" b="1" dirty="0"/>
              <a:t>Quantum information</a:t>
            </a:r>
          </a:p>
        </p:txBody>
      </p:sp>
      <p:grpSp>
        <p:nvGrpSpPr>
          <p:cNvPr id="40" name="Groupe 39">
            <a:extLst>
              <a:ext uri="{FF2B5EF4-FFF2-40B4-BE49-F238E27FC236}">
                <a16:creationId xmlns:a16="http://schemas.microsoft.com/office/drawing/2014/main" id="{B833B5C2-08F8-AFE3-DB7B-D9F0092C09C9}"/>
              </a:ext>
            </a:extLst>
          </p:cNvPr>
          <p:cNvGrpSpPr/>
          <p:nvPr/>
        </p:nvGrpSpPr>
        <p:grpSpPr>
          <a:xfrm>
            <a:off x="507118" y="2167779"/>
            <a:ext cx="2544823" cy="2775417"/>
            <a:chOff x="681954" y="2451140"/>
            <a:chExt cx="2027010" cy="2210683"/>
          </a:xfrm>
        </p:grpSpPr>
        <p:grpSp>
          <p:nvGrpSpPr>
            <p:cNvPr id="16" name="Groupe 15">
              <a:extLst>
                <a:ext uri="{FF2B5EF4-FFF2-40B4-BE49-F238E27FC236}">
                  <a16:creationId xmlns:a16="http://schemas.microsoft.com/office/drawing/2014/main" id="{FAC2D279-F415-BD86-15BE-4B05AC58BCE6}"/>
                </a:ext>
              </a:extLst>
            </p:cNvPr>
            <p:cNvGrpSpPr/>
            <p:nvPr/>
          </p:nvGrpSpPr>
          <p:grpSpPr>
            <a:xfrm>
              <a:off x="681954" y="2723204"/>
              <a:ext cx="2027010" cy="1719006"/>
              <a:chOff x="9339007" y="4344643"/>
              <a:chExt cx="2214662" cy="1878144"/>
            </a:xfrm>
          </p:grpSpPr>
          <p:sp>
            <p:nvSpPr>
              <p:cNvPr id="17" name="Ellipse 16">
                <a:extLst>
                  <a:ext uri="{FF2B5EF4-FFF2-40B4-BE49-F238E27FC236}">
                    <a16:creationId xmlns:a16="http://schemas.microsoft.com/office/drawing/2014/main" id="{B79F5606-D305-1B7F-A08D-6AC676DC0441}"/>
                  </a:ext>
                </a:extLst>
              </p:cNvPr>
              <p:cNvSpPr/>
              <p:nvPr/>
            </p:nvSpPr>
            <p:spPr>
              <a:xfrm>
                <a:off x="9489393" y="4344643"/>
                <a:ext cx="1878144" cy="1878144"/>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eur droit avec flèche 17">
                <a:extLst>
                  <a:ext uri="{FF2B5EF4-FFF2-40B4-BE49-F238E27FC236}">
                    <a16:creationId xmlns:a16="http://schemas.microsoft.com/office/drawing/2014/main" id="{D2FCDE4E-2975-CA3F-20E1-6B5FD556685A}"/>
                  </a:ext>
                </a:extLst>
              </p:cNvPr>
              <p:cNvCxnSpPr>
                <a:cxnSpLocks/>
                <a:stCxn id="17" idx="6"/>
                <a:endCxn id="20" idx="0"/>
              </p:cNvCxnSpPr>
              <p:nvPr/>
            </p:nvCxnSpPr>
            <p:spPr>
              <a:xfrm flipH="1">
                <a:off x="9491952" y="5283715"/>
                <a:ext cx="1875585"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3F9A6614-FB37-08DB-5AAE-C4896D9C82A7}"/>
                  </a:ext>
                </a:extLst>
              </p:cNvPr>
              <p:cNvSpPr/>
              <p:nvPr/>
            </p:nvSpPr>
            <p:spPr>
              <a:xfrm>
                <a:off x="10131806" y="4344643"/>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Ellipse 19">
                <a:extLst>
                  <a:ext uri="{FF2B5EF4-FFF2-40B4-BE49-F238E27FC236}">
                    <a16:creationId xmlns:a16="http://schemas.microsoft.com/office/drawing/2014/main" id="{87DA5D5D-9605-B996-B4A6-144F3C010827}"/>
                  </a:ext>
                </a:extLst>
              </p:cNvPr>
              <p:cNvSpPr/>
              <p:nvPr/>
            </p:nvSpPr>
            <p:spPr>
              <a:xfrm rot="16200000">
                <a:off x="10131806" y="4344644"/>
                <a:ext cx="598434"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eur droit avec flèche 20">
                <a:extLst>
                  <a:ext uri="{FF2B5EF4-FFF2-40B4-BE49-F238E27FC236}">
                    <a16:creationId xmlns:a16="http://schemas.microsoft.com/office/drawing/2014/main" id="{F5BFADB3-8A19-A873-4C45-3B0D6BB0379B}"/>
                  </a:ext>
                </a:extLst>
              </p:cNvPr>
              <p:cNvCxnSpPr>
                <a:cxnSpLocks/>
                <a:stCxn id="17" idx="0"/>
                <a:endCxn id="17" idx="4"/>
              </p:cNvCxnSpPr>
              <p:nvPr/>
            </p:nvCxnSpPr>
            <p:spPr>
              <a:xfrm>
                <a:off x="10428466" y="4344643"/>
                <a:ext cx="0" cy="1878144"/>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C09B0544-1B72-77FE-4E31-D3E230A6D76F}"/>
                  </a:ext>
                </a:extLst>
              </p:cNvPr>
              <p:cNvCxnSpPr>
                <a:cxnSpLocks/>
              </p:cNvCxnSpPr>
              <p:nvPr/>
            </p:nvCxnSpPr>
            <p:spPr>
              <a:xfrm flipH="1">
                <a:off x="10140124" y="4997565"/>
                <a:ext cx="577740" cy="57228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4BE3A19-7D53-77D4-A927-60842EBCFEE6}"/>
                  </a:ext>
                </a:extLst>
              </p:cNvPr>
              <p:cNvCxnSpPr>
                <a:cxnSpLocks/>
              </p:cNvCxnSpPr>
              <p:nvPr/>
            </p:nvCxnSpPr>
            <p:spPr>
              <a:xfrm>
                <a:off x="10425909" y="5289509"/>
                <a:ext cx="562896" cy="217242"/>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BBED2E88-88F3-0B50-3B74-04C695C1E614}"/>
                  </a:ext>
                </a:extLst>
              </p:cNvPr>
              <p:cNvSpPr/>
              <p:nvPr/>
            </p:nvSpPr>
            <p:spPr>
              <a:xfrm rot="16200000" flipH="1">
                <a:off x="10069703" y="3972540"/>
                <a:ext cx="753270" cy="2214662"/>
              </a:xfrm>
              <a:prstGeom prst="arc">
                <a:avLst>
                  <a:gd name="adj1" fmla="val 19911762"/>
                  <a:gd name="adj2" fmla="val 2408909"/>
                </a:avLst>
              </a:prstGeom>
              <a:ln w="41275">
                <a:solidFill>
                  <a:schemeClr val="accent1"/>
                </a:solidFill>
                <a:headEnd type="none"/>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008AEBA7-9494-D6D5-AFDE-9FE3D59514AA}"/>
                    </a:ext>
                  </a:extLst>
                </p:cNvPr>
                <p:cNvSpPr txBox="1"/>
                <p:nvPr/>
              </p:nvSpPr>
              <p:spPr>
                <a:xfrm>
                  <a:off x="1586316" y="2451140"/>
                  <a:ext cx="280648" cy="196121"/>
                </a:xfrm>
                <a:prstGeom prst="rect">
                  <a:avLst/>
                </a:prstGeom>
                <a:noFill/>
              </p:spPr>
              <p:txBody>
                <a:bodyPr wrap="none" lIns="0" tIns="0" rIns="0" bIns="0" rtlCol="0">
                  <a:spAutoFit/>
                </a:bodyPr>
                <a:lstStyle/>
                <a:p>
                  <a14:m>
                    <m:oMath xmlns:m="http://schemas.openxmlformats.org/officeDocument/2006/math">
                      <m:r>
                        <a:rPr lang="fr-FR" sz="1600" b="0" i="1" smtClean="0">
                          <a:latin typeface="Cambria Math" panose="02040503050406030204" pitchFamily="18" charset="0"/>
                        </a:rPr>
                        <m:t>|</m:t>
                      </m:r>
                      <m:d>
                        <m:dPr>
                          <m:begChr m:val=""/>
                          <m:endChr m:val="⟩"/>
                          <m:ctrlPr>
                            <a:rPr lang="fr-FR" sz="1600" b="0" i="1" smtClean="0">
                              <a:latin typeface="Cambria Math" panose="02040503050406030204" pitchFamily="18" charset="0"/>
                            </a:rPr>
                          </m:ctrlPr>
                        </m:dPr>
                        <m:e>
                          <m:r>
                            <a:rPr lang="fr-FR" sz="1600" b="0" i="1" smtClean="0">
                              <a:latin typeface="Cambria Math" panose="02040503050406030204" pitchFamily="18" charset="0"/>
                            </a:rPr>
                            <m:t>0</m:t>
                          </m:r>
                        </m:e>
                      </m:d>
                    </m:oMath>
                  </a14:m>
                  <a:r>
                    <a:rPr lang="fr-FR" sz="1600" baseline="-25000" dirty="0">
                      <a:ea typeface="Cambria Math" panose="02040503050406030204" pitchFamily="18" charset="0"/>
                    </a:rPr>
                    <a:t> </a:t>
                  </a:r>
                  <a14:m>
                    <m:oMath xmlns:m="http://schemas.openxmlformats.org/officeDocument/2006/math">
                      <m:r>
                        <a:rPr lang="fr-FR" sz="1600" i="1" baseline="-25000">
                          <a:latin typeface="Cambria Math" panose="02040503050406030204" pitchFamily="18" charset="0"/>
                          <a:ea typeface="Cambria Math" panose="02040503050406030204" pitchFamily="18" charset="0"/>
                        </a:rPr>
                        <m:t>𝑒</m:t>
                      </m:r>
                    </m:oMath>
                  </a14:m>
                  <a:endParaRPr lang="en-US" sz="1600" dirty="0"/>
                </a:p>
              </p:txBody>
            </p:sp>
          </mc:Choice>
          <mc:Fallback xmlns="">
            <p:sp>
              <p:nvSpPr>
                <p:cNvPr id="29" name="ZoneTexte 28">
                  <a:extLst>
                    <a:ext uri="{FF2B5EF4-FFF2-40B4-BE49-F238E27FC236}">
                      <a16:creationId xmlns:a16="http://schemas.microsoft.com/office/drawing/2014/main" id="{008AEBA7-9494-D6D5-AFDE-9FE3D59514AA}"/>
                    </a:ext>
                  </a:extLst>
                </p:cNvPr>
                <p:cNvSpPr txBox="1">
                  <a:spLocks noRot="1" noChangeAspect="1" noMove="1" noResize="1" noEditPoints="1" noAdjustHandles="1" noChangeArrowheads="1" noChangeShapeType="1" noTextEdit="1"/>
                </p:cNvSpPr>
                <p:nvPr/>
              </p:nvSpPr>
              <p:spPr>
                <a:xfrm>
                  <a:off x="1586316" y="2451140"/>
                  <a:ext cx="280648" cy="196121"/>
                </a:xfrm>
                <a:prstGeom prst="rect">
                  <a:avLst/>
                </a:prstGeom>
                <a:blipFill>
                  <a:blip r:embed="rId6"/>
                  <a:stretch>
                    <a:fillRect l="-57143" t="-161905" r="-60714" b="-24761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0E67CBB1-A6C2-DF58-6189-49D2B961E5D9}"/>
                    </a:ext>
                  </a:extLst>
                </p:cNvPr>
                <p:cNvSpPr txBox="1"/>
                <p:nvPr/>
              </p:nvSpPr>
              <p:spPr>
                <a:xfrm>
                  <a:off x="1570915" y="4470196"/>
                  <a:ext cx="278082" cy="1916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m:t>
                        </m:r>
                        <m:d>
                          <m:dPr>
                            <m:begChr m:val=""/>
                            <m:endChr m:val="⟩"/>
                            <m:ctrlPr>
                              <a:rPr lang="fr-F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+1</m:t>
                            </m:r>
                          </m:e>
                        </m:d>
                        <m:r>
                          <a:rPr lang="fr-FR" sz="1600" b="0" i="1" baseline="-25000" smtClean="0">
                            <a:latin typeface="Cambria Math" panose="02040503050406030204" pitchFamily="18" charset="0"/>
                            <a:ea typeface="Cambria Math" panose="02040503050406030204" pitchFamily="18" charset="0"/>
                          </a:rPr>
                          <m:t>𝑒</m:t>
                        </m:r>
                      </m:oMath>
                    </m:oMathPara>
                  </a14:m>
                  <a:endParaRPr lang="en-US" sz="1600" baseline="-25000" dirty="0"/>
                </a:p>
              </p:txBody>
            </p:sp>
          </mc:Choice>
          <mc:Fallback xmlns="">
            <p:sp>
              <p:nvSpPr>
                <p:cNvPr id="30" name="ZoneTexte 29">
                  <a:extLst>
                    <a:ext uri="{FF2B5EF4-FFF2-40B4-BE49-F238E27FC236}">
                      <a16:creationId xmlns:a16="http://schemas.microsoft.com/office/drawing/2014/main" id="{0E67CBB1-A6C2-DF58-6189-49D2B961E5D9}"/>
                    </a:ext>
                  </a:extLst>
                </p:cNvPr>
                <p:cNvSpPr txBox="1">
                  <a:spLocks noRot="1" noChangeAspect="1" noMove="1" noResize="1" noEditPoints="1" noAdjustHandles="1" noChangeArrowheads="1" noChangeShapeType="1" noTextEdit="1"/>
                </p:cNvSpPr>
                <p:nvPr/>
              </p:nvSpPr>
              <p:spPr>
                <a:xfrm>
                  <a:off x="1570915" y="4470196"/>
                  <a:ext cx="278082" cy="191627"/>
                </a:xfrm>
                <a:prstGeom prst="rect">
                  <a:avLst/>
                </a:prstGeom>
                <a:blipFill>
                  <a:blip r:embed="rId7"/>
                  <a:stretch>
                    <a:fillRect l="-24138" t="-170000" r="-100000" b="-265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4FD761DD-068D-5462-10A7-F324FA2C1171}"/>
                    </a:ext>
                  </a:extLst>
                </p:cNvPr>
                <p:cNvSpPr txBox="1"/>
                <p:nvPr/>
              </p:nvSpPr>
              <p:spPr>
                <a:xfrm>
                  <a:off x="1440838" y="3756675"/>
                  <a:ext cx="294897" cy="269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600" b="0" i="1" smtClean="0">
                            <a:solidFill>
                              <a:srgbClr val="4472C4"/>
                            </a:solidFill>
                            <a:latin typeface="Cambria Math" panose="02040503050406030204" pitchFamily="18" charset="0"/>
                            <a:ea typeface="Cambria Math" panose="02040503050406030204" pitchFamily="18" charset="0"/>
                          </a:rPr>
                          <m:t>𝜑</m:t>
                        </m:r>
                      </m:oMath>
                    </m:oMathPara>
                  </a14:m>
                  <a:endParaRPr lang="fr-FR" sz="1600" dirty="0">
                    <a:solidFill>
                      <a:srgbClr val="4472C4"/>
                    </a:solidFill>
                  </a:endParaRPr>
                </a:p>
              </p:txBody>
            </p:sp>
          </mc:Choice>
          <mc:Fallback xmlns="">
            <p:sp>
              <p:nvSpPr>
                <p:cNvPr id="36" name="ZoneTexte 35">
                  <a:extLst>
                    <a:ext uri="{FF2B5EF4-FFF2-40B4-BE49-F238E27FC236}">
                      <a16:creationId xmlns:a16="http://schemas.microsoft.com/office/drawing/2014/main" id="{4FD761DD-068D-5462-10A7-F324FA2C1171}"/>
                    </a:ext>
                  </a:extLst>
                </p:cNvPr>
                <p:cNvSpPr txBox="1">
                  <a:spLocks noRot="1" noChangeAspect="1" noMove="1" noResize="1" noEditPoints="1" noAdjustHandles="1" noChangeArrowheads="1" noChangeShapeType="1" noTextEdit="1"/>
                </p:cNvSpPr>
                <p:nvPr/>
              </p:nvSpPr>
              <p:spPr>
                <a:xfrm>
                  <a:off x="1440838" y="3756675"/>
                  <a:ext cx="294897" cy="269666"/>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726C802D-FB23-1CB0-B098-960E28E5A2A0}"/>
                    </a:ext>
                  </a:extLst>
                </p:cNvPr>
                <p:cNvSpPr txBox="1"/>
                <p:nvPr/>
              </p:nvSpPr>
              <p:spPr>
                <a:xfrm>
                  <a:off x="2098796" y="3838581"/>
                  <a:ext cx="306132" cy="2206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004191"/>
                            </a:solidFill>
                            <a:latin typeface="Cambria Math" panose="02040503050406030204" pitchFamily="18" charset="0"/>
                          </a:rPr>
                          <m:t>|</m:t>
                        </m:r>
                        <m:d>
                          <m:dPr>
                            <m:begChr m:val=""/>
                            <m:endChr m:val="⟩"/>
                            <m:ctrlPr>
                              <a:rPr lang="fr-FR" b="0" i="1" smtClean="0">
                                <a:solidFill>
                                  <a:srgbClr val="004191"/>
                                </a:solidFill>
                                <a:latin typeface="Cambria Math" panose="02040503050406030204" pitchFamily="18" charset="0"/>
                              </a:rPr>
                            </m:ctrlPr>
                          </m:dPr>
                          <m:e>
                            <m:r>
                              <m:rPr>
                                <m:sty m:val="p"/>
                              </m:rPr>
                              <a:rPr lang="el-GR" i="1">
                                <a:solidFill>
                                  <a:srgbClr val="004191"/>
                                </a:solidFill>
                                <a:latin typeface="Cambria Math" panose="02040503050406030204" pitchFamily="18" charset="0"/>
                                <a:ea typeface="Cambria Math" panose="02040503050406030204" pitchFamily="18" charset="0"/>
                              </a:rPr>
                              <m:t>Ψ</m:t>
                            </m:r>
                          </m:e>
                        </m:d>
                      </m:oMath>
                    </m:oMathPara>
                  </a14:m>
                  <a:endParaRPr lang="en-US" dirty="0">
                    <a:solidFill>
                      <a:srgbClr val="004191"/>
                    </a:solidFill>
                  </a:endParaRPr>
                </a:p>
              </p:txBody>
            </p:sp>
          </mc:Choice>
          <mc:Fallback xmlns="">
            <p:sp>
              <p:nvSpPr>
                <p:cNvPr id="38" name="ZoneTexte 37">
                  <a:extLst>
                    <a:ext uri="{FF2B5EF4-FFF2-40B4-BE49-F238E27FC236}">
                      <a16:creationId xmlns:a16="http://schemas.microsoft.com/office/drawing/2014/main" id="{726C802D-FB23-1CB0-B098-960E28E5A2A0}"/>
                    </a:ext>
                  </a:extLst>
                </p:cNvPr>
                <p:cNvSpPr txBox="1">
                  <a:spLocks noRot="1" noChangeAspect="1" noMove="1" noResize="1" noEditPoints="1" noAdjustHandles="1" noChangeArrowheads="1" noChangeShapeType="1" noTextEdit="1"/>
                </p:cNvSpPr>
                <p:nvPr/>
              </p:nvSpPr>
              <p:spPr>
                <a:xfrm>
                  <a:off x="2098796" y="3838581"/>
                  <a:ext cx="306132" cy="220636"/>
                </a:xfrm>
                <a:prstGeom prst="rect">
                  <a:avLst/>
                </a:prstGeom>
                <a:blipFill>
                  <a:blip r:embed="rId9"/>
                  <a:stretch>
                    <a:fillRect l="-35484" t="-160870" r="-77419" b="-234783"/>
                  </a:stretch>
                </a:blipFill>
              </p:spPr>
              <p:txBody>
                <a:bodyPr/>
                <a:lstStyle/>
                <a:p>
                  <a:r>
                    <a:rPr lang="fr-FR">
                      <a:noFill/>
                    </a:rPr>
                    <a:t> </a:t>
                  </a:r>
                </a:p>
              </p:txBody>
            </p:sp>
          </mc:Fallback>
        </mc:AlternateContent>
      </p:grpSp>
      <p:sp>
        <p:nvSpPr>
          <p:cNvPr id="41" name="ZoneTexte 40">
            <a:extLst>
              <a:ext uri="{FF2B5EF4-FFF2-40B4-BE49-F238E27FC236}">
                <a16:creationId xmlns:a16="http://schemas.microsoft.com/office/drawing/2014/main" id="{9AC05FDC-9BD0-AC94-0F13-943730F61289}"/>
              </a:ext>
            </a:extLst>
          </p:cNvPr>
          <p:cNvSpPr txBox="1"/>
          <p:nvPr/>
        </p:nvSpPr>
        <p:spPr>
          <a:xfrm>
            <a:off x="1234011" y="5654453"/>
            <a:ext cx="1194558" cy="307777"/>
          </a:xfrm>
          <a:prstGeom prst="rect">
            <a:avLst/>
          </a:prstGeom>
          <a:noFill/>
        </p:spPr>
        <p:txBody>
          <a:bodyPr wrap="none" rtlCol="0">
            <a:spAutoFit/>
          </a:bodyPr>
          <a:lstStyle/>
          <a:p>
            <a:r>
              <a:rPr lang="fr-FR" sz="1400" dirty="0"/>
              <a:t>It </a:t>
            </a:r>
            <a:r>
              <a:rPr lang="fr-FR" sz="1400" dirty="0" err="1"/>
              <a:t>depends</a:t>
            </a:r>
            <a:r>
              <a:rPr lang="fr-FR" sz="1400" dirty="0"/>
              <a:t> ...</a:t>
            </a:r>
          </a:p>
        </p:txBody>
      </p:sp>
      <p:sp>
        <p:nvSpPr>
          <p:cNvPr id="42" name="Rectangle 41">
            <a:extLst>
              <a:ext uri="{FF2B5EF4-FFF2-40B4-BE49-F238E27FC236}">
                <a16:creationId xmlns:a16="http://schemas.microsoft.com/office/drawing/2014/main" id="{F32569F3-D050-C39E-0F91-FA9E529C4817}"/>
              </a:ext>
            </a:extLst>
          </p:cNvPr>
          <p:cNvSpPr/>
          <p:nvPr/>
        </p:nvSpPr>
        <p:spPr>
          <a:xfrm>
            <a:off x="3805338" y="2048540"/>
            <a:ext cx="2388781" cy="8728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0938E20D-B896-40F6-8082-D8F85313509E}"/>
                  </a:ext>
                </a:extLst>
              </p:cNvPr>
              <p:cNvSpPr/>
              <p:nvPr/>
            </p:nvSpPr>
            <p:spPr>
              <a:xfrm>
                <a:off x="3655382" y="2972462"/>
                <a:ext cx="7539672" cy="16598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a:fld id="{825F15A7-03F4-43D7-82C5-3E23DA2F108C}" type="mathplaceholder">
                        <a:rPr lang="fr-FR" i="1" smtClean="0">
                          <a:latin typeface="Cambria Math" panose="02040503050406030204" pitchFamily="18" charset="0"/>
                        </a:rPr>
                        <a:t>Tapez une équation ici.</a:t>
                      </a:fld>
                    </m:oMath>
                  </m:oMathPara>
                </a14:m>
                <a:endParaRPr lang="fr-FR" dirty="0"/>
              </a:p>
            </p:txBody>
          </p:sp>
        </mc:Choice>
        <mc:Fallback xmlns="">
          <p:sp>
            <p:nvSpPr>
              <p:cNvPr id="43" name="Rectangle 42">
                <a:extLst>
                  <a:ext uri="{FF2B5EF4-FFF2-40B4-BE49-F238E27FC236}">
                    <a16:creationId xmlns:a16="http://schemas.microsoft.com/office/drawing/2014/main" id="{0938E20D-B896-40F6-8082-D8F85313509E}"/>
                  </a:ext>
                </a:extLst>
              </p:cNvPr>
              <p:cNvSpPr>
                <a:spLocks noRot="1" noChangeAspect="1" noMove="1" noResize="1" noEditPoints="1" noAdjustHandles="1" noChangeArrowheads="1" noChangeShapeType="1" noTextEdit="1"/>
              </p:cNvSpPr>
              <p:nvPr/>
            </p:nvSpPr>
            <p:spPr>
              <a:xfrm>
                <a:off x="3655382" y="2972462"/>
                <a:ext cx="7539672" cy="1659827"/>
              </a:xfrm>
              <a:prstGeom prst="rect">
                <a:avLst/>
              </a:prstGeom>
              <a:blipFill>
                <a:blip r:embed="rId10"/>
                <a:stretch>
                  <a:fillRect/>
                </a:stretch>
              </a:blipFill>
              <a:ln>
                <a:solidFill>
                  <a:schemeClr val="bg1"/>
                </a:solidFill>
              </a:ln>
            </p:spPr>
            <p:txBody>
              <a:bodyPr/>
              <a:lstStyle/>
              <a:p>
                <a:r>
                  <a:rPr lang="fr-FR">
                    <a:noFill/>
                  </a:rPr>
                  <a:t> </a:t>
                </a:r>
              </a:p>
            </p:txBody>
          </p:sp>
        </mc:Fallback>
      </mc:AlternateContent>
      <p:pic>
        <p:nvPicPr>
          <p:cNvPr id="46" name="Image 45">
            <a:extLst>
              <a:ext uri="{FF2B5EF4-FFF2-40B4-BE49-F238E27FC236}">
                <a16:creationId xmlns:a16="http://schemas.microsoft.com/office/drawing/2014/main" id="{0481C015-5F1B-96AD-1DD5-E5065A2CF23C}"/>
              </a:ext>
            </a:extLst>
          </p:cNvPr>
          <p:cNvPicPr>
            <a:picLocks noChangeAspect="1"/>
          </p:cNvPicPr>
          <p:nvPr/>
        </p:nvPicPr>
        <p:blipFill>
          <a:blip r:embed="rId11"/>
          <a:stretch>
            <a:fillRect/>
          </a:stretch>
        </p:blipFill>
        <p:spPr>
          <a:xfrm>
            <a:off x="4254805" y="4623637"/>
            <a:ext cx="3073400" cy="1320800"/>
          </a:xfrm>
          <a:prstGeom prst="rect">
            <a:avLst/>
          </a:prstGeom>
        </p:spPr>
      </p:pic>
      <p:sp>
        <p:nvSpPr>
          <p:cNvPr id="47" name="ZoneTexte 46">
            <a:extLst>
              <a:ext uri="{FF2B5EF4-FFF2-40B4-BE49-F238E27FC236}">
                <a16:creationId xmlns:a16="http://schemas.microsoft.com/office/drawing/2014/main" id="{BB735FD1-227B-EB10-B4D1-046A5C3C5957}"/>
              </a:ext>
            </a:extLst>
          </p:cNvPr>
          <p:cNvSpPr txBox="1"/>
          <p:nvPr/>
        </p:nvSpPr>
        <p:spPr>
          <a:xfrm>
            <a:off x="4630573" y="5863022"/>
            <a:ext cx="2837274" cy="215444"/>
          </a:xfrm>
          <a:prstGeom prst="rect">
            <a:avLst/>
          </a:prstGeom>
          <a:noFill/>
        </p:spPr>
        <p:txBody>
          <a:bodyPr wrap="square" rtlCol="0">
            <a:spAutoFit/>
          </a:bodyPr>
          <a:lstStyle/>
          <a:p>
            <a:r>
              <a:rPr lang="fr-FR" sz="800" dirty="0"/>
              <a:t>Margarita LESIK </a:t>
            </a:r>
            <a:r>
              <a:rPr lang="fr-FR" sz="800" dirty="0" err="1"/>
              <a:t>Thesis</a:t>
            </a:r>
            <a:endParaRPr lang="fr-FR" sz="800" dirty="0">
              <a:latin typeface="Aptos" panose="020B0004020202020204" pitchFamily="34" charset="0"/>
            </a:endParaRPr>
          </a:p>
        </p:txBody>
      </p:sp>
      <mc:AlternateContent xmlns:mc="http://schemas.openxmlformats.org/markup-compatibility/2006" xmlns:a14="http://schemas.microsoft.com/office/drawing/2010/main">
        <mc:Choice Requires="a14">
          <p:sp>
            <p:nvSpPr>
              <p:cNvPr id="48" name="ZoneTexte 47">
                <a:extLst>
                  <a:ext uri="{FF2B5EF4-FFF2-40B4-BE49-F238E27FC236}">
                    <a16:creationId xmlns:a16="http://schemas.microsoft.com/office/drawing/2014/main" id="{30924CC8-E0EB-CCF4-79C6-C709AEBE06CA}"/>
                  </a:ext>
                </a:extLst>
              </p:cNvPr>
              <p:cNvSpPr txBox="1"/>
              <p:nvPr/>
            </p:nvSpPr>
            <p:spPr>
              <a:xfrm>
                <a:off x="6271103" y="5201489"/>
                <a:ext cx="82458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FR" sz="1400" b="0" i="1" smtClean="0">
                              <a:solidFill>
                                <a:srgbClr val="FF0000"/>
                              </a:solidFill>
                              <a:latin typeface="Cambria Math" panose="02040503050406030204" pitchFamily="18" charset="0"/>
                            </a:rPr>
                          </m:ctrlPr>
                        </m:sSubSupPr>
                        <m:e>
                          <m:r>
                            <a:rPr lang="fr-FR" sz="1400" b="0" i="1" smtClean="0">
                              <a:solidFill>
                                <a:srgbClr val="FF0000"/>
                              </a:solidFill>
                              <a:latin typeface="Cambria Math" panose="02040503050406030204" pitchFamily="18" charset="0"/>
                            </a:rPr>
                            <m:t>𝑇</m:t>
                          </m:r>
                        </m:e>
                        <m:sub>
                          <m:r>
                            <a:rPr lang="fr-FR" sz="1400" b="0" i="1" smtClean="0">
                              <a:solidFill>
                                <a:srgbClr val="FF0000"/>
                              </a:solidFill>
                              <a:latin typeface="Cambria Math" panose="02040503050406030204" pitchFamily="18" charset="0"/>
                            </a:rPr>
                            <m:t>2</m:t>
                          </m:r>
                        </m:sub>
                        <m:sup>
                          <m:r>
                            <a:rPr lang="fr-FR" sz="1400" b="0" i="1" smtClean="0">
                              <a:solidFill>
                                <a:srgbClr val="FF0000"/>
                              </a:solidFill>
                              <a:latin typeface="Cambria Math" panose="02040503050406030204" pitchFamily="18" charset="0"/>
                            </a:rPr>
                            <m:t>∗</m:t>
                          </m:r>
                        </m:sup>
                      </m:sSubSup>
                      <m:r>
                        <a:rPr lang="fr-FR" sz="1400" b="0" i="1" smtClean="0">
                          <a:solidFill>
                            <a:srgbClr val="FF0000"/>
                          </a:solidFill>
                          <a:latin typeface="Cambria Math" panose="02040503050406030204" pitchFamily="18" charset="0"/>
                          <a:ea typeface="Cambria Math" panose="02040503050406030204" pitchFamily="18" charset="0"/>
                        </a:rPr>
                        <m:t>≈</m:t>
                      </m:r>
                      <m:r>
                        <a:rPr lang="fr-FR" sz="1400" b="0" i="1" smtClean="0">
                          <a:solidFill>
                            <a:srgbClr val="FF0000"/>
                          </a:solidFill>
                          <a:latin typeface="Cambria Math" panose="02040503050406030204" pitchFamily="18" charset="0"/>
                          <a:ea typeface="Cambria Math" panose="02040503050406030204" pitchFamily="18" charset="0"/>
                        </a:rPr>
                        <m:t>𝜇</m:t>
                      </m:r>
                      <m:r>
                        <a:rPr lang="fr-FR" sz="1400" b="0" i="1" smtClean="0">
                          <a:solidFill>
                            <a:srgbClr val="FF0000"/>
                          </a:solidFill>
                          <a:latin typeface="Cambria Math" panose="02040503050406030204" pitchFamily="18" charset="0"/>
                          <a:ea typeface="Cambria Math" panose="02040503050406030204" pitchFamily="18" charset="0"/>
                        </a:rPr>
                        <m:t>𝑠</m:t>
                      </m:r>
                    </m:oMath>
                  </m:oMathPara>
                </a14:m>
                <a:endParaRPr lang="fr-FR" sz="1400" dirty="0">
                  <a:solidFill>
                    <a:srgbClr val="FF0000"/>
                  </a:solidFill>
                </a:endParaRPr>
              </a:p>
            </p:txBody>
          </p:sp>
        </mc:Choice>
        <mc:Fallback xmlns="">
          <p:sp>
            <p:nvSpPr>
              <p:cNvPr id="48" name="ZoneTexte 47">
                <a:extLst>
                  <a:ext uri="{FF2B5EF4-FFF2-40B4-BE49-F238E27FC236}">
                    <a16:creationId xmlns:a16="http://schemas.microsoft.com/office/drawing/2014/main" id="{30924CC8-E0EB-CCF4-79C6-C709AEBE06CA}"/>
                  </a:ext>
                </a:extLst>
              </p:cNvPr>
              <p:cNvSpPr txBox="1">
                <a:spLocks noRot="1" noChangeAspect="1" noMove="1" noResize="1" noEditPoints="1" noAdjustHandles="1" noChangeArrowheads="1" noChangeShapeType="1" noTextEdit="1"/>
              </p:cNvSpPr>
              <p:nvPr/>
            </p:nvSpPr>
            <p:spPr>
              <a:xfrm>
                <a:off x="6271103" y="5201489"/>
                <a:ext cx="824585" cy="307777"/>
              </a:xfrm>
              <a:prstGeom prst="rect">
                <a:avLst/>
              </a:prstGeom>
              <a:blipFill>
                <a:blip r:embed="rId12"/>
                <a:stretch>
                  <a:fillRect b="-4000"/>
                </a:stretch>
              </a:blipFill>
            </p:spPr>
            <p:txBody>
              <a:bodyPr/>
              <a:lstStyle/>
              <a:p>
                <a:r>
                  <a:rPr lang="fr-FR">
                    <a:noFill/>
                  </a:rPr>
                  <a:t> </a:t>
                </a:r>
              </a:p>
            </p:txBody>
          </p:sp>
        </mc:Fallback>
      </mc:AlternateContent>
      <p:pic>
        <p:nvPicPr>
          <p:cNvPr id="49" name="Image 48">
            <a:extLst>
              <a:ext uri="{FF2B5EF4-FFF2-40B4-BE49-F238E27FC236}">
                <a16:creationId xmlns:a16="http://schemas.microsoft.com/office/drawing/2014/main" id="{1C68549B-6772-E491-C2CB-E6BE7D694D72}"/>
              </a:ext>
            </a:extLst>
          </p:cNvPr>
          <p:cNvPicPr>
            <a:picLocks noChangeAspect="1"/>
          </p:cNvPicPr>
          <p:nvPr/>
        </p:nvPicPr>
        <p:blipFill>
          <a:blip r:embed="rId13"/>
          <a:stretch>
            <a:fillRect/>
          </a:stretch>
        </p:blipFill>
        <p:spPr>
          <a:xfrm>
            <a:off x="7746442" y="4600201"/>
            <a:ext cx="2401794" cy="1993098"/>
          </a:xfrm>
          <a:prstGeom prst="rect">
            <a:avLst/>
          </a:prstGeom>
        </p:spPr>
      </p:pic>
      <p:sp>
        <p:nvSpPr>
          <p:cNvPr id="50" name="ZoneTexte 49">
            <a:extLst>
              <a:ext uri="{FF2B5EF4-FFF2-40B4-BE49-F238E27FC236}">
                <a16:creationId xmlns:a16="http://schemas.microsoft.com/office/drawing/2014/main" id="{E74DC574-7379-D4D3-9FEE-10D1A134D0F6}"/>
              </a:ext>
            </a:extLst>
          </p:cNvPr>
          <p:cNvSpPr txBox="1"/>
          <p:nvPr/>
        </p:nvSpPr>
        <p:spPr>
          <a:xfrm>
            <a:off x="8260996" y="6452161"/>
            <a:ext cx="2837274" cy="215444"/>
          </a:xfrm>
          <a:prstGeom prst="rect">
            <a:avLst/>
          </a:prstGeom>
          <a:noFill/>
        </p:spPr>
        <p:txBody>
          <a:bodyPr wrap="square" rtlCol="0">
            <a:spAutoFit/>
          </a:bodyPr>
          <a:lstStyle/>
          <a:p>
            <a:r>
              <a:rPr lang="fr-FR" sz="800" dirty="0"/>
              <a:t>Phillipe NEUMANN </a:t>
            </a:r>
            <a:r>
              <a:rPr lang="fr-FR" sz="800" dirty="0" err="1"/>
              <a:t>Thesis</a:t>
            </a:r>
            <a:endParaRPr lang="fr-FR" sz="800" dirty="0">
              <a:latin typeface="Aptos" panose="020B0004020202020204" pitchFamily="34" charset="0"/>
            </a:endParaRP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65FB8C40-6272-A59A-2339-284BC5F06203}"/>
                  </a:ext>
                </a:extLst>
              </p:cNvPr>
              <p:cNvSpPr txBox="1"/>
              <p:nvPr/>
            </p:nvSpPr>
            <p:spPr>
              <a:xfrm>
                <a:off x="8752823" y="4921905"/>
                <a:ext cx="11771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b="0" i="1" smtClean="0">
                              <a:solidFill>
                                <a:srgbClr val="FF0000"/>
                              </a:solidFill>
                              <a:latin typeface="Cambria Math" panose="02040503050406030204" pitchFamily="18" charset="0"/>
                            </a:rPr>
                          </m:ctrlPr>
                        </m:sSubPr>
                        <m:e>
                          <m:r>
                            <a:rPr lang="fr-FR" sz="1400" b="0" i="1" smtClean="0">
                              <a:solidFill>
                                <a:srgbClr val="FF0000"/>
                              </a:solidFill>
                              <a:latin typeface="Cambria Math" panose="02040503050406030204" pitchFamily="18" charset="0"/>
                            </a:rPr>
                            <m:t>𝑇</m:t>
                          </m:r>
                        </m:e>
                        <m:sub>
                          <m:r>
                            <a:rPr lang="fr-FR" sz="1400" b="0" i="1" smtClean="0">
                              <a:solidFill>
                                <a:srgbClr val="FF0000"/>
                              </a:solidFill>
                              <a:latin typeface="Cambria Math" panose="02040503050406030204" pitchFamily="18" charset="0"/>
                            </a:rPr>
                            <m:t>2</m:t>
                          </m:r>
                        </m:sub>
                      </m:sSub>
                      <m:r>
                        <a:rPr lang="fr-FR" sz="1400" b="0" i="1" smtClean="0">
                          <a:solidFill>
                            <a:srgbClr val="FF0000"/>
                          </a:solidFill>
                          <a:latin typeface="Cambria Math" panose="02040503050406030204" pitchFamily="18" charset="0"/>
                        </a:rPr>
                        <m:t> </m:t>
                      </m:r>
                      <m:r>
                        <a:rPr lang="fr-FR" sz="1400" b="0" i="1" smtClean="0">
                          <a:solidFill>
                            <a:srgbClr val="FF0000"/>
                          </a:solidFill>
                          <a:latin typeface="Cambria Math" panose="02040503050406030204" pitchFamily="18" charset="0"/>
                          <a:ea typeface="Cambria Math" panose="02040503050406030204" pitchFamily="18" charset="0"/>
                        </a:rPr>
                        <m:t>≈0.5 </m:t>
                      </m:r>
                      <m:r>
                        <a:rPr lang="fr-FR" sz="1400" b="0" i="1" smtClean="0">
                          <a:solidFill>
                            <a:srgbClr val="FF0000"/>
                          </a:solidFill>
                          <a:latin typeface="Cambria Math" panose="02040503050406030204" pitchFamily="18" charset="0"/>
                          <a:ea typeface="Cambria Math" panose="02040503050406030204" pitchFamily="18" charset="0"/>
                        </a:rPr>
                        <m:t>𝑚𝑠</m:t>
                      </m:r>
                    </m:oMath>
                  </m:oMathPara>
                </a14:m>
                <a:endParaRPr lang="fr-FR" sz="1400" dirty="0">
                  <a:solidFill>
                    <a:srgbClr val="FF0000"/>
                  </a:solidFill>
                </a:endParaRPr>
              </a:p>
            </p:txBody>
          </p:sp>
        </mc:Choice>
        <mc:Fallback xmlns="">
          <p:sp>
            <p:nvSpPr>
              <p:cNvPr id="51" name="ZoneTexte 50">
                <a:extLst>
                  <a:ext uri="{FF2B5EF4-FFF2-40B4-BE49-F238E27FC236}">
                    <a16:creationId xmlns:a16="http://schemas.microsoft.com/office/drawing/2014/main" id="{65FB8C40-6272-A59A-2339-284BC5F06203}"/>
                  </a:ext>
                </a:extLst>
              </p:cNvPr>
              <p:cNvSpPr txBox="1">
                <a:spLocks noRot="1" noChangeAspect="1" noMove="1" noResize="1" noEditPoints="1" noAdjustHandles="1" noChangeArrowheads="1" noChangeShapeType="1" noTextEdit="1"/>
              </p:cNvSpPr>
              <p:nvPr/>
            </p:nvSpPr>
            <p:spPr>
              <a:xfrm>
                <a:off x="8752823" y="4921905"/>
                <a:ext cx="1177117" cy="307777"/>
              </a:xfrm>
              <a:prstGeom prst="rect">
                <a:avLst/>
              </a:prstGeom>
              <a:blipFill>
                <a:blip r:embed="rId14"/>
                <a:stretch>
                  <a:fillRect b="-12000"/>
                </a:stretch>
              </a:blipFill>
            </p:spPr>
            <p:txBody>
              <a:bodyPr/>
              <a:lstStyle/>
              <a:p>
                <a:r>
                  <a:rPr lang="fr-FR">
                    <a:noFill/>
                  </a:rPr>
                  <a:t> </a:t>
                </a:r>
              </a:p>
            </p:txBody>
          </p:sp>
        </mc:Fallback>
      </mc:AlternateContent>
      <p:sp>
        <p:nvSpPr>
          <p:cNvPr id="53" name="ZoneTexte 52">
            <a:extLst>
              <a:ext uri="{FF2B5EF4-FFF2-40B4-BE49-F238E27FC236}">
                <a16:creationId xmlns:a16="http://schemas.microsoft.com/office/drawing/2014/main" id="{10B53725-DDC5-1A87-DFD1-E815432D03A3}"/>
              </a:ext>
            </a:extLst>
          </p:cNvPr>
          <p:cNvSpPr txBox="1"/>
          <p:nvPr/>
        </p:nvSpPr>
        <p:spPr>
          <a:xfrm>
            <a:off x="4660622" y="6144304"/>
            <a:ext cx="2693239" cy="276999"/>
          </a:xfrm>
          <a:prstGeom prst="rect">
            <a:avLst/>
          </a:prstGeom>
          <a:noFill/>
        </p:spPr>
        <p:txBody>
          <a:bodyPr wrap="square" rtlCol="0">
            <a:spAutoFit/>
          </a:bodyPr>
          <a:lstStyle/>
          <a:p>
            <a:r>
              <a:rPr lang="fr-FR" sz="1200" dirty="0"/>
              <a:t>Oscillations are a </a:t>
            </a:r>
            <a:r>
              <a:rPr lang="fr-FR" sz="1200" dirty="0" err="1"/>
              <a:t>feature</a:t>
            </a:r>
            <a:r>
              <a:rPr lang="fr-FR" sz="1200" dirty="0"/>
              <a:t> ! </a:t>
            </a:r>
          </a:p>
        </p:txBody>
      </p:sp>
      <mc:AlternateContent xmlns:mc="http://schemas.openxmlformats.org/markup-compatibility/2006" xmlns:a14="http://schemas.microsoft.com/office/drawing/2010/main">
        <mc:Choice Requires="a14">
          <p:sp>
            <p:nvSpPr>
              <p:cNvPr id="57" name="ZoneTexte 56">
                <a:extLst>
                  <a:ext uri="{FF2B5EF4-FFF2-40B4-BE49-F238E27FC236}">
                    <a16:creationId xmlns:a16="http://schemas.microsoft.com/office/drawing/2014/main" id="{47145762-D08A-3569-7DDC-417EEB9AD002}"/>
                  </a:ext>
                </a:extLst>
              </p:cNvPr>
              <p:cNvSpPr txBox="1"/>
              <p:nvPr/>
            </p:nvSpPr>
            <p:spPr>
              <a:xfrm>
                <a:off x="10803530" y="5268821"/>
                <a:ext cx="992442" cy="307777"/>
              </a:xfrm>
              <a:prstGeom prst="rect">
                <a:avLst/>
              </a:prstGeom>
              <a:noFill/>
              <a:ln w="19050">
                <a:solidFill>
                  <a:srgbClr val="FF0000"/>
                </a:solidFill>
              </a:ln>
            </p:spPr>
            <p:txBody>
              <a:bodyPr wrap="square" rtlCol="0">
                <a:spAutoFit/>
              </a:bodyPr>
              <a:lstStyle/>
              <a:p>
                <a:pPr algn="ctr"/>
                <a14:m>
                  <m:oMathPara xmlns:m="http://schemas.openxmlformats.org/officeDocument/2006/math">
                    <m:oMathParaPr>
                      <m:jc m:val="center"/>
                    </m:oMathParaPr>
                    <m:oMath xmlns:m="http://schemas.openxmlformats.org/officeDocument/2006/math">
                      <m:r>
                        <a:rPr lang="fr-FR" sz="1400" b="0" i="1" smtClean="0">
                          <a:latin typeface="Cambria Math" panose="02040503050406030204" pitchFamily="18" charset="0"/>
                        </a:rPr>
                        <m:t>𝑇</m:t>
                      </m:r>
                      <m:r>
                        <a:rPr lang="fr-FR" sz="1400" b="0" i="1" smtClean="0">
                          <a:latin typeface="Cambria Math" panose="02040503050406030204" pitchFamily="18" charset="0"/>
                          <a:ea typeface="Cambria Math" panose="02040503050406030204" pitchFamily="18" charset="0"/>
                        </a:rPr>
                        <m:t>≪∞ ‼!</m:t>
                      </m:r>
                    </m:oMath>
                  </m:oMathPara>
                </a14:m>
                <a:endParaRPr lang="fr-FR" sz="1400" b="0" dirty="0">
                  <a:ea typeface="Cambria Math" panose="02040503050406030204" pitchFamily="18" charset="0"/>
                </a:endParaRPr>
              </a:p>
            </p:txBody>
          </p:sp>
        </mc:Choice>
        <mc:Fallback xmlns="">
          <p:sp>
            <p:nvSpPr>
              <p:cNvPr id="57" name="ZoneTexte 56">
                <a:extLst>
                  <a:ext uri="{FF2B5EF4-FFF2-40B4-BE49-F238E27FC236}">
                    <a16:creationId xmlns:a16="http://schemas.microsoft.com/office/drawing/2014/main" id="{47145762-D08A-3569-7DDC-417EEB9AD002}"/>
                  </a:ext>
                </a:extLst>
              </p:cNvPr>
              <p:cNvSpPr txBox="1">
                <a:spLocks noRot="1" noChangeAspect="1" noMove="1" noResize="1" noEditPoints="1" noAdjustHandles="1" noChangeArrowheads="1" noChangeShapeType="1" noTextEdit="1"/>
              </p:cNvSpPr>
              <p:nvPr/>
            </p:nvSpPr>
            <p:spPr>
              <a:xfrm>
                <a:off x="10803530" y="5268821"/>
                <a:ext cx="992442" cy="307777"/>
              </a:xfrm>
              <a:prstGeom prst="rect">
                <a:avLst/>
              </a:prstGeom>
              <a:blipFill>
                <a:blip r:embed="rId15"/>
                <a:stretch>
                  <a:fillRect b="-3704"/>
                </a:stretch>
              </a:blipFill>
              <a:ln w="19050">
                <a:solidFill>
                  <a:srgbClr val="FF0000"/>
                </a:solidFill>
              </a:ln>
            </p:spPr>
            <p:txBody>
              <a:bodyPr/>
              <a:lstStyle/>
              <a:p>
                <a:r>
                  <a:rPr lang="fr-FR">
                    <a:noFill/>
                  </a:rPr>
                  <a:t> </a:t>
                </a:r>
              </a:p>
            </p:txBody>
          </p:sp>
        </mc:Fallback>
      </mc:AlternateContent>
    </p:spTree>
    <p:extLst>
      <p:ext uri="{BB962C8B-B14F-4D97-AF65-F5344CB8AC3E}">
        <p14:creationId xmlns:p14="http://schemas.microsoft.com/office/powerpoint/2010/main" val="154406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1" grpId="0"/>
      <p:bldP spid="42" grpId="0" animBg="1"/>
      <p:bldP spid="43" grpId="0" animBg="1"/>
      <p:bldP spid="47" grpId="0"/>
      <p:bldP spid="48" grpId="0"/>
      <p:bldP spid="50" grpId="0"/>
      <p:bldP spid="51" grpId="0"/>
      <p:bldP spid="53" grpId="0"/>
      <p:bldP spid="5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122BF-67ED-7BF9-8258-33F728510F41}"/>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33F85EC7-0F37-B4D5-9B06-EFFF1415AC40}"/>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Logical</a:t>
            </a:r>
            <a:r>
              <a:rPr lang="fr-FR" sz="3200" dirty="0">
                <a:solidFill>
                  <a:srgbClr val="004191"/>
                </a:solidFill>
              </a:rPr>
              <a:t> qubit</a:t>
            </a:r>
            <a:endParaRPr lang="en-US" sz="3200" dirty="0">
              <a:solidFill>
                <a:schemeClr val="bg1"/>
              </a:solidFill>
            </a:endParaRPr>
          </a:p>
        </p:txBody>
      </p:sp>
      <p:sp>
        <p:nvSpPr>
          <p:cNvPr id="32" name="Espace réservé du pied de page 31">
            <a:extLst>
              <a:ext uri="{FF2B5EF4-FFF2-40B4-BE49-F238E27FC236}">
                <a16:creationId xmlns:a16="http://schemas.microsoft.com/office/drawing/2014/main" id="{67755553-A273-7787-9D40-4112C83F0006}"/>
              </a:ext>
            </a:extLst>
          </p:cNvPr>
          <p:cNvSpPr>
            <a:spLocks noGrp="1"/>
          </p:cNvSpPr>
          <p:nvPr>
            <p:ph type="ftr" sz="quarter" idx="11"/>
          </p:nvPr>
        </p:nvSpPr>
        <p:spPr/>
        <p:txBody>
          <a:bodyPr/>
          <a:lstStyle/>
          <a:p>
            <a:r>
              <a:rPr lang="fr-FR"/>
              <a:t>Charles Babin</a:t>
            </a:r>
          </a:p>
        </p:txBody>
      </p:sp>
      <p:sp>
        <p:nvSpPr>
          <p:cNvPr id="33" name="Espace réservé du numéro de diapositive 32">
            <a:extLst>
              <a:ext uri="{FF2B5EF4-FFF2-40B4-BE49-F238E27FC236}">
                <a16:creationId xmlns:a16="http://schemas.microsoft.com/office/drawing/2014/main" id="{6E5B0AB5-7F33-ADD5-FE84-122F4DB73E4E}"/>
              </a:ext>
            </a:extLst>
          </p:cNvPr>
          <p:cNvSpPr>
            <a:spLocks noGrp="1"/>
          </p:cNvSpPr>
          <p:nvPr>
            <p:ph type="sldNum" sz="quarter" idx="12"/>
          </p:nvPr>
        </p:nvSpPr>
        <p:spPr/>
        <p:txBody>
          <a:bodyPr/>
          <a:lstStyle/>
          <a:p>
            <a:fld id="{BC52D411-5A3D-D14A-AF34-D9B1C8ECD583}" type="slidenum">
              <a:rPr lang="fr-FR" smtClean="0"/>
              <a:pPr/>
              <a:t>54</a:t>
            </a:fld>
            <a:endParaRPr lang="fr-FR"/>
          </a:p>
        </p:txBody>
      </p:sp>
      <p:grpSp>
        <p:nvGrpSpPr>
          <p:cNvPr id="2" name="Groupe 1">
            <a:extLst>
              <a:ext uri="{FF2B5EF4-FFF2-40B4-BE49-F238E27FC236}">
                <a16:creationId xmlns:a16="http://schemas.microsoft.com/office/drawing/2014/main" id="{33555E10-2535-A5DE-68F3-67E06C117085}"/>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EBB87355-AE1A-3BF6-F353-8430740321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C5CC37C-C6BA-6142-1120-DD88E1630F8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5" name="Connecteur droit 24">
            <a:extLst>
              <a:ext uri="{FF2B5EF4-FFF2-40B4-BE49-F238E27FC236}">
                <a16:creationId xmlns:a16="http://schemas.microsoft.com/office/drawing/2014/main" id="{CC776DA4-613C-1D7D-4957-0CD9641BD62D}"/>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BC322B67-3D8E-9CBA-2F26-2ADFFF0118B3}"/>
              </a:ext>
            </a:extLst>
          </p:cNvPr>
          <p:cNvPicPr>
            <a:picLocks noChangeAspect="1"/>
          </p:cNvPicPr>
          <p:nvPr/>
        </p:nvPicPr>
        <p:blipFill>
          <a:blip r:embed="rId4"/>
          <a:srcRect r="67237"/>
          <a:stretch>
            <a:fillRect/>
          </a:stretch>
        </p:blipFill>
        <p:spPr>
          <a:xfrm>
            <a:off x="356183" y="2413625"/>
            <a:ext cx="2305647" cy="3223448"/>
          </a:xfrm>
          <a:prstGeom prst="rect">
            <a:avLst/>
          </a:prstGeom>
        </p:spPr>
      </p:pic>
      <p:pic>
        <p:nvPicPr>
          <p:cNvPr id="20" name="Image 19">
            <a:extLst>
              <a:ext uri="{FF2B5EF4-FFF2-40B4-BE49-F238E27FC236}">
                <a16:creationId xmlns:a16="http://schemas.microsoft.com/office/drawing/2014/main" id="{08E8ED3F-CDEB-C835-1DD4-0E46145D24C1}"/>
              </a:ext>
            </a:extLst>
          </p:cNvPr>
          <p:cNvPicPr>
            <a:picLocks noChangeAspect="1"/>
          </p:cNvPicPr>
          <p:nvPr/>
        </p:nvPicPr>
        <p:blipFill>
          <a:blip r:embed="rId5"/>
          <a:stretch>
            <a:fillRect/>
          </a:stretch>
        </p:blipFill>
        <p:spPr>
          <a:xfrm>
            <a:off x="5662400" y="1799514"/>
            <a:ext cx="3318752" cy="4412323"/>
          </a:xfrm>
          <a:prstGeom prst="rect">
            <a:avLst/>
          </a:prstGeom>
        </p:spPr>
      </p:pic>
      <p:sp>
        <p:nvSpPr>
          <p:cNvPr id="21" name="ZoneTexte 20">
            <a:extLst>
              <a:ext uri="{FF2B5EF4-FFF2-40B4-BE49-F238E27FC236}">
                <a16:creationId xmlns:a16="http://schemas.microsoft.com/office/drawing/2014/main" id="{FB3D8584-F06F-3206-A242-C4BE09E8F205}"/>
              </a:ext>
            </a:extLst>
          </p:cNvPr>
          <p:cNvSpPr txBox="1"/>
          <p:nvPr/>
        </p:nvSpPr>
        <p:spPr>
          <a:xfrm>
            <a:off x="2025354" y="1230594"/>
            <a:ext cx="1369286" cy="338554"/>
          </a:xfrm>
          <a:prstGeom prst="rect">
            <a:avLst/>
          </a:prstGeom>
          <a:noFill/>
        </p:spPr>
        <p:txBody>
          <a:bodyPr wrap="none" rtlCol="0">
            <a:spAutoFit/>
          </a:bodyPr>
          <a:lstStyle/>
          <a:p>
            <a:r>
              <a:rPr lang="fr-FR" sz="1600" b="1" dirty="0" err="1"/>
              <a:t>Nuclear</a:t>
            </a:r>
            <a:r>
              <a:rPr lang="fr-FR" sz="1600" b="1" dirty="0"/>
              <a:t> spin</a:t>
            </a:r>
          </a:p>
        </p:txBody>
      </p:sp>
      <p:sp>
        <p:nvSpPr>
          <p:cNvPr id="24" name="ZoneTexte 23">
            <a:extLst>
              <a:ext uri="{FF2B5EF4-FFF2-40B4-BE49-F238E27FC236}">
                <a16:creationId xmlns:a16="http://schemas.microsoft.com/office/drawing/2014/main" id="{C334EB92-6A78-0D16-CE7C-8B67C9DDA93B}"/>
              </a:ext>
            </a:extLst>
          </p:cNvPr>
          <p:cNvSpPr txBox="1"/>
          <p:nvPr/>
        </p:nvSpPr>
        <p:spPr>
          <a:xfrm>
            <a:off x="6630881" y="1230594"/>
            <a:ext cx="1381789" cy="338554"/>
          </a:xfrm>
          <a:prstGeom prst="rect">
            <a:avLst/>
          </a:prstGeom>
          <a:noFill/>
        </p:spPr>
        <p:txBody>
          <a:bodyPr wrap="none" rtlCol="0">
            <a:spAutoFit/>
          </a:bodyPr>
          <a:lstStyle/>
          <a:p>
            <a:r>
              <a:rPr lang="fr-FR" sz="1600" b="1" dirty="0" err="1"/>
              <a:t>Logical</a:t>
            </a:r>
            <a:r>
              <a:rPr lang="fr-FR" sz="1600" b="1" dirty="0"/>
              <a:t> qubit</a:t>
            </a:r>
          </a:p>
        </p:txBody>
      </p:sp>
      <p:sp>
        <p:nvSpPr>
          <p:cNvPr id="26" name="ZoneTexte 25">
            <a:extLst>
              <a:ext uri="{FF2B5EF4-FFF2-40B4-BE49-F238E27FC236}">
                <a16:creationId xmlns:a16="http://schemas.microsoft.com/office/drawing/2014/main" id="{9DF606A6-4F9C-98D0-CB3B-7A05A8E5E47B}"/>
              </a:ext>
            </a:extLst>
          </p:cNvPr>
          <p:cNvSpPr txBox="1"/>
          <p:nvPr/>
        </p:nvSpPr>
        <p:spPr>
          <a:xfrm>
            <a:off x="9999713" y="2957321"/>
            <a:ext cx="1237839" cy="338554"/>
          </a:xfrm>
          <a:prstGeom prst="rect">
            <a:avLst/>
          </a:prstGeom>
          <a:noFill/>
        </p:spPr>
        <p:txBody>
          <a:bodyPr wrap="none" rtlCol="0">
            <a:spAutoFit/>
          </a:bodyPr>
          <a:lstStyle/>
          <a:p>
            <a:r>
              <a:rPr lang="fr-FR" sz="1600" b="1" dirty="0"/>
              <a:t>Limitations</a:t>
            </a:r>
          </a:p>
        </p:txBody>
      </p:sp>
      <p:pic>
        <p:nvPicPr>
          <p:cNvPr id="35" name="Image 34">
            <a:extLst>
              <a:ext uri="{FF2B5EF4-FFF2-40B4-BE49-F238E27FC236}">
                <a16:creationId xmlns:a16="http://schemas.microsoft.com/office/drawing/2014/main" id="{29D5EE9B-3E3D-CEC3-42B6-DEE0E1CC8D8B}"/>
              </a:ext>
            </a:extLst>
          </p:cNvPr>
          <p:cNvPicPr>
            <a:picLocks noChangeAspect="1"/>
          </p:cNvPicPr>
          <p:nvPr/>
        </p:nvPicPr>
        <p:blipFill>
          <a:blip r:embed="rId6"/>
          <a:srcRect r="51506"/>
          <a:stretch>
            <a:fillRect/>
          </a:stretch>
        </p:blipFill>
        <p:spPr>
          <a:xfrm>
            <a:off x="2829102" y="3194452"/>
            <a:ext cx="2377770" cy="1623423"/>
          </a:xfrm>
          <a:prstGeom prst="rect">
            <a:avLst/>
          </a:prstGeom>
        </p:spPr>
      </p:pic>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A9B2F151-C849-D465-F234-8E9B93C39432}"/>
                  </a:ext>
                </a:extLst>
              </p:cNvPr>
              <p:cNvSpPr txBox="1"/>
              <p:nvPr/>
            </p:nvSpPr>
            <p:spPr>
              <a:xfrm>
                <a:off x="3158082" y="1764057"/>
                <a:ext cx="1008161" cy="5211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𝛾</m:t>
                              </m:r>
                            </m:e>
                            <m:sub>
                              <m:r>
                                <a:rPr lang="fr-FR" b="0" i="1" smtClean="0">
                                  <a:latin typeface="Cambria Math" panose="02040503050406030204" pitchFamily="18" charset="0"/>
                                  <a:ea typeface="Cambria Math" panose="02040503050406030204" pitchFamily="18" charset="0"/>
                                </a:rPr>
                                <m:t>𝑛</m:t>
                              </m:r>
                            </m:sub>
                          </m:sSub>
                        </m:num>
                        <m:den>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𝛾</m:t>
                              </m:r>
                            </m:e>
                            <m:sub>
                              <m:r>
                                <a:rPr lang="fr-FR" i="1">
                                  <a:latin typeface="Cambria Math" panose="02040503050406030204" pitchFamily="18" charset="0"/>
                                  <a:ea typeface="Cambria Math" panose="02040503050406030204" pitchFamily="18" charset="0"/>
                                </a:rPr>
                                <m:t>𝑒</m:t>
                              </m:r>
                            </m:sub>
                          </m:sSub>
                        </m:den>
                      </m:f>
                      <m:r>
                        <a:rPr lang="fr-FR" b="0" i="1" smtClean="0">
                          <a:latin typeface="Cambria Math" panose="02040503050406030204" pitchFamily="18" charset="0"/>
                          <a:ea typeface="Cambria Math" panose="02040503050406030204" pitchFamily="18" charset="0"/>
                        </a:rPr>
                        <m:t> ~</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10</m:t>
                          </m:r>
                        </m:e>
                        <m:sup>
                          <m:r>
                            <a:rPr lang="fr-FR" b="0" i="1" smtClean="0">
                              <a:latin typeface="Cambria Math" panose="02040503050406030204" pitchFamily="18" charset="0"/>
                              <a:ea typeface="Cambria Math" panose="02040503050406030204" pitchFamily="18" charset="0"/>
                            </a:rPr>
                            <m:t>−4</m:t>
                          </m:r>
                        </m:sup>
                      </m:sSup>
                    </m:oMath>
                  </m:oMathPara>
                </a14:m>
                <a:endParaRPr lang="fr-FR" dirty="0"/>
              </a:p>
            </p:txBody>
          </p:sp>
        </mc:Choice>
        <mc:Fallback xmlns="">
          <p:sp>
            <p:nvSpPr>
              <p:cNvPr id="36" name="ZoneTexte 35">
                <a:extLst>
                  <a:ext uri="{FF2B5EF4-FFF2-40B4-BE49-F238E27FC236}">
                    <a16:creationId xmlns:a16="http://schemas.microsoft.com/office/drawing/2014/main" id="{A9B2F151-C849-D465-F234-8E9B93C39432}"/>
                  </a:ext>
                </a:extLst>
              </p:cNvPr>
              <p:cNvSpPr txBox="1">
                <a:spLocks noRot="1" noChangeAspect="1" noMove="1" noResize="1" noEditPoints="1" noAdjustHandles="1" noChangeArrowheads="1" noChangeShapeType="1" noTextEdit="1"/>
              </p:cNvSpPr>
              <p:nvPr/>
            </p:nvSpPr>
            <p:spPr>
              <a:xfrm>
                <a:off x="3158082" y="1764057"/>
                <a:ext cx="1008161" cy="521105"/>
              </a:xfrm>
              <a:prstGeom prst="rect">
                <a:avLst/>
              </a:prstGeom>
              <a:blipFill>
                <a:blip r:embed="rId7"/>
                <a:stretch>
                  <a:fillRect l="-5000" r="-2500" b="-1428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6EA38B5B-41BA-5AAA-3E10-11666C982C8C}"/>
                  </a:ext>
                </a:extLst>
              </p:cNvPr>
              <p:cNvSpPr txBox="1"/>
              <p:nvPr/>
            </p:nvSpPr>
            <p:spPr>
              <a:xfrm>
                <a:off x="2829102" y="2413625"/>
                <a:ext cx="2539478" cy="668260"/>
              </a:xfrm>
              <a:prstGeom prst="rect">
                <a:avLst/>
              </a:prstGeom>
              <a:noFill/>
            </p:spPr>
            <p:txBody>
              <a:bodyPr wrap="none" lIns="0" tIns="0" rIns="0" bIns="0" rtlCol="0">
                <a:spAutoFit/>
              </a:bodyPr>
              <a:lstStyle/>
              <a:p>
                <a:pPr marL="285750" indent="-285750">
                  <a:buClr>
                    <a:srgbClr val="00ADE9"/>
                  </a:buClr>
                  <a:buFont typeface="Wingdings" pitchFamily="2" charset="2"/>
                  <a:buChar char="v"/>
                </a:pPr>
                <a:r>
                  <a:rPr lang="fr-FR" sz="1400" dirty="0"/>
                  <a:t>C</a:t>
                </a:r>
                <a:r>
                  <a:rPr lang="fr-FR" sz="1400" dirty="0" err="1"/>
                  <a:t>oupled</a:t>
                </a:r>
                <a:r>
                  <a:rPr lang="fr-FR" sz="1400" dirty="0"/>
                  <a:t> </a:t>
                </a:r>
                <a:r>
                  <a:rPr lang="fr-FR" sz="1400" dirty="0" err="1"/>
                  <a:t>less</a:t>
                </a:r>
                <a:r>
                  <a:rPr lang="fr-FR" sz="1400" dirty="0"/>
                  <a:t> to </a:t>
                </a:r>
                <a:r>
                  <a:rPr lang="fr-FR" sz="1400" dirty="0" err="1"/>
                  <a:t>external</a:t>
                </a:r>
                <a:r>
                  <a:rPr lang="fr-FR" sz="1400" dirty="0"/>
                  <a:t> </a:t>
                </a:r>
                <a:r>
                  <a:rPr lang="fr-FR" sz="1400" dirty="0" err="1"/>
                  <a:t>field</a:t>
                </a:r>
                <a:endParaRPr lang="fr-FR" sz="1400" dirty="0"/>
              </a:p>
              <a:p>
                <a:pPr marL="285750" indent="-285750">
                  <a:buClr>
                    <a:srgbClr val="00ADE9"/>
                  </a:buClr>
                  <a:buFont typeface="Wingdings" pitchFamily="2" charset="2"/>
                  <a:buChar char="v"/>
                </a:pPr>
                <a14:m>
                  <m:oMath xmlns:m="http://schemas.openxmlformats.org/officeDocument/2006/math">
                    <m:sSubSup>
                      <m:sSubSupPr>
                        <m:ctrlPr>
                          <a:rPr lang="fr-FR" sz="1400" i="1" smtClean="0">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rPr>
                          <m:t>𝑇</m:t>
                        </m:r>
                      </m:e>
                      <m:sub>
                        <m:r>
                          <a:rPr lang="fr-FR" sz="1400" i="1">
                            <a:solidFill>
                              <a:schemeClr val="tx1"/>
                            </a:solidFill>
                            <a:latin typeface="Cambria Math" panose="02040503050406030204" pitchFamily="18" charset="0"/>
                          </a:rPr>
                          <m:t>2</m:t>
                        </m:r>
                      </m:sub>
                      <m:sup>
                        <m:r>
                          <a:rPr lang="fr-FR" sz="1400" i="1">
                            <a:solidFill>
                              <a:schemeClr val="tx1"/>
                            </a:solidFill>
                            <a:latin typeface="Cambria Math" panose="02040503050406030204" pitchFamily="18" charset="0"/>
                          </a:rPr>
                          <m:t>∗</m:t>
                        </m:r>
                      </m:sup>
                    </m:sSubSup>
                    <m:r>
                      <a:rPr lang="fr-FR" sz="1400" b="0" i="1" smtClean="0">
                        <a:solidFill>
                          <a:schemeClr val="tx1"/>
                        </a:solidFill>
                        <a:latin typeface="Cambria Math" panose="02040503050406030204" pitchFamily="18" charset="0"/>
                      </a:rPr>
                      <m:t>: </m:t>
                    </m:r>
                    <m:r>
                      <a:rPr lang="fr-FR" sz="1400" i="1">
                        <a:solidFill>
                          <a:schemeClr val="tx1"/>
                        </a:solidFill>
                        <a:latin typeface="Cambria Math" panose="02040503050406030204" pitchFamily="18" charset="0"/>
                        <a:ea typeface="Cambria Math" panose="02040503050406030204" pitchFamily="18" charset="0"/>
                      </a:rPr>
                      <m:t>𝜇</m:t>
                    </m:r>
                    <m:r>
                      <a:rPr lang="fr-FR" sz="1400" i="1">
                        <a:solidFill>
                          <a:schemeClr val="tx1"/>
                        </a:solidFill>
                        <a:latin typeface="Cambria Math" panose="02040503050406030204" pitchFamily="18" charset="0"/>
                        <a:ea typeface="Cambria Math" panose="02040503050406030204" pitchFamily="18" charset="0"/>
                      </a:rPr>
                      <m:t>𝑠</m:t>
                    </m:r>
                    <m:r>
                      <a:rPr lang="fr-FR" sz="1400" b="0" i="1" smtClean="0">
                        <a:solidFill>
                          <a:schemeClr val="tx1"/>
                        </a:solidFill>
                        <a:latin typeface="Cambria Math" panose="02040503050406030204" pitchFamily="18" charset="0"/>
                        <a:ea typeface="Cambria Math" panose="02040503050406030204" pitchFamily="18" charset="0"/>
                      </a:rPr>
                      <m:t> →</m:t>
                    </m:r>
                    <m:r>
                      <a:rPr lang="fr-FR" sz="1400" b="0" i="1" smtClean="0">
                        <a:solidFill>
                          <a:schemeClr val="tx1"/>
                        </a:solidFill>
                        <a:latin typeface="Cambria Math" panose="02040503050406030204" pitchFamily="18" charset="0"/>
                        <a:ea typeface="Cambria Math" panose="02040503050406030204" pitchFamily="18" charset="0"/>
                      </a:rPr>
                      <m:t>𝑚𝑠</m:t>
                    </m:r>
                  </m:oMath>
                </a14:m>
                <a:endParaRPr lang="fr-FR" sz="1400" dirty="0"/>
              </a:p>
              <a:p>
                <a:pPr marL="285750" indent="-285750">
                  <a:buClr>
                    <a:srgbClr val="00ADE9"/>
                  </a:buClr>
                  <a:buFont typeface="Wingdings" pitchFamily="2" charset="2"/>
                  <a:buChar char="v"/>
                </a:pPr>
                <a14:m>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𝑇</m:t>
                        </m:r>
                      </m:e>
                      <m:sub>
                        <m:r>
                          <a:rPr lang="fr-FR" sz="1400" b="0" i="1" smtClean="0">
                            <a:latin typeface="Cambria Math" panose="02040503050406030204" pitchFamily="18" charset="0"/>
                          </a:rPr>
                          <m:t>2</m:t>
                        </m:r>
                      </m:sub>
                    </m:sSub>
                    <m:r>
                      <a:rPr lang="fr-FR" sz="1400" b="0" i="1" smtClean="0">
                        <a:latin typeface="Cambria Math" panose="02040503050406030204" pitchFamily="18" charset="0"/>
                      </a:rPr>
                      <m:t>:0.5 </m:t>
                    </m:r>
                    <m:r>
                      <a:rPr lang="fr-FR" sz="1400" b="0" i="1" smtClean="0">
                        <a:latin typeface="Cambria Math" panose="02040503050406030204" pitchFamily="18" charset="0"/>
                      </a:rPr>
                      <m:t>𝑚𝑠</m:t>
                    </m:r>
                    <m:r>
                      <a:rPr lang="fr-FR" sz="1400" b="0" i="1" smtClean="0">
                        <a:latin typeface="Cambria Math" panose="02040503050406030204" pitchFamily="18" charset="0"/>
                      </a:rPr>
                      <m:t>→100</m:t>
                    </m:r>
                    <m:r>
                      <a:rPr lang="fr-FR" sz="1400" b="0" i="1" smtClean="0">
                        <a:latin typeface="Cambria Math" panose="02040503050406030204" pitchFamily="18" charset="0"/>
                      </a:rPr>
                      <m:t>𝑠</m:t>
                    </m:r>
                    <m:r>
                      <a:rPr lang="fr-FR" sz="1400" b="0" i="1" smtClean="0">
                        <a:latin typeface="Cambria Math" panose="02040503050406030204" pitchFamily="18" charset="0"/>
                      </a:rPr>
                      <m:t> </m:t>
                    </m:r>
                    <m:r>
                      <a:rPr lang="fr-FR" sz="1400" b="0" i="1" smtClean="0">
                        <a:latin typeface="Cambria Math" panose="02040503050406030204" pitchFamily="18" charset="0"/>
                      </a:rPr>
                      <m:t>𝑚𝑠</m:t>
                    </m:r>
                  </m:oMath>
                </a14:m>
                <a:endParaRPr lang="fr-FR" sz="1400" dirty="0"/>
              </a:p>
            </p:txBody>
          </p:sp>
        </mc:Choice>
        <mc:Fallback xmlns="">
          <p:sp>
            <p:nvSpPr>
              <p:cNvPr id="38" name="ZoneTexte 37">
                <a:extLst>
                  <a:ext uri="{FF2B5EF4-FFF2-40B4-BE49-F238E27FC236}">
                    <a16:creationId xmlns:a16="http://schemas.microsoft.com/office/drawing/2014/main" id="{6EA38B5B-41BA-5AAA-3E10-11666C982C8C}"/>
                  </a:ext>
                </a:extLst>
              </p:cNvPr>
              <p:cNvSpPr txBox="1">
                <a:spLocks noRot="1" noChangeAspect="1" noMove="1" noResize="1" noEditPoints="1" noAdjustHandles="1" noChangeArrowheads="1" noChangeShapeType="1" noTextEdit="1"/>
              </p:cNvSpPr>
              <p:nvPr/>
            </p:nvSpPr>
            <p:spPr>
              <a:xfrm>
                <a:off x="2829102" y="2413625"/>
                <a:ext cx="2539478" cy="668260"/>
              </a:xfrm>
              <a:prstGeom prst="rect">
                <a:avLst/>
              </a:prstGeom>
              <a:blipFill>
                <a:blip r:embed="rId8"/>
                <a:stretch>
                  <a:fillRect l="-3980" t="-9434" r="-3483" b="-11321"/>
                </a:stretch>
              </a:blipFill>
            </p:spPr>
            <p:txBody>
              <a:bodyPr/>
              <a:lstStyle/>
              <a:p>
                <a:r>
                  <a:rPr lang="fr-FR">
                    <a:noFill/>
                  </a:rPr>
                  <a:t> </a:t>
                </a:r>
              </a:p>
            </p:txBody>
          </p:sp>
        </mc:Fallback>
      </mc:AlternateContent>
      <p:pic>
        <p:nvPicPr>
          <p:cNvPr id="39" name="Image 38">
            <a:extLst>
              <a:ext uri="{FF2B5EF4-FFF2-40B4-BE49-F238E27FC236}">
                <a16:creationId xmlns:a16="http://schemas.microsoft.com/office/drawing/2014/main" id="{03326360-1D02-1B19-85F2-6777BA2D7BD3}"/>
              </a:ext>
            </a:extLst>
          </p:cNvPr>
          <p:cNvPicPr>
            <a:picLocks noChangeAspect="1"/>
          </p:cNvPicPr>
          <p:nvPr/>
        </p:nvPicPr>
        <p:blipFill>
          <a:blip r:embed="rId6"/>
          <a:srcRect l="49977" r="-86"/>
          <a:stretch>
            <a:fillRect/>
          </a:stretch>
        </p:blipFill>
        <p:spPr>
          <a:xfrm>
            <a:off x="2829102" y="4785431"/>
            <a:ext cx="2456915" cy="1623424"/>
          </a:xfrm>
          <a:prstGeom prst="rect">
            <a:avLst/>
          </a:prstGeom>
        </p:spPr>
      </p:pic>
      <p:sp>
        <p:nvSpPr>
          <p:cNvPr id="40" name="ZoneTexte 39">
            <a:extLst>
              <a:ext uri="{FF2B5EF4-FFF2-40B4-BE49-F238E27FC236}">
                <a16:creationId xmlns:a16="http://schemas.microsoft.com/office/drawing/2014/main" id="{20431A5D-07C4-9042-B376-64CA2E0972F5}"/>
              </a:ext>
            </a:extLst>
          </p:cNvPr>
          <p:cNvSpPr txBox="1"/>
          <p:nvPr/>
        </p:nvSpPr>
        <p:spPr>
          <a:xfrm>
            <a:off x="2798743" y="6413699"/>
            <a:ext cx="2438488" cy="215444"/>
          </a:xfrm>
          <a:prstGeom prst="rect">
            <a:avLst/>
          </a:prstGeom>
          <a:noFill/>
        </p:spPr>
        <p:txBody>
          <a:bodyPr wrap="none" rtlCol="0">
            <a:spAutoFit/>
          </a:bodyPr>
          <a:lstStyle/>
          <a:p>
            <a:r>
              <a:rPr lang="fr-FR" sz="800" dirty="0"/>
              <a:t>N. Grimm et al., </a:t>
            </a:r>
            <a:r>
              <a:rPr lang="fr-FR" sz="800" i="1" dirty="0"/>
              <a:t>Phys. </a:t>
            </a:r>
            <a:r>
              <a:rPr lang="fr-FR" sz="800" i="1" dirty="0" err="1"/>
              <a:t>Rev</a:t>
            </a:r>
            <a:r>
              <a:rPr lang="fr-FR" sz="800" i="1" dirty="0"/>
              <a:t>. </a:t>
            </a:r>
            <a:r>
              <a:rPr lang="fr-FR" sz="800" i="1" dirty="0" err="1"/>
              <a:t>Lett</a:t>
            </a:r>
            <a:r>
              <a:rPr lang="fr-FR" sz="800" i="1" dirty="0"/>
              <a:t>. </a:t>
            </a:r>
            <a:r>
              <a:rPr lang="fr-FR" sz="800" b="1" dirty="0"/>
              <a:t>134</a:t>
            </a:r>
            <a:r>
              <a:rPr lang="fr-FR" sz="800" dirty="0"/>
              <a:t>, 043603 (2025)</a:t>
            </a:r>
          </a:p>
        </p:txBody>
      </p:sp>
      <p:sp>
        <p:nvSpPr>
          <p:cNvPr id="41" name="ZoneTexte 40">
            <a:extLst>
              <a:ext uri="{FF2B5EF4-FFF2-40B4-BE49-F238E27FC236}">
                <a16:creationId xmlns:a16="http://schemas.microsoft.com/office/drawing/2014/main" id="{FD8350F7-72F4-D1D1-794A-09E7C3D8764C}"/>
              </a:ext>
            </a:extLst>
          </p:cNvPr>
          <p:cNvSpPr txBox="1"/>
          <p:nvPr/>
        </p:nvSpPr>
        <p:spPr>
          <a:xfrm>
            <a:off x="9328649" y="3437176"/>
            <a:ext cx="2822311" cy="1292662"/>
          </a:xfrm>
          <a:prstGeom prst="rect">
            <a:avLst/>
          </a:prstGeom>
          <a:noFill/>
        </p:spPr>
        <p:txBody>
          <a:bodyPr wrap="none" lIns="0" tIns="0" rIns="0" bIns="0" rtlCol="0">
            <a:spAutoFit/>
          </a:bodyPr>
          <a:lstStyle/>
          <a:p>
            <a:pPr>
              <a:buClr>
                <a:srgbClr val="00ADE9"/>
              </a:buClr>
            </a:pPr>
            <a:r>
              <a:rPr lang="fr-FR" sz="1400" dirty="0"/>
              <a:t>Coupled </a:t>
            </a:r>
            <a:r>
              <a:rPr lang="fr-FR" sz="1400" dirty="0" err="1"/>
              <a:t>less</a:t>
            </a:r>
            <a:r>
              <a:rPr lang="fr-FR" sz="1400" dirty="0"/>
              <a:t> to </a:t>
            </a:r>
            <a:r>
              <a:rPr lang="fr-FR" sz="1400" dirty="0" err="1"/>
              <a:t>external</a:t>
            </a:r>
            <a:r>
              <a:rPr lang="fr-FR" sz="1400" dirty="0"/>
              <a:t> </a:t>
            </a:r>
            <a:r>
              <a:rPr lang="fr-FR" sz="1400" dirty="0" err="1"/>
              <a:t>field</a:t>
            </a:r>
            <a:r>
              <a:rPr lang="fr-FR" sz="1400" dirty="0"/>
              <a:t>:</a:t>
            </a:r>
          </a:p>
          <a:p>
            <a:pPr marL="285750" indent="-285750">
              <a:buClr>
                <a:srgbClr val="00ADE9"/>
              </a:buClr>
              <a:buFont typeface="Wingdings" pitchFamily="2" charset="2"/>
              <a:buChar char="v"/>
            </a:pPr>
            <a:r>
              <a:rPr lang="fr-FR" sz="1400" dirty="0"/>
              <a:t>Need more control </a:t>
            </a:r>
            <a:r>
              <a:rPr lang="fr-FR" sz="1400" dirty="0" err="1"/>
              <a:t>field</a:t>
            </a:r>
            <a:r>
              <a:rPr lang="fr-FR" sz="1400" dirty="0"/>
              <a:t> power</a:t>
            </a:r>
          </a:p>
          <a:p>
            <a:pPr marL="285750" indent="-285750">
              <a:buClr>
                <a:srgbClr val="00ADE9"/>
              </a:buClr>
              <a:buFont typeface="Wingdings" pitchFamily="2" charset="2"/>
              <a:buChar char="v"/>
            </a:pPr>
            <a:r>
              <a:rPr lang="fr-FR" sz="1400" dirty="0" err="1"/>
              <a:t>Problem</a:t>
            </a:r>
            <a:r>
              <a:rPr lang="fr-FR" sz="1400" dirty="0"/>
              <a:t> in </a:t>
            </a:r>
            <a:r>
              <a:rPr lang="fr-FR" sz="1400" dirty="0" err="1"/>
              <a:t>cryogenic</a:t>
            </a:r>
            <a:r>
              <a:rPr lang="fr-FR" sz="1400" dirty="0"/>
              <a:t> conditions</a:t>
            </a:r>
          </a:p>
          <a:p>
            <a:pPr>
              <a:buClr>
                <a:srgbClr val="00ADE9"/>
              </a:buClr>
            </a:pPr>
            <a:endParaRPr lang="fr-FR" sz="1400" dirty="0"/>
          </a:p>
          <a:p>
            <a:pPr>
              <a:buClr>
                <a:srgbClr val="00ADE9"/>
              </a:buClr>
            </a:pPr>
            <a:r>
              <a:rPr lang="fr-FR" sz="1400" dirty="0"/>
              <a:t>Non fluorescent: </a:t>
            </a:r>
          </a:p>
          <a:p>
            <a:pPr marL="285750" indent="-285750">
              <a:buClr>
                <a:srgbClr val="00ADE9"/>
              </a:buClr>
              <a:buFont typeface="Wingdings" pitchFamily="2" charset="2"/>
              <a:buChar char="v"/>
            </a:pPr>
            <a:r>
              <a:rPr lang="fr-FR" sz="1400" dirty="0"/>
              <a:t>Direct </a:t>
            </a:r>
            <a:r>
              <a:rPr lang="fr-FR" sz="1400" dirty="0" err="1"/>
              <a:t>readout</a:t>
            </a:r>
            <a:r>
              <a:rPr lang="fr-FR" sz="1400" dirty="0"/>
              <a:t> not possible</a:t>
            </a:r>
          </a:p>
        </p:txBody>
      </p:sp>
      <p:sp>
        <p:nvSpPr>
          <p:cNvPr id="43" name="ZoneTexte 42">
            <a:extLst>
              <a:ext uri="{FF2B5EF4-FFF2-40B4-BE49-F238E27FC236}">
                <a16:creationId xmlns:a16="http://schemas.microsoft.com/office/drawing/2014/main" id="{58AAE7EA-D22A-B23B-7706-F7D486BC27F4}"/>
              </a:ext>
            </a:extLst>
          </p:cNvPr>
          <p:cNvSpPr txBox="1"/>
          <p:nvPr/>
        </p:nvSpPr>
        <p:spPr>
          <a:xfrm>
            <a:off x="476511" y="5707936"/>
            <a:ext cx="2064989" cy="215444"/>
          </a:xfrm>
          <a:prstGeom prst="rect">
            <a:avLst/>
          </a:prstGeom>
          <a:noFill/>
        </p:spPr>
        <p:txBody>
          <a:bodyPr wrap="none" rtlCol="0">
            <a:spAutoFit/>
          </a:bodyPr>
          <a:lstStyle/>
          <a:p>
            <a:r>
              <a:rPr lang="fr-FR" sz="800" dirty="0"/>
              <a:t>M.H. </a:t>
            </a:r>
            <a:r>
              <a:rPr lang="fr-FR" sz="800" dirty="0" err="1"/>
              <a:t>Abobeih</a:t>
            </a:r>
            <a:r>
              <a:rPr lang="fr-FR" sz="800" dirty="0"/>
              <a:t> ,</a:t>
            </a:r>
            <a:r>
              <a:rPr lang="fr-FR" sz="800" i="1" dirty="0"/>
              <a:t> Nature </a:t>
            </a:r>
            <a:r>
              <a:rPr lang="fr-FR" sz="800" b="1" dirty="0"/>
              <a:t>606</a:t>
            </a:r>
            <a:r>
              <a:rPr lang="fr-FR" sz="800" dirty="0"/>
              <a:t>, 884–889 (2022)</a:t>
            </a:r>
          </a:p>
        </p:txBody>
      </p:sp>
      <p:sp>
        <p:nvSpPr>
          <p:cNvPr id="44" name="ZoneTexte 43">
            <a:extLst>
              <a:ext uri="{FF2B5EF4-FFF2-40B4-BE49-F238E27FC236}">
                <a16:creationId xmlns:a16="http://schemas.microsoft.com/office/drawing/2014/main" id="{D93A04F7-D181-BE2A-52C0-F0418A176BD9}"/>
              </a:ext>
            </a:extLst>
          </p:cNvPr>
          <p:cNvSpPr txBox="1"/>
          <p:nvPr/>
        </p:nvSpPr>
        <p:spPr>
          <a:xfrm>
            <a:off x="5947681" y="6176226"/>
            <a:ext cx="2064989" cy="215444"/>
          </a:xfrm>
          <a:prstGeom prst="rect">
            <a:avLst/>
          </a:prstGeom>
          <a:noFill/>
        </p:spPr>
        <p:txBody>
          <a:bodyPr wrap="none" rtlCol="0">
            <a:spAutoFit/>
          </a:bodyPr>
          <a:lstStyle/>
          <a:p>
            <a:r>
              <a:rPr lang="fr-FR" sz="800" dirty="0"/>
              <a:t>M.H. </a:t>
            </a:r>
            <a:r>
              <a:rPr lang="fr-FR" sz="800" dirty="0" err="1"/>
              <a:t>Abobeih</a:t>
            </a:r>
            <a:r>
              <a:rPr lang="fr-FR" sz="800" dirty="0"/>
              <a:t> ,</a:t>
            </a:r>
            <a:r>
              <a:rPr lang="fr-FR" sz="800" i="1" dirty="0"/>
              <a:t> Nature </a:t>
            </a:r>
            <a:r>
              <a:rPr lang="fr-FR" sz="800" b="1" dirty="0"/>
              <a:t>606</a:t>
            </a:r>
            <a:r>
              <a:rPr lang="fr-FR" sz="800" dirty="0"/>
              <a:t>, 884–889 (2022)</a:t>
            </a:r>
          </a:p>
        </p:txBody>
      </p:sp>
      <p:pic>
        <p:nvPicPr>
          <p:cNvPr id="45" name="Image 44">
            <a:extLst>
              <a:ext uri="{FF2B5EF4-FFF2-40B4-BE49-F238E27FC236}">
                <a16:creationId xmlns:a16="http://schemas.microsoft.com/office/drawing/2014/main" id="{C1B0BC8D-67F8-5667-BAB5-4F882FCCCB3F}"/>
              </a:ext>
            </a:extLst>
          </p:cNvPr>
          <p:cNvPicPr>
            <a:picLocks noChangeAspect="1"/>
          </p:cNvPicPr>
          <p:nvPr/>
        </p:nvPicPr>
        <p:blipFill>
          <a:blip r:embed="rId9"/>
          <a:stretch>
            <a:fillRect/>
          </a:stretch>
        </p:blipFill>
        <p:spPr>
          <a:xfrm>
            <a:off x="149310" y="139477"/>
            <a:ext cx="656033" cy="653612"/>
          </a:xfrm>
          <a:prstGeom prst="rect">
            <a:avLst/>
          </a:prstGeom>
        </p:spPr>
      </p:pic>
      <p:sp>
        <p:nvSpPr>
          <p:cNvPr id="46" name="Espace réservé de la date 11">
            <a:extLst>
              <a:ext uri="{FF2B5EF4-FFF2-40B4-BE49-F238E27FC236}">
                <a16:creationId xmlns:a16="http://schemas.microsoft.com/office/drawing/2014/main" id="{703BEED5-34BA-5EEC-1187-C80336E350D3}"/>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97340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xEl>
                                              <p:pRg st="1" end="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36" grpId="0"/>
      <p:bldP spid="40" grpId="0"/>
      <p:bldP spid="43" grpId="0"/>
      <p:bldP spid="4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Image 110">
            <a:extLst>
              <a:ext uri="{FF2B5EF4-FFF2-40B4-BE49-F238E27FC236}">
                <a16:creationId xmlns:a16="http://schemas.microsoft.com/office/drawing/2014/main" id="{45DCD839-24CC-8947-895B-1998790ED1BB}"/>
              </a:ext>
            </a:extLst>
          </p:cNvPr>
          <p:cNvPicPr>
            <a:picLocks noChangeAspect="1"/>
          </p:cNvPicPr>
          <p:nvPr/>
        </p:nvPicPr>
        <p:blipFill>
          <a:blip r:embed="rId3"/>
          <a:stretch>
            <a:fillRect/>
          </a:stretch>
        </p:blipFill>
        <p:spPr>
          <a:xfrm>
            <a:off x="123910" y="116144"/>
            <a:ext cx="847637" cy="683578"/>
          </a:xfrm>
          <a:prstGeom prst="rect">
            <a:avLst/>
          </a:prstGeom>
        </p:spPr>
      </p:pic>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Electron-</a:t>
            </a:r>
            <a:r>
              <a:rPr lang="fr-FR" sz="3200" dirty="0" err="1">
                <a:solidFill>
                  <a:srgbClr val="004191"/>
                </a:solidFill>
              </a:rPr>
              <a:t>Nuclear</a:t>
            </a:r>
            <a:r>
              <a:rPr lang="fr-FR" sz="3200" dirty="0">
                <a:solidFill>
                  <a:srgbClr val="004191"/>
                </a:solidFill>
              </a:rPr>
              <a:t> spin system</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43" name="Groupe 42">
            <a:extLst>
              <a:ext uri="{FF2B5EF4-FFF2-40B4-BE49-F238E27FC236}">
                <a16:creationId xmlns:a16="http://schemas.microsoft.com/office/drawing/2014/main" id="{443C6245-E633-1ED9-7103-7672CBE1E36F}"/>
              </a:ext>
            </a:extLst>
          </p:cNvPr>
          <p:cNvGrpSpPr/>
          <p:nvPr/>
        </p:nvGrpSpPr>
        <p:grpSpPr>
          <a:xfrm>
            <a:off x="1030028" y="1102777"/>
            <a:ext cx="1929828" cy="2069381"/>
            <a:chOff x="2465804" y="1187864"/>
            <a:chExt cx="1873942" cy="2210400"/>
          </a:xfrm>
        </p:grpSpPr>
        <p:pic>
          <p:nvPicPr>
            <p:cNvPr id="5" name="Image 4">
              <a:extLst>
                <a:ext uri="{FF2B5EF4-FFF2-40B4-BE49-F238E27FC236}">
                  <a16:creationId xmlns:a16="http://schemas.microsoft.com/office/drawing/2014/main" id="{F9440963-E652-F049-BC02-903065AED164}"/>
                </a:ext>
              </a:extLst>
            </p:cNvPr>
            <p:cNvPicPr>
              <a:picLocks noChangeAspect="1"/>
            </p:cNvPicPr>
            <p:nvPr/>
          </p:nvPicPr>
          <p:blipFill>
            <a:blip r:embed="rId4"/>
            <a:stretch>
              <a:fillRect/>
            </a:stretch>
          </p:blipFill>
          <p:spPr>
            <a:xfrm>
              <a:off x="2465804" y="1187864"/>
              <a:ext cx="1873942" cy="2210400"/>
            </a:xfrm>
            <a:prstGeom prst="rect">
              <a:avLst/>
            </a:prstGeom>
          </p:spPr>
        </p:pic>
        <p:pic>
          <p:nvPicPr>
            <p:cNvPr id="223" name="Image 222">
              <a:extLst>
                <a:ext uri="{FF2B5EF4-FFF2-40B4-BE49-F238E27FC236}">
                  <a16:creationId xmlns:a16="http://schemas.microsoft.com/office/drawing/2014/main" id="{11409AE4-4CB0-8849-90E1-65487149E016}"/>
                </a:ext>
              </a:extLst>
            </p:cNvPr>
            <p:cNvPicPr>
              <a:picLocks noChangeAspect="1"/>
            </p:cNvPicPr>
            <p:nvPr/>
          </p:nvPicPr>
          <p:blipFill>
            <a:blip r:embed="rId5"/>
            <a:stretch>
              <a:fillRect/>
            </a:stretch>
          </p:blipFill>
          <p:spPr>
            <a:xfrm>
              <a:off x="4000585" y="2042829"/>
              <a:ext cx="171148" cy="164656"/>
            </a:xfrm>
            <a:prstGeom prst="rect">
              <a:avLst/>
            </a:prstGeom>
          </p:spPr>
        </p:pic>
        <p:pic>
          <p:nvPicPr>
            <p:cNvPr id="224" name="Image 223">
              <a:extLst>
                <a:ext uri="{FF2B5EF4-FFF2-40B4-BE49-F238E27FC236}">
                  <a16:creationId xmlns:a16="http://schemas.microsoft.com/office/drawing/2014/main" id="{91261637-0D2F-B84A-931C-330EF639C60F}"/>
                </a:ext>
              </a:extLst>
            </p:cNvPr>
            <p:cNvPicPr>
              <a:picLocks noChangeAspect="1"/>
            </p:cNvPicPr>
            <p:nvPr/>
          </p:nvPicPr>
          <p:blipFill>
            <a:blip r:embed="rId6"/>
            <a:stretch>
              <a:fillRect/>
            </a:stretch>
          </p:blipFill>
          <p:spPr>
            <a:xfrm>
              <a:off x="2824948" y="2338599"/>
              <a:ext cx="329131" cy="204174"/>
            </a:xfrm>
            <a:prstGeom prst="rect">
              <a:avLst/>
            </a:prstGeom>
          </p:spPr>
        </p:pic>
        <p:pic>
          <p:nvPicPr>
            <p:cNvPr id="66" name="Image 65">
              <a:extLst>
                <a:ext uri="{FF2B5EF4-FFF2-40B4-BE49-F238E27FC236}">
                  <a16:creationId xmlns:a16="http://schemas.microsoft.com/office/drawing/2014/main" id="{A980AC35-86C4-AD4F-8C41-3F1D914CC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9432" y="1767319"/>
              <a:ext cx="197150" cy="409763"/>
            </a:xfrm>
            <a:prstGeom prst="rect">
              <a:avLst/>
            </a:prstGeom>
          </p:spPr>
        </p:pic>
      </p:gr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E139342C-35DD-6D43-262A-080610688EBC}"/>
                  </a:ext>
                </a:extLst>
              </p:cNvPr>
              <p:cNvSpPr txBox="1"/>
              <p:nvPr/>
            </p:nvSpPr>
            <p:spPr>
              <a:xfrm>
                <a:off x="129138" y="3348386"/>
                <a:ext cx="3693935" cy="701539"/>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m:rPr>
                              <m:sty m:val="p"/>
                            </m:rPr>
                            <a:rPr lang="fr-FR" sz="1400">
                              <a:latin typeface="Cambria Math" panose="02040503050406030204" pitchFamily="18" charset="0"/>
                            </a:rPr>
                            <m:t>H</m:t>
                          </m:r>
                        </m:e>
                        <m:sub>
                          <m:r>
                            <m:rPr>
                              <m:sty m:val="p"/>
                            </m:rPr>
                            <a:rPr lang="fr-FR" sz="1400" b="0" i="0" smtClean="0">
                              <a:latin typeface="Cambria Math" panose="02040503050406030204" pitchFamily="18" charset="0"/>
                            </a:rPr>
                            <m:t>hf</m:t>
                          </m:r>
                        </m:sub>
                      </m:sSub>
                      <m:r>
                        <a:rPr lang="fr-FR" sz="1400" i="1">
                          <a:latin typeface="Cambria Math" panose="02040503050406030204" pitchFamily="18" charset="0"/>
                        </a:rPr>
                        <m:t>=</m:t>
                      </m:r>
                      <m:r>
                        <a:rPr lang="fr-FR" sz="1400" b="0" i="1" smtClean="0">
                          <a:latin typeface="Cambria Math" panose="02040503050406030204" pitchFamily="18" charset="0"/>
                        </a:rPr>
                        <m:t> </m:t>
                      </m:r>
                      <m:acc>
                        <m:accPr>
                          <m:chr m:val="⃗"/>
                          <m:ctrlPr>
                            <a:rPr lang="fr-FR" sz="1400" b="0" i="1" smtClean="0">
                              <a:latin typeface="Cambria Math" panose="02040503050406030204" pitchFamily="18" charset="0"/>
                            </a:rPr>
                          </m:ctrlPr>
                        </m:accPr>
                        <m:e>
                          <m:r>
                            <a:rPr lang="fr-FR" sz="1400" b="0" i="1" smtClean="0">
                              <a:latin typeface="Cambria Math" panose="02040503050406030204" pitchFamily="18" charset="0"/>
                            </a:rPr>
                            <m:t>𝑆</m:t>
                          </m:r>
                          <m:r>
                            <a:rPr lang="fr-FR" sz="1400" b="0" i="1" smtClean="0">
                              <a:latin typeface="Cambria Math" panose="02040503050406030204" pitchFamily="18" charset="0"/>
                            </a:rPr>
                            <m:t> </m:t>
                          </m:r>
                        </m:e>
                      </m:acc>
                      <m:r>
                        <a:rPr lang="fr-FR" sz="1400" b="0" i="1" smtClean="0">
                          <a:latin typeface="Cambria Math" panose="02040503050406030204" pitchFamily="18" charset="0"/>
                        </a:rPr>
                        <m:t>𝐴</m:t>
                      </m:r>
                      <m:r>
                        <a:rPr lang="fr-FR" sz="1400" b="0" i="1" smtClean="0">
                          <a:latin typeface="Cambria Math" panose="02040503050406030204" pitchFamily="18" charset="0"/>
                        </a:rPr>
                        <m:t> </m:t>
                      </m:r>
                      <m:acc>
                        <m:accPr>
                          <m:chr m:val="⃗"/>
                          <m:ctrlPr>
                            <a:rPr lang="fr-FR" sz="1400" i="1">
                              <a:latin typeface="Cambria Math" panose="02040503050406030204" pitchFamily="18" charset="0"/>
                            </a:rPr>
                          </m:ctrlPr>
                        </m:accPr>
                        <m:e>
                          <m:r>
                            <a:rPr lang="fr-FR" sz="1400" b="0" i="1" smtClean="0">
                              <a:latin typeface="Cambria Math" panose="02040503050406030204" pitchFamily="18" charset="0"/>
                            </a:rPr>
                            <m:t>𝐼</m:t>
                          </m:r>
                          <m:r>
                            <a:rPr lang="fr-FR" sz="1400" b="0" i="1" smtClean="0">
                              <a:latin typeface="Cambria Math" panose="02040503050406030204" pitchFamily="18" charset="0"/>
                            </a:rPr>
                            <m:t> </m:t>
                          </m:r>
                        </m:e>
                      </m:acc>
                      <m:r>
                        <a:rPr lang="fr-FR" sz="1400" b="0" i="1" smtClean="0">
                          <a:latin typeface="Cambria Math" panose="02040503050406030204" pitchFamily="18" charset="0"/>
                        </a:rPr>
                        <m:t>=</m:t>
                      </m:r>
                      <m:r>
                        <a:rPr lang="fr-FR" sz="1400" i="1" smtClean="0">
                          <a:latin typeface="Cambria Math" panose="02040503050406030204" pitchFamily="18" charset="0"/>
                        </a:rPr>
                        <m:t>𝐴</m:t>
                      </m:r>
                      <m:r>
                        <m:rPr>
                          <m:nor/>
                        </m:rPr>
                        <a:rPr lang="fr-FR" sz="1400" baseline="-25000"/>
                        <m:t>⟂</m:t>
                      </m:r>
                      <m:r>
                        <a:rPr lang="fr-FR" sz="1400" i="1">
                          <a:latin typeface="Cambria Math" panose="02040503050406030204" pitchFamily="18" charset="0"/>
                        </a:rPr>
                        <m:t>𝑆</m:t>
                      </m:r>
                      <m:r>
                        <a:rPr lang="fr-FR" sz="1400" i="1" baseline="-25000">
                          <a:latin typeface="Cambria Math" panose="02040503050406030204" pitchFamily="18" charset="0"/>
                        </a:rPr>
                        <m:t>𝑍</m:t>
                      </m:r>
                      <m:r>
                        <a:rPr lang="fr-FR" sz="1400" i="1" baseline="-25000">
                          <a:latin typeface="Cambria Math" panose="02040503050406030204" pitchFamily="18" charset="0"/>
                        </a:rPr>
                        <m:t> </m:t>
                      </m:r>
                      <m:r>
                        <a:rPr lang="fr-FR" sz="1400" i="1">
                          <a:latin typeface="Cambria Math" panose="02040503050406030204" pitchFamily="18" charset="0"/>
                        </a:rPr>
                        <m:t>𝐼</m:t>
                      </m:r>
                      <m:r>
                        <a:rPr lang="fr-FR" sz="1400" b="0" i="1" baseline="-25000" smtClean="0">
                          <a:latin typeface="Cambria Math" panose="02040503050406030204" pitchFamily="18" charset="0"/>
                        </a:rPr>
                        <m:t>𝑋</m:t>
                      </m:r>
                      <m:r>
                        <a:rPr lang="fr-FR" sz="1400" b="0" i="1" smtClean="0">
                          <a:latin typeface="Cambria Math" panose="02040503050406030204" pitchFamily="18" charset="0"/>
                        </a:rPr>
                        <m:t>+</m:t>
                      </m:r>
                      <m:r>
                        <a:rPr lang="fr-FR" sz="1400" b="0" i="1" baseline="-25000" smtClean="0">
                          <a:latin typeface="Cambria Math" panose="02040503050406030204" pitchFamily="18" charset="0"/>
                        </a:rPr>
                        <m:t> </m:t>
                      </m:r>
                      <m:r>
                        <a:rPr lang="fr-FR" sz="1400" i="1">
                          <a:latin typeface="Cambria Math" panose="02040503050406030204" pitchFamily="18" charset="0"/>
                        </a:rPr>
                        <m:t>𝐴</m:t>
                      </m:r>
                      <m:r>
                        <a:rPr lang="fr-FR" sz="1400" b="0" i="1" baseline="-25000" smtClean="0">
                          <a:latin typeface="Cambria Math" panose="02040503050406030204" pitchFamily="18" charset="0"/>
                        </a:rPr>
                        <m:t>|| </m:t>
                      </m:r>
                      <m:r>
                        <a:rPr lang="fr-FR" sz="1400" i="1">
                          <a:latin typeface="Cambria Math" panose="02040503050406030204" pitchFamily="18" charset="0"/>
                        </a:rPr>
                        <m:t>𝑆</m:t>
                      </m:r>
                      <m:r>
                        <a:rPr lang="fr-FR" sz="1400" i="1" baseline="-25000">
                          <a:latin typeface="Cambria Math" panose="02040503050406030204" pitchFamily="18" charset="0"/>
                        </a:rPr>
                        <m:t>𝑍</m:t>
                      </m:r>
                      <m:r>
                        <a:rPr lang="fr-FR" sz="1400" b="0" i="1" baseline="-25000" smtClean="0">
                          <a:latin typeface="Cambria Math" panose="02040503050406030204" pitchFamily="18" charset="0"/>
                        </a:rPr>
                        <m:t> </m:t>
                      </m:r>
                      <m:r>
                        <a:rPr lang="fr-FR" sz="1400" b="0" i="1" smtClean="0">
                          <a:latin typeface="Cambria Math" panose="02040503050406030204" pitchFamily="18" charset="0"/>
                        </a:rPr>
                        <m:t>𝐼</m:t>
                      </m:r>
                      <m:r>
                        <a:rPr lang="fr-FR" sz="1400" b="0" i="1" baseline="-25000" smtClean="0">
                          <a:latin typeface="Cambria Math" panose="02040503050406030204" pitchFamily="18" charset="0"/>
                        </a:rPr>
                        <m:t>𝑍</m:t>
                      </m:r>
                    </m:oMath>
                  </m:oMathPara>
                </a14:m>
                <a:endParaRPr lang="fr-FR" sz="1400" i="1" baseline="-25000" dirty="0">
                  <a:latin typeface="Cambria Math" panose="02040503050406030204" pitchFamily="18" charset="0"/>
                  <a:ea typeface="Cambria Math" panose="02040503050406030204" pitchFamily="18" charset="0"/>
                </a:endParaRPr>
              </a:p>
              <a:p>
                <a:pPr algn="ctr"/>
                <a:endParaRPr lang="fr-FR" sz="1400" i="1" baseline="-25000" dirty="0">
                  <a:latin typeface="Cambria Math" panose="02040503050406030204" pitchFamily="18" charset="0"/>
                  <a:ea typeface="Cambria Math" panose="02040503050406030204" pitchFamily="18" charset="0"/>
                </a:endParaRPr>
              </a:p>
              <a:p>
                <a:pPr algn="ctr"/>
                <a:r>
                  <a:rPr lang="fr-FR" sz="1400" dirty="0" err="1"/>
                  <a:t>with</a:t>
                </a:r>
                <a:r>
                  <a:rPr lang="fr-FR" sz="1400" dirty="0"/>
                  <a:t>:  </a:t>
                </a:r>
                <a14:m>
                  <m:oMath xmlns:m="http://schemas.openxmlformats.org/officeDocument/2006/math">
                    <m:sSubSup>
                      <m:sSubSupPr>
                        <m:ctrlPr>
                          <a:rPr lang="fr-FR" sz="1400" i="1" smtClean="0">
                            <a:latin typeface="Cambria Math" panose="02040503050406030204" pitchFamily="18" charset="0"/>
                          </a:rPr>
                        </m:ctrlPr>
                      </m:sSubSupPr>
                      <m:e>
                        <m:r>
                          <a:rPr lang="fr-FR" sz="1400" b="0" i="1" smtClean="0">
                            <a:latin typeface="Cambria Math" panose="02040503050406030204" pitchFamily="18" charset="0"/>
                          </a:rPr>
                          <m:t>𝐴</m:t>
                        </m:r>
                      </m:e>
                      <m:sub>
                        <m:r>
                          <m:rPr>
                            <m:nor/>
                          </m:rPr>
                          <a:rPr lang="fr-FR" sz="1400"/>
                          <m:t>⟂</m:t>
                        </m:r>
                      </m:sub>
                      <m:sup>
                        <m:r>
                          <a:rPr lang="fr-FR" sz="1400" b="0" i="1" smtClean="0">
                            <a:latin typeface="Cambria Math" panose="02040503050406030204" pitchFamily="18" charset="0"/>
                          </a:rPr>
                          <m:t>2</m:t>
                        </m:r>
                      </m:sup>
                    </m:sSubSup>
                    <m:r>
                      <a:rPr lang="fr-FR" sz="1400" b="0" i="1" smtClean="0">
                        <a:latin typeface="Cambria Math" panose="02040503050406030204" pitchFamily="18" charset="0"/>
                      </a:rPr>
                      <m:t>+</m:t>
                    </m:r>
                    <m:sSubSup>
                      <m:sSubSupPr>
                        <m:ctrlPr>
                          <a:rPr lang="fr-FR" sz="1400" i="1">
                            <a:latin typeface="Cambria Math" panose="02040503050406030204" pitchFamily="18" charset="0"/>
                          </a:rPr>
                        </m:ctrlPr>
                      </m:sSubSupPr>
                      <m:e>
                        <m:r>
                          <a:rPr lang="fr-FR" sz="1400" i="1">
                            <a:latin typeface="Cambria Math" panose="02040503050406030204" pitchFamily="18" charset="0"/>
                          </a:rPr>
                          <m:t>𝐴</m:t>
                        </m:r>
                      </m:e>
                      <m:sub>
                        <m:r>
                          <m:rPr>
                            <m:nor/>
                          </m:rPr>
                          <a:rPr lang="fr-FR" sz="1400" b="0" i="0" smtClean="0">
                            <a:latin typeface="Cambria Math" panose="02040503050406030204" pitchFamily="18" charset="0"/>
                          </a:rPr>
                          <m:t>||</m:t>
                        </m:r>
                      </m:sub>
                      <m:sup>
                        <m:r>
                          <a:rPr lang="fr-FR" sz="1400" i="1">
                            <a:latin typeface="Cambria Math" panose="02040503050406030204" pitchFamily="18" charset="0"/>
                          </a:rPr>
                          <m:t>2</m:t>
                        </m:r>
                      </m:sup>
                    </m:sSubSup>
                    <m:r>
                      <a:rPr lang="fr-FR" sz="1400" i="1" smtClean="0">
                        <a:latin typeface="Cambria Math" panose="02040503050406030204" pitchFamily="18" charset="0"/>
                        <a:ea typeface="Cambria Math" panose="02040503050406030204" pitchFamily="18" charset="0"/>
                      </a:rPr>
                      <m:t>∝</m:t>
                    </m:r>
                    <m:f>
                      <m:fPr>
                        <m:type m:val="skw"/>
                        <m:ctrlPr>
                          <a:rPr lang="fr-FR" sz="1400" i="1" smtClean="0">
                            <a:latin typeface="Cambria Math" panose="02040503050406030204" pitchFamily="18" charset="0"/>
                            <a:ea typeface="Cambria Math" panose="02040503050406030204" pitchFamily="18" charset="0"/>
                          </a:rPr>
                        </m:ctrlPr>
                      </m:fPr>
                      <m:num>
                        <m:r>
                          <a:rPr lang="fr-FR" sz="1400" b="0" i="1" smtClean="0">
                            <a:latin typeface="Cambria Math" panose="02040503050406030204" pitchFamily="18" charset="0"/>
                            <a:ea typeface="Cambria Math" panose="02040503050406030204" pitchFamily="18" charset="0"/>
                          </a:rPr>
                          <m:t>1</m:t>
                        </m:r>
                      </m:num>
                      <m:den>
                        <m:sSup>
                          <m:sSupPr>
                            <m:ctrlPr>
                              <a:rPr lang="fr-FR" sz="140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𝑟</m:t>
                            </m:r>
                          </m:e>
                          <m:sup>
                            <m:r>
                              <a:rPr lang="fr-FR" sz="1400" b="0" i="1" smtClean="0">
                                <a:latin typeface="Cambria Math" panose="02040503050406030204" pitchFamily="18" charset="0"/>
                                <a:ea typeface="Cambria Math" panose="02040503050406030204" pitchFamily="18" charset="0"/>
                              </a:rPr>
                              <m:t> 3</m:t>
                            </m:r>
                          </m:sup>
                        </m:sSup>
                      </m:den>
                    </m:f>
                  </m:oMath>
                </a14:m>
                <a:endParaRPr lang="fr-FR" sz="1400" i="1" dirty="0">
                  <a:latin typeface="Cambria Math" panose="02040503050406030204" pitchFamily="18" charset="0"/>
                  <a:ea typeface="Cambria Math" panose="02040503050406030204" pitchFamily="18" charset="0"/>
                </a:endParaRPr>
              </a:p>
            </p:txBody>
          </p:sp>
        </mc:Choice>
        <mc:Fallback xmlns="">
          <p:sp>
            <p:nvSpPr>
              <p:cNvPr id="4" name="ZoneTexte 3">
                <a:extLst>
                  <a:ext uri="{FF2B5EF4-FFF2-40B4-BE49-F238E27FC236}">
                    <a16:creationId xmlns:a16="http://schemas.microsoft.com/office/drawing/2014/main" id="{E139342C-35DD-6D43-262A-080610688EBC}"/>
                  </a:ext>
                </a:extLst>
              </p:cNvPr>
              <p:cNvSpPr txBox="1">
                <a:spLocks noRot="1" noChangeAspect="1" noMove="1" noResize="1" noEditPoints="1" noAdjustHandles="1" noChangeArrowheads="1" noChangeShapeType="1" noTextEdit="1"/>
              </p:cNvSpPr>
              <p:nvPr/>
            </p:nvSpPr>
            <p:spPr>
              <a:xfrm>
                <a:off x="129138" y="3348386"/>
                <a:ext cx="3693935" cy="701539"/>
              </a:xfrm>
              <a:prstGeom prst="rect">
                <a:avLst/>
              </a:prstGeom>
              <a:blipFill>
                <a:blip r:embed="rId9"/>
                <a:stretch>
                  <a:fillRect b="-71429"/>
                </a:stretch>
              </a:blipFill>
            </p:spPr>
            <p:txBody>
              <a:bodyPr/>
              <a:lstStyle/>
              <a:p>
                <a:r>
                  <a:rPr lang="en-US">
                    <a:noFill/>
                  </a:rPr>
                  <a:t> </a:t>
                </a:r>
              </a:p>
            </p:txBody>
          </p:sp>
        </mc:Fallback>
      </mc:AlternateContent>
      <p:grpSp>
        <p:nvGrpSpPr>
          <p:cNvPr id="108" name="Groupe 107">
            <a:extLst>
              <a:ext uri="{FF2B5EF4-FFF2-40B4-BE49-F238E27FC236}">
                <a16:creationId xmlns:a16="http://schemas.microsoft.com/office/drawing/2014/main" id="{02B9686B-A098-9052-FFCE-54057F024B99}"/>
              </a:ext>
            </a:extLst>
          </p:cNvPr>
          <p:cNvGrpSpPr/>
          <p:nvPr/>
        </p:nvGrpSpPr>
        <p:grpSpPr>
          <a:xfrm>
            <a:off x="455836" y="4701112"/>
            <a:ext cx="2844123" cy="1669225"/>
            <a:chOff x="389869" y="4616329"/>
            <a:chExt cx="3166648" cy="1858516"/>
          </a:xfrm>
        </p:grpSpPr>
        <p:cxnSp>
          <p:nvCxnSpPr>
            <p:cNvPr id="9" name="Connecteur droit avec flèche 8">
              <a:extLst>
                <a:ext uri="{FF2B5EF4-FFF2-40B4-BE49-F238E27FC236}">
                  <a16:creationId xmlns:a16="http://schemas.microsoft.com/office/drawing/2014/main" id="{6A4A2E54-EBC9-6B40-9354-F2330B94F76A}"/>
                </a:ext>
              </a:extLst>
            </p:cNvPr>
            <p:cNvCxnSpPr>
              <a:cxnSpLocks/>
            </p:cNvCxnSpPr>
            <p:nvPr/>
          </p:nvCxnSpPr>
          <p:spPr>
            <a:xfrm>
              <a:off x="1131516" y="5921452"/>
              <a:ext cx="741623"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F004E59-CB4B-4C4E-A250-A6DD53F7A353}"/>
                </a:ext>
              </a:extLst>
            </p:cNvPr>
            <p:cNvCxnSpPr>
              <a:cxnSpLocks/>
            </p:cNvCxnSpPr>
            <p:nvPr/>
          </p:nvCxnSpPr>
          <p:spPr>
            <a:xfrm>
              <a:off x="1131516" y="4952226"/>
              <a:ext cx="741623"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CFB0D5F7-DA35-DD47-A4D9-06E827E78A33}"/>
                </a:ext>
              </a:extLst>
            </p:cNvPr>
            <p:cNvCxnSpPr>
              <a:cxnSpLocks/>
            </p:cNvCxnSpPr>
            <p:nvPr/>
          </p:nvCxnSpPr>
          <p:spPr>
            <a:xfrm flipV="1">
              <a:off x="1897642" y="5805232"/>
              <a:ext cx="574690" cy="111773"/>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91BDB75-F16F-EA4C-B94F-5BE02255BB83}"/>
                </a:ext>
              </a:extLst>
            </p:cNvPr>
            <p:cNvCxnSpPr>
              <a:cxnSpLocks/>
            </p:cNvCxnSpPr>
            <p:nvPr/>
          </p:nvCxnSpPr>
          <p:spPr>
            <a:xfrm>
              <a:off x="1897642" y="5930855"/>
              <a:ext cx="571432" cy="112707"/>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BC7D824-BF40-1D4F-8EB3-A6FCD389D16C}"/>
                </a:ext>
              </a:extLst>
            </p:cNvPr>
            <p:cNvCxnSpPr>
              <a:cxnSpLocks/>
            </p:cNvCxnSpPr>
            <p:nvPr/>
          </p:nvCxnSpPr>
          <p:spPr>
            <a:xfrm flipV="1">
              <a:off x="1902494" y="4616329"/>
              <a:ext cx="566580" cy="325222"/>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6CA5489-CDDE-B545-B3D7-34CFDA6F7B35}"/>
                </a:ext>
              </a:extLst>
            </p:cNvPr>
            <p:cNvCxnSpPr>
              <a:cxnSpLocks/>
            </p:cNvCxnSpPr>
            <p:nvPr/>
          </p:nvCxnSpPr>
          <p:spPr>
            <a:xfrm>
              <a:off x="1902494" y="4955401"/>
              <a:ext cx="566580" cy="313131"/>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BD142E78-6EE7-1643-AFEA-BF8864B06A41}"/>
                </a:ext>
              </a:extLst>
            </p:cNvPr>
            <p:cNvCxnSpPr>
              <a:cxnSpLocks/>
            </p:cNvCxnSpPr>
            <p:nvPr/>
          </p:nvCxnSpPr>
          <p:spPr>
            <a:xfrm>
              <a:off x="2502161" y="5269550"/>
              <a:ext cx="741623"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4012EC4B-7062-B241-BA45-9C9B5A286256}"/>
                </a:ext>
              </a:extLst>
            </p:cNvPr>
            <p:cNvCxnSpPr>
              <a:cxnSpLocks/>
            </p:cNvCxnSpPr>
            <p:nvPr/>
          </p:nvCxnSpPr>
          <p:spPr>
            <a:xfrm>
              <a:off x="2502161" y="4616329"/>
              <a:ext cx="741623"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EF3BE0EE-7157-B146-8E03-0AAC2E13AF18}"/>
                </a:ext>
              </a:extLst>
            </p:cNvPr>
            <p:cNvCxnSpPr>
              <a:cxnSpLocks/>
            </p:cNvCxnSpPr>
            <p:nvPr/>
          </p:nvCxnSpPr>
          <p:spPr>
            <a:xfrm>
              <a:off x="2502161" y="6064404"/>
              <a:ext cx="741623"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3A42B22-DFED-4343-9CE7-505B37FC1210}"/>
                </a:ext>
              </a:extLst>
            </p:cNvPr>
            <p:cNvCxnSpPr>
              <a:cxnSpLocks/>
            </p:cNvCxnSpPr>
            <p:nvPr/>
          </p:nvCxnSpPr>
          <p:spPr>
            <a:xfrm>
              <a:off x="2502161" y="5791704"/>
              <a:ext cx="741623"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872BD7D8-A664-E142-A7CC-2B895B3FA0D2}"/>
                </a:ext>
              </a:extLst>
            </p:cNvPr>
            <p:cNvPicPr>
              <a:picLocks noChangeAspect="1"/>
            </p:cNvPicPr>
            <p:nvPr/>
          </p:nvPicPr>
          <p:blipFill>
            <a:blip r:embed="rId10"/>
            <a:stretch>
              <a:fillRect/>
            </a:stretch>
          </p:blipFill>
          <p:spPr>
            <a:xfrm>
              <a:off x="391560" y="5775432"/>
              <a:ext cx="702409" cy="265195"/>
            </a:xfrm>
            <a:prstGeom prst="rect">
              <a:avLst/>
            </a:prstGeom>
          </p:spPr>
        </p:pic>
        <p:pic>
          <p:nvPicPr>
            <p:cNvPr id="29" name="Image 28">
              <a:extLst>
                <a:ext uri="{FF2B5EF4-FFF2-40B4-BE49-F238E27FC236}">
                  <a16:creationId xmlns:a16="http://schemas.microsoft.com/office/drawing/2014/main" id="{4C9813B1-3986-034E-AF2A-D7E80ACA38FE}"/>
                </a:ext>
              </a:extLst>
            </p:cNvPr>
            <p:cNvPicPr>
              <a:picLocks noChangeAspect="1"/>
            </p:cNvPicPr>
            <p:nvPr/>
          </p:nvPicPr>
          <p:blipFill>
            <a:blip r:embed="rId11"/>
            <a:stretch>
              <a:fillRect/>
            </a:stretch>
          </p:blipFill>
          <p:spPr>
            <a:xfrm>
              <a:off x="389869" y="4812007"/>
              <a:ext cx="702409" cy="265195"/>
            </a:xfrm>
            <a:prstGeom prst="rect">
              <a:avLst/>
            </a:prstGeom>
          </p:spPr>
        </p:pic>
        <p:cxnSp>
          <p:nvCxnSpPr>
            <p:cNvPr id="21" name="Connecteur droit avec flèche 20">
              <a:extLst>
                <a:ext uri="{FF2B5EF4-FFF2-40B4-BE49-F238E27FC236}">
                  <a16:creationId xmlns:a16="http://schemas.microsoft.com/office/drawing/2014/main" id="{90A12DEC-88FF-2917-36C4-AF9B2FEBB323}"/>
                </a:ext>
              </a:extLst>
            </p:cNvPr>
            <p:cNvCxnSpPr>
              <a:cxnSpLocks/>
            </p:cNvCxnSpPr>
            <p:nvPr/>
          </p:nvCxnSpPr>
          <p:spPr>
            <a:xfrm>
              <a:off x="2957637" y="4663537"/>
              <a:ext cx="0" cy="55563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C7D1A863-6D53-7200-800A-C396AF881385}"/>
                    </a:ext>
                  </a:extLst>
                </p:cNvPr>
                <p:cNvSpPr txBox="1"/>
                <p:nvPr/>
              </p:nvSpPr>
              <p:spPr>
                <a:xfrm>
                  <a:off x="2827658" y="6077300"/>
                  <a:ext cx="583558" cy="3975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fr-FR" sz="1400" b="0" i="1" baseline="-25000" smtClean="0">
                                <a:latin typeface="Cambria Math" panose="02040503050406030204" pitchFamily="18" charset="0"/>
                              </a:rPr>
                            </m:ctrlPr>
                          </m:fPr>
                          <m:num>
                            <m:r>
                              <a:rPr lang="fr-FR" sz="1400" i="1">
                                <a:latin typeface="Cambria Math" panose="02040503050406030204" pitchFamily="18" charset="0"/>
                              </a:rPr>
                              <m:t>𝐴</m:t>
                            </m:r>
                            <m:r>
                              <a:rPr lang="fr-FR" sz="1400" i="1" baseline="-25000">
                                <a:latin typeface="Cambria Math" panose="02040503050406030204" pitchFamily="18" charset="0"/>
                              </a:rPr>
                              <m:t>||</m:t>
                            </m:r>
                          </m:num>
                          <m:den>
                            <m:r>
                              <a:rPr lang="fr-FR" sz="1400" b="0" i="1" smtClean="0">
                                <a:latin typeface="Cambria Math" panose="02040503050406030204" pitchFamily="18" charset="0"/>
                              </a:rPr>
                              <m:t>2</m:t>
                            </m:r>
                          </m:den>
                        </m:f>
                      </m:oMath>
                    </m:oMathPara>
                  </a14:m>
                  <a:endParaRPr lang="en-US" sz="1400" dirty="0"/>
                </a:p>
              </p:txBody>
            </p:sp>
          </mc:Choice>
          <mc:Fallback xmlns="">
            <p:sp>
              <p:nvSpPr>
                <p:cNvPr id="39" name="ZoneTexte 38">
                  <a:extLst>
                    <a:ext uri="{FF2B5EF4-FFF2-40B4-BE49-F238E27FC236}">
                      <a16:creationId xmlns:a16="http://schemas.microsoft.com/office/drawing/2014/main" id="{C7D1A863-6D53-7200-800A-C396AF881385}"/>
                    </a:ext>
                  </a:extLst>
                </p:cNvPr>
                <p:cNvSpPr txBox="1">
                  <a:spLocks noRot="1" noChangeAspect="1" noMove="1" noResize="1" noEditPoints="1" noAdjustHandles="1" noChangeArrowheads="1" noChangeShapeType="1" noTextEdit="1"/>
                </p:cNvSpPr>
                <p:nvPr/>
              </p:nvSpPr>
              <p:spPr>
                <a:xfrm>
                  <a:off x="2827658" y="6077300"/>
                  <a:ext cx="583558" cy="397545"/>
                </a:xfrm>
                <a:prstGeom prst="rect">
                  <a:avLst/>
                </a:prstGeom>
                <a:blipFill>
                  <a:blip r:embed="rId13"/>
                  <a:stretch>
                    <a:fillRect t="-34483" r="-4762" b="-1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D251213A-932F-BF1A-7B07-E4626A83DAF3}"/>
                    </a:ext>
                  </a:extLst>
                </p:cNvPr>
                <p:cNvSpPr txBox="1"/>
                <p:nvPr/>
              </p:nvSpPr>
              <p:spPr>
                <a:xfrm>
                  <a:off x="2873573" y="4758904"/>
                  <a:ext cx="682944" cy="3975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fr-FR" sz="1400" b="0" i="1" baseline="-25000" smtClean="0">
                                <a:latin typeface="Cambria Math" panose="02040503050406030204" pitchFamily="18" charset="0"/>
                              </a:rPr>
                            </m:ctrlPr>
                          </m:fPr>
                          <m:num>
                            <m:r>
                              <a:rPr lang="fr-FR" sz="1400" b="0" i="1" smtClean="0">
                                <a:latin typeface="Cambria Math" panose="02040503050406030204" pitchFamily="18" charset="0"/>
                              </a:rPr>
                              <m:t>3</m:t>
                            </m:r>
                            <m:r>
                              <a:rPr lang="fr-FR" sz="1400" i="1">
                                <a:latin typeface="Cambria Math" panose="02040503050406030204" pitchFamily="18" charset="0"/>
                              </a:rPr>
                              <m:t>𝐴</m:t>
                            </m:r>
                            <m:r>
                              <a:rPr lang="fr-FR" sz="1400" i="1" baseline="-25000">
                                <a:latin typeface="Cambria Math" panose="02040503050406030204" pitchFamily="18" charset="0"/>
                              </a:rPr>
                              <m:t>||</m:t>
                            </m:r>
                          </m:num>
                          <m:den>
                            <m:r>
                              <a:rPr lang="fr-FR" sz="1400" b="0" i="1" smtClean="0">
                                <a:latin typeface="Cambria Math" panose="02040503050406030204" pitchFamily="18" charset="0"/>
                              </a:rPr>
                              <m:t>2</m:t>
                            </m:r>
                          </m:den>
                        </m:f>
                      </m:oMath>
                    </m:oMathPara>
                  </a14:m>
                  <a:endParaRPr lang="en-US" sz="1400" dirty="0"/>
                </a:p>
              </p:txBody>
            </p:sp>
          </mc:Choice>
          <mc:Fallback xmlns="">
            <p:sp>
              <p:nvSpPr>
                <p:cNvPr id="40" name="ZoneTexte 39">
                  <a:extLst>
                    <a:ext uri="{FF2B5EF4-FFF2-40B4-BE49-F238E27FC236}">
                      <a16:creationId xmlns:a16="http://schemas.microsoft.com/office/drawing/2014/main" id="{D251213A-932F-BF1A-7B07-E4626A83DAF3}"/>
                    </a:ext>
                  </a:extLst>
                </p:cNvPr>
                <p:cNvSpPr txBox="1">
                  <a:spLocks noRot="1" noChangeAspect="1" noMove="1" noResize="1" noEditPoints="1" noAdjustHandles="1" noChangeArrowheads="1" noChangeShapeType="1" noTextEdit="1"/>
                </p:cNvSpPr>
                <p:nvPr/>
              </p:nvSpPr>
              <p:spPr>
                <a:xfrm>
                  <a:off x="2873573" y="4758904"/>
                  <a:ext cx="682944" cy="397545"/>
                </a:xfrm>
                <a:prstGeom prst="rect">
                  <a:avLst/>
                </a:prstGeom>
                <a:blipFill>
                  <a:blip r:embed="rId14"/>
                  <a:stretch>
                    <a:fillRect t="-37931" r="-6122" b="-110345"/>
                  </a:stretch>
                </a:blipFill>
              </p:spPr>
              <p:txBody>
                <a:bodyPr/>
                <a:lstStyle/>
                <a:p>
                  <a:r>
                    <a:rPr lang="en-US">
                      <a:noFill/>
                    </a:rPr>
                    <a:t> </a:t>
                  </a:r>
                </a:p>
              </p:txBody>
            </p:sp>
          </mc:Fallback>
        </mc:AlternateContent>
        <p:cxnSp>
          <p:nvCxnSpPr>
            <p:cNvPr id="77" name="Connecteur droit avec flèche 76">
              <a:extLst>
                <a:ext uri="{FF2B5EF4-FFF2-40B4-BE49-F238E27FC236}">
                  <a16:creationId xmlns:a16="http://schemas.microsoft.com/office/drawing/2014/main" id="{B626E95F-F9EF-ED62-C3B4-7F6EC96C80DB}"/>
                </a:ext>
              </a:extLst>
            </p:cNvPr>
            <p:cNvCxnSpPr>
              <a:cxnSpLocks/>
            </p:cNvCxnSpPr>
            <p:nvPr/>
          </p:nvCxnSpPr>
          <p:spPr>
            <a:xfrm>
              <a:off x="2957637" y="5810643"/>
              <a:ext cx="0" cy="227317"/>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0" name="ZoneTexte 59">
              <a:extLst>
                <a:ext uri="{FF2B5EF4-FFF2-40B4-BE49-F238E27FC236}">
                  <a16:creationId xmlns:a16="http://schemas.microsoft.com/office/drawing/2014/main" id="{0F82F221-02F5-6831-1879-46E86FC7F0D3}"/>
                </a:ext>
              </a:extLst>
            </p:cNvPr>
            <p:cNvSpPr txBox="1"/>
            <p:nvPr/>
          </p:nvSpPr>
          <p:spPr>
            <a:xfrm>
              <a:off x="2755300" y="5440033"/>
              <a:ext cx="370300" cy="307777"/>
            </a:xfrm>
            <a:prstGeom prst="rect">
              <a:avLst/>
            </a:prstGeom>
            <a:noFill/>
          </p:spPr>
          <p:txBody>
            <a:bodyPr wrap="square" rtlCol="0">
              <a:spAutoFit/>
            </a:bodyPr>
            <a:lstStyle/>
            <a:p>
              <a:r>
                <a:rPr lang="en-US" sz="1400" dirty="0">
                  <a:solidFill>
                    <a:srgbClr val="7030A0"/>
                  </a:solidFill>
                </a:rPr>
                <a:t>f</a:t>
              </a:r>
              <a:r>
                <a:rPr lang="en-US" sz="1400" baseline="-25000" dirty="0">
                  <a:solidFill>
                    <a:srgbClr val="7030A0"/>
                  </a:solidFill>
                </a:rPr>
                <a:t>1</a:t>
              </a:r>
              <a:r>
                <a:rPr lang="en-US" sz="1400" dirty="0"/>
                <a:t> </a:t>
              </a:r>
            </a:p>
          </p:txBody>
        </p:sp>
        <p:sp>
          <p:nvSpPr>
            <p:cNvPr id="61" name="ZoneTexte 60">
              <a:extLst>
                <a:ext uri="{FF2B5EF4-FFF2-40B4-BE49-F238E27FC236}">
                  <a16:creationId xmlns:a16="http://schemas.microsoft.com/office/drawing/2014/main" id="{4E0E99EA-2E3E-FC9D-EE0B-610EEDDD8124}"/>
                </a:ext>
              </a:extLst>
            </p:cNvPr>
            <p:cNvSpPr txBox="1"/>
            <p:nvPr/>
          </p:nvSpPr>
          <p:spPr>
            <a:xfrm>
              <a:off x="2316441" y="5341366"/>
              <a:ext cx="352654" cy="306101"/>
            </a:xfrm>
            <a:prstGeom prst="rect">
              <a:avLst/>
            </a:prstGeom>
            <a:noFill/>
          </p:spPr>
          <p:txBody>
            <a:bodyPr wrap="square" rtlCol="0">
              <a:spAutoFit/>
            </a:bodyPr>
            <a:lstStyle/>
            <a:p>
              <a:r>
                <a:rPr lang="en-US" sz="1400" dirty="0">
                  <a:solidFill>
                    <a:srgbClr val="EC0AF5"/>
                  </a:solidFill>
                </a:rPr>
                <a:t>f</a:t>
              </a:r>
              <a:r>
                <a:rPr lang="en-US" sz="1400" baseline="-25000" dirty="0">
                  <a:solidFill>
                    <a:srgbClr val="EC0AF5"/>
                  </a:solidFill>
                </a:rPr>
                <a:t>2</a:t>
              </a:r>
              <a:r>
                <a:rPr lang="en-US" sz="1400" dirty="0"/>
                <a:t> </a:t>
              </a:r>
            </a:p>
          </p:txBody>
        </p:sp>
        <p:sp>
          <p:nvSpPr>
            <p:cNvPr id="65" name="Double flèche verticale 64">
              <a:extLst>
                <a:ext uri="{FF2B5EF4-FFF2-40B4-BE49-F238E27FC236}">
                  <a16:creationId xmlns:a16="http://schemas.microsoft.com/office/drawing/2014/main" id="{36AE46F0-F23C-A19B-F530-F6D1A4512107}"/>
                </a:ext>
              </a:extLst>
            </p:cNvPr>
            <p:cNvSpPr/>
            <p:nvPr/>
          </p:nvSpPr>
          <p:spPr>
            <a:xfrm>
              <a:off x="1420550" y="5001601"/>
              <a:ext cx="130589" cy="870930"/>
            </a:xfrm>
            <a:prstGeom prst="upDownArrow">
              <a:avLst>
                <a:gd name="adj1" fmla="val 50000"/>
                <a:gd name="adj2" fmla="val 84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uble flèche verticale 66">
              <a:extLst>
                <a:ext uri="{FF2B5EF4-FFF2-40B4-BE49-F238E27FC236}">
                  <a16:creationId xmlns:a16="http://schemas.microsoft.com/office/drawing/2014/main" id="{72748E00-E75F-9A2F-D5AD-65DDD4554D62}"/>
                </a:ext>
              </a:extLst>
            </p:cNvPr>
            <p:cNvSpPr/>
            <p:nvPr/>
          </p:nvSpPr>
          <p:spPr>
            <a:xfrm>
              <a:off x="2716142" y="5296797"/>
              <a:ext cx="130589" cy="735752"/>
            </a:xfrm>
            <a:prstGeom prst="upDownArrow">
              <a:avLst>
                <a:gd name="adj1" fmla="val 50000"/>
                <a:gd name="adj2" fmla="val 59794"/>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ouble flèche verticale 67">
              <a:extLst>
                <a:ext uri="{FF2B5EF4-FFF2-40B4-BE49-F238E27FC236}">
                  <a16:creationId xmlns:a16="http://schemas.microsoft.com/office/drawing/2014/main" id="{3DF8CA90-5387-E2D5-7072-F6017F4D0801}"/>
                </a:ext>
              </a:extLst>
            </p:cNvPr>
            <p:cNvSpPr/>
            <p:nvPr/>
          </p:nvSpPr>
          <p:spPr>
            <a:xfrm>
              <a:off x="2560763" y="4637357"/>
              <a:ext cx="130589" cy="1388054"/>
            </a:xfrm>
            <a:prstGeom prst="upDownArrow">
              <a:avLst>
                <a:gd name="adj1" fmla="val 50000"/>
                <a:gd name="adj2" fmla="val 59794"/>
              </a:avLst>
            </a:prstGeom>
            <a:solidFill>
              <a:srgbClr val="EC0A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ZoneTexte 68">
              <a:extLst>
                <a:ext uri="{FF2B5EF4-FFF2-40B4-BE49-F238E27FC236}">
                  <a16:creationId xmlns:a16="http://schemas.microsoft.com/office/drawing/2014/main" id="{83797843-0C7D-396F-0AFB-2756E609BDAF}"/>
                </a:ext>
              </a:extLst>
            </p:cNvPr>
            <p:cNvSpPr txBox="1"/>
            <p:nvPr/>
          </p:nvSpPr>
          <p:spPr>
            <a:xfrm>
              <a:off x="1511263" y="5358019"/>
              <a:ext cx="418337" cy="338554"/>
            </a:xfrm>
            <a:prstGeom prst="rect">
              <a:avLst/>
            </a:prstGeom>
            <a:noFill/>
          </p:spPr>
          <p:txBody>
            <a:bodyPr wrap="square" rtlCol="0">
              <a:spAutoFit/>
            </a:bodyPr>
            <a:lstStyle/>
            <a:p>
              <a:r>
                <a:rPr lang="en-US" sz="1600" dirty="0">
                  <a:solidFill>
                    <a:schemeClr val="accent1"/>
                  </a:solidFill>
                </a:rPr>
                <a:t>f</a:t>
              </a:r>
              <a:r>
                <a:rPr lang="en-US" sz="1600" baseline="-25000" dirty="0">
                  <a:solidFill>
                    <a:schemeClr val="accent1"/>
                  </a:solidFill>
                </a:rPr>
                <a:t>0</a:t>
              </a:r>
              <a:r>
                <a:rPr lang="en-US" sz="1600" dirty="0">
                  <a:solidFill>
                    <a:schemeClr val="accent1"/>
                  </a:solidFill>
                </a:rPr>
                <a:t> </a:t>
              </a:r>
            </a:p>
          </p:txBody>
        </p:sp>
      </p:grpSp>
      <p:sp>
        <p:nvSpPr>
          <p:cNvPr id="92" name="ZoneTexte 91">
            <a:extLst>
              <a:ext uri="{FF2B5EF4-FFF2-40B4-BE49-F238E27FC236}">
                <a16:creationId xmlns:a16="http://schemas.microsoft.com/office/drawing/2014/main" id="{19C3C9E0-8C5E-F99E-220C-4182E07DC696}"/>
              </a:ext>
            </a:extLst>
          </p:cNvPr>
          <p:cNvSpPr txBox="1"/>
          <p:nvPr/>
        </p:nvSpPr>
        <p:spPr>
          <a:xfrm>
            <a:off x="8648258" y="1001874"/>
            <a:ext cx="1586588" cy="338554"/>
          </a:xfrm>
          <a:prstGeom prst="rect">
            <a:avLst/>
          </a:prstGeom>
          <a:noFill/>
        </p:spPr>
        <p:txBody>
          <a:bodyPr wrap="none" rtlCol="0">
            <a:spAutoFit/>
          </a:bodyPr>
          <a:lstStyle/>
          <a:p>
            <a:r>
              <a:rPr lang="en-US" sz="1600" b="1" dirty="0"/>
              <a:t>Weak Coupling</a:t>
            </a:r>
          </a:p>
        </p:txBody>
      </p:sp>
      <mc:AlternateContent xmlns:mc="http://schemas.openxmlformats.org/markup-compatibility/2006" xmlns:a14="http://schemas.microsoft.com/office/drawing/2010/main">
        <mc:Choice Requires="a14">
          <p:sp>
            <p:nvSpPr>
              <p:cNvPr id="90" name="ZoneTexte 89">
                <a:extLst>
                  <a:ext uri="{FF2B5EF4-FFF2-40B4-BE49-F238E27FC236}">
                    <a16:creationId xmlns:a16="http://schemas.microsoft.com/office/drawing/2014/main" id="{C5D9A47E-9805-F4F4-B101-BA57B97FBC12}"/>
                  </a:ext>
                </a:extLst>
              </p:cNvPr>
              <p:cNvSpPr txBox="1"/>
              <p:nvPr/>
            </p:nvSpPr>
            <p:spPr>
              <a:xfrm>
                <a:off x="7522050" y="1423434"/>
                <a:ext cx="3839004" cy="783741"/>
              </a:xfrm>
              <a:prstGeom prst="rect">
                <a:avLst/>
              </a:prstGeom>
              <a:noFill/>
            </p:spPr>
            <p:txBody>
              <a:bodyPr wrap="square" rtlCol="0">
                <a:spAutoFit/>
              </a:bodyPr>
              <a:lstStyle/>
              <a:p>
                <a:pPr marL="285750" indent="-285750">
                  <a:buClr>
                    <a:srgbClr val="00BEFF"/>
                  </a:buClr>
                  <a:buFont typeface="Wingdings" pitchFamily="2" charset="2"/>
                  <a:buChar char="v"/>
                </a:pPr>
                <a14:m>
                  <m:oMath xmlns:m="http://schemas.openxmlformats.org/officeDocument/2006/math">
                    <m:r>
                      <a:rPr lang="fr-FR" sz="1400" b="0" i="1" smtClean="0">
                        <a:latin typeface="Cambria Math" panose="02040503050406030204" pitchFamily="18" charset="0"/>
                      </a:rPr>
                      <m:t>𝐴</m:t>
                    </m:r>
                    <m:r>
                      <a:rPr lang="fr-FR" sz="1400" b="0" i="1" smtClean="0">
                        <a:latin typeface="Cambria Math" panose="02040503050406030204" pitchFamily="18" charset="0"/>
                      </a:rPr>
                      <m:t>&lt; </m:t>
                    </m:r>
                    <m:f>
                      <m:fPr>
                        <m:type m:val="skw"/>
                        <m:ctrlPr>
                          <a:rPr lang="fr-FR" sz="1400" b="0" i="1" smtClean="0">
                            <a:latin typeface="Cambria Math" panose="02040503050406030204" pitchFamily="18" charset="0"/>
                          </a:rPr>
                        </m:ctrlPr>
                      </m:fPr>
                      <m:num>
                        <m:r>
                          <a:rPr lang="fr-FR" sz="1400" b="0" i="1" smtClean="0">
                            <a:latin typeface="Cambria Math" panose="02040503050406030204" pitchFamily="18" charset="0"/>
                          </a:rPr>
                          <m:t>1</m:t>
                        </m:r>
                      </m:num>
                      <m:den>
                        <m:sSubSup>
                          <m:sSubSupPr>
                            <m:ctrlPr>
                              <a:rPr lang="fr-FR" sz="1400" b="0" i="1" smtClean="0">
                                <a:latin typeface="Cambria Math" panose="02040503050406030204" pitchFamily="18" charset="0"/>
                              </a:rPr>
                            </m:ctrlPr>
                          </m:sSubSupPr>
                          <m:e>
                            <m:r>
                              <a:rPr lang="fr-FR" sz="1400" b="0" i="1" smtClean="0">
                                <a:latin typeface="Cambria Math" panose="02040503050406030204" pitchFamily="18" charset="0"/>
                              </a:rPr>
                              <m:t>𝑇</m:t>
                            </m:r>
                          </m:e>
                          <m:sub>
                            <m:r>
                              <a:rPr lang="fr-FR" sz="1400" b="0" i="1" smtClean="0">
                                <a:latin typeface="Cambria Math" panose="02040503050406030204" pitchFamily="18" charset="0"/>
                              </a:rPr>
                              <m:t>2</m:t>
                            </m:r>
                          </m:sub>
                          <m:sup>
                            <m:r>
                              <a:rPr lang="fr-FR" sz="1400" b="0" i="1" smtClean="0">
                                <a:latin typeface="Cambria Math" panose="02040503050406030204" pitchFamily="18" charset="0"/>
                              </a:rPr>
                              <m:t>∗</m:t>
                            </m:r>
                          </m:sup>
                        </m:sSubSup>
                      </m:den>
                    </m:f>
                  </m:oMath>
                </a14:m>
                <a:r>
                  <a:rPr lang="en-US" sz="1400" dirty="0"/>
                  <a:t>  </a:t>
                </a:r>
              </a:p>
              <a:p>
                <a:pPr marL="285750" indent="-285750">
                  <a:buClr>
                    <a:srgbClr val="00BEFF"/>
                  </a:buClr>
                  <a:buFont typeface="Wingdings" pitchFamily="2" charset="2"/>
                  <a:buChar char="v"/>
                </a:pPr>
                <a:r>
                  <a:rPr lang="en-US" sz="1400" dirty="0"/>
                  <a:t>Cannot resolve f</a:t>
                </a:r>
                <a:r>
                  <a:rPr lang="en-US" sz="1400" baseline="-25000" dirty="0"/>
                  <a:t>1</a:t>
                </a:r>
                <a:r>
                  <a:rPr lang="en-US" sz="1400" dirty="0"/>
                  <a:t> and f</a:t>
                </a:r>
                <a:r>
                  <a:rPr lang="en-US" sz="1400" baseline="-25000" dirty="0"/>
                  <a:t>2</a:t>
                </a:r>
              </a:p>
              <a:p>
                <a:pPr marL="285750" indent="-285750">
                  <a:buClr>
                    <a:srgbClr val="00BEFF"/>
                  </a:buClr>
                  <a:buFont typeface="Wingdings" pitchFamily="2" charset="2"/>
                  <a:buChar char="v"/>
                </a:pPr>
                <a:r>
                  <a:rPr lang="en-US" sz="1400" dirty="0"/>
                  <a:t>Direct CNOT implementation not possible</a:t>
                </a:r>
              </a:p>
            </p:txBody>
          </p:sp>
        </mc:Choice>
        <mc:Fallback xmlns="">
          <p:sp>
            <p:nvSpPr>
              <p:cNvPr id="90" name="ZoneTexte 89">
                <a:extLst>
                  <a:ext uri="{FF2B5EF4-FFF2-40B4-BE49-F238E27FC236}">
                    <a16:creationId xmlns:a16="http://schemas.microsoft.com/office/drawing/2014/main" id="{C5D9A47E-9805-F4F4-B101-BA57B97FBC12}"/>
                  </a:ext>
                </a:extLst>
              </p:cNvPr>
              <p:cNvSpPr txBox="1">
                <a:spLocks noRot="1" noChangeAspect="1" noMove="1" noResize="1" noEditPoints="1" noAdjustHandles="1" noChangeArrowheads="1" noChangeShapeType="1" noTextEdit="1"/>
              </p:cNvSpPr>
              <p:nvPr/>
            </p:nvSpPr>
            <p:spPr>
              <a:xfrm>
                <a:off x="7522050" y="1423434"/>
                <a:ext cx="3839004" cy="783741"/>
              </a:xfrm>
              <a:prstGeom prst="rect">
                <a:avLst/>
              </a:prstGeom>
              <a:blipFill>
                <a:blip r:embed="rId15"/>
                <a:stretch>
                  <a:fillRect l="-330" t="-54839" b="-27419"/>
                </a:stretch>
              </a:blipFill>
            </p:spPr>
            <p:txBody>
              <a:bodyPr/>
              <a:lstStyle/>
              <a:p>
                <a:r>
                  <a:rPr lang="en-US">
                    <a:noFill/>
                  </a:rPr>
                  <a:t> </a:t>
                </a:r>
              </a:p>
            </p:txBody>
          </p:sp>
        </mc:Fallback>
      </mc:AlternateContent>
      <p:grpSp>
        <p:nvGrpSpPr>
          <p:cNvPr id="117" name="Groupe 116">
            <a:extLst>
              <a:ext uri="{FF2B5EF4-FFF2-40B4-BE49-F238E27FC236}">
                <a16:creationId xmlns:a16="http://schemas.microsoft.com/office/drawing/2014/main" id="{C9EF5E51-F630-7D71-D3E5-7B130E4E87D7}"/>
              </a:ext>
            </a:extLst>
          </p:cNvPr>
          <p:cNvGrpSpPr/>
          <p:nvPr/>
        </p:nvGrpSpPr>
        <p:grpSpPr>
          <a:xfrm>
            <a:off x="8016643" y="2293616"/>
            <a:ext cx="2849819" cy="1031147"/>
            <a:chOff x="7564876" y="2545912"/>
            <a:chExt cx="2849819" cy="1031147"/>
          </a:xfrm>
        </p:grpSpPr>
        <p:pic>
          <p:nvPicPr>
            <p:cNvPr id="93" name="Image 92">
              <a:extLst>
                <a:ext uri="{FF2B5EF4-FFF2-40B4-BE49-F238E27FC236}">
                  <a16:creationId xmlns:a16="http://schemas.microsoft.com/office/drawing/2014/main" id="{D05D1C50-3D7E-6621-0742-91B9914B13BB}"/>
                </a:ext>
              </a:extLst>
            </p:cNvPr>
            <p:cNvPicPr>
              <a:picLocks noChangeAspect="1"/>
            </p:cNvPicPr>
            <p:nvPr/>
          </p:nvPicPr>
          <p:blipFill rotWithShape="1">
            <a:blip r:embed="rId16"/>
            <a:srcRect l="75808"/>
            <a:stretch/>
          </p:blipFill>
          <p:spPr>
            <a:xfrm>
              <a:off x="7860096" y="2545912"/>
              <a:ext cx="833658" cy="1031147"/>
            </a:xfrm>
            <a:prstGeom prst="rect">
              <a:avLst/>
            </a:prstGeom>
          </p:spPr>
        </p:pic>
        <mc:AlternateContent xmlns:mc="http://schemas.openxmlformats.org/markup-compatibility/2006" xmlns:a14="http://schemas.microsoft.com/office/drawing/2010/main">
          <mc:Choice Requires="a14">
            <p:sp>
              <p:nvSpPr>
                <p:cNvPr id="94" name="ZoneTexte 93">
                  <a:extLst>
                    <a:ext uri="{FF2B5EF4-FFF2-40B4-BE49-F238E27FC236}">
                      <a16:creationId xmlns:a16="http://schemas.microsoft.com/office/drawing/2014/main" id="{15E0A06B-9883-2A1F-E7D5-4880D55DDE9F}"/>
                    </a:ext>
                  </a:extLst>
                </p:cNvPr>
                <p:cNvSpPr txBox="1"/>
                <p:nvPr/>
              </p:nvSpPr>
              <p:spPr>
                <a:xfrm>
                  <a:off x="7570095" y="2674690"/>
                  <a:ext cx="335220" cy="215444"/>
                </a:xfrm>
                <a:prstGeom prst="rect">
                  <a:avLst/>
                </a:prstGeom>
                <a:noFill/>
              </p:spPr>
              <p:txBody>
                <a:bodyPr wrap="square" lIns="0" tIns="0" rIns="0" bIns="0" rtlCol="0">
                  <a:spAutoFit/>
                </a:bodyPr>
                <a:lstStyle/>
                <a:p>
                  <a14:m>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𝜙</m:t>
                          </m:r>
                        </m:e>
                      </m:d>
                    </m:oMath>
                  </a14:m>
                  <a:r>
                    <a:rPr lang="fr-FR" sz="1400" baseline="-25000" dirty="0">
                      <a:ea typeface="Cambria Math" panose="02040503050406030204" pitchFamily="18" charset="0"/>
                    </a:rPr>
                    <a:t> </a:t>
                  </a:r>
                  <a14:m>
                    <m:oMath xmlns:m="http://schemas.openxmlformats.org/officeDocument/2006/math">
                      <m:r>
                        <a:rPr lang="fr-FR" sz="1400" i="1" baseline="-25000">
                          <a:latin typeface="Cambria Math" panose="02040503050406030204" pitchFamily="18" charset="0"/>
                          <a:ea typeface="Cambria Math" panose="02040503050406030204" pitchFamily="18" charset="0"/>
                        </a:rPr>
                        <m:t>𝑒</m:t>
                      </m:r>
                    </m:oMath>
                  </a14:m>
                  <a:endParaRPr lang="en-US" sz="1400" dirty="0"/>
                </a:p>
              </p:txBody>
            </p:sp>
          </mc:Choice>
          <mc:Fallback xmlns="">
            <p:sp>
              <p:nvSpPr>
                <p:cNvPr id="94" name="ZoneTexte 93">
                  <a:extLst>
                    <a:ext uri="{FF2B5EF4-FFF2-40B4-BE49-F238E27FC236}">
                      <a16:creationId xmlns:a16="http://schemas.microsoft.com/office/drawing/2014/main" id="{15E0A06B-9883-2A1F-E7D5-4880D55DDE9F}"/>
                    </a:ext>
                  </a:extLst>
                </p:cNvPr>
                <p:cNvSpPr txBox="1">
                  <a:spLocks noRot="1" noChangeAspect="1" noMove="1" noResize="1" noEditPoints="1" noAdjustHandles="1" noChangeArrowheads="1" noChangeShapeType="1" noTextEdit="1"/>
                </p:cNvSpPr>
                <p:nvPr/>
              </p:nvSpPr>
              <p:spPr>
                <a:xfrm>
                  <a:off x="7570095" y="2674690"/>
                  <a:ext cx="335220" cy="215444"/>
                </a:xfrm>
                <a:prstGeom prst="rect">
                  <a:avLst/>
                </a:prstGeom>
                <a:blipFill>
                  <a:blip r:embed="rId19"/>
                  <a:stretch>
                    <a:fillRect l="-42857" t="-166667" r="-50000" b="-2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ZoneTexte 94">
                  <a:extLst>
                    <a:ext uri="{FF2B5EF4-FFF2-40B4-BE49-F238E27FC236}">
                      <a16:creationId xmlns:a16="http://schemas.microsoft.com/office/drawing/2014/main" id="{D51C6970-BE22-7859-09B9-3623F5093BA9}"/>
                    </a:ext>
                  </a:extLst>
                </p:cNvPr>
                <p:cNvSpPr txBox="1"/>
                <p:nvPr/>
              </p:nvSpPr>
              <p:spPr>
                <a:xfrm>
                  <a:off x="7564876" y="3239036"/>
                  <a:ext cx="358752"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m:t>
                        </m:r>
                        <m:d>
                          <m:dPr>
                            <m:begChr m:val=""/>
                            <m:endChr m:val="⟩"/>
                            <m:ctrlPr>
                              <a:rPr lang="fr-FR" sz="1400" b="0" i="1" smtClean="0">
                                <a:latin typeface="Cambria Math" panose="02040503050406030204" pitchFamily="18" charset="0"/>
                              </a:rPr>
                            </m:ctrlPr>
                          </m:dPr>
                          <m:e>
                            <m:r>
                              <a:rPr lang="fr-FR" sz="1400" i="1">
                                <a:latin typeface="Cambria Math" panose="02040503050406030204" pitchFamily="18" charset="0"/>
                                <a:ea typeface="Cambria Math" panose="02040503050406030204" pitchFamily="18" charset="0"/>
                              </a:rPr>
                              <m:t>𝜓</m:t>
                            </m:r>
                          </m:e>
                        </m:d>
                        <m:r>
                          <a:rPr lang="fr-FR" sz="1400" b="0" i="1" baseline="-25000" smtClean="0">
                            <a:latin typeface="Cambria Math" panose="02040503050406030204" pitchFamily="18" charset="0"/>
                            <a:ea typeface="Cambria Math" panose="02040503050406030204" pitchFamily="18" charset="0"/>
                          </a:rPr>
                          <m:t>𝑛</m:t>
                        </m:r>
                      </m:oMath>
                    </m:oMathPara>
                  </a14:m>
                  <a:endParaRPr lang="en-US" sz="1400" dirty="0"/>
                </a:p>
              </p:txBody>
            </p:sp>
          </mc:Choice>
          <mc:Fallback xmlns="">
            <p:sp>
              <p:nvSpPr>
                <p:cNvPr id="95" name="ZoneTexte 94">
                  <a:extLst>
                    <a:ext uri="{FF2B5EF4-FFF2-40B4-BE49-F238E27FC236}">
                      <a16:creationId xmlns:a16="http://schemas.microsoft.com/office/drawing/2014/main" id="{D51C6970-BE22-7859-09B9-3623F5093BA9}"/>
                    </a:ext>
                  </a:extLst>
                </p:cNvPr>
                <p:cNvSpPr txBox="1">
                  <a:spLocks noRot="1" noChangeAspect="1" noMove="1" noResize="1" noEditPoints="1" noAdjustHandles="1" noChangeArrowheads="1" noChangeShapeType="1" noTextEdit="1"/>
                </p:cNvSpPr>
                <p:nvPr/>
              </p:nvSpPr>
              <p:spPr>
                <a:xfrm>
                  <a:off x="7564876" y="3239036"/>
                  <a:ext cx="358752" cy="215444"/>
                </a:xfrm>
                <a:prstGeom prst="rect">
                  <a:avLst/>
                </a:prstGeom>
                <a:blipFill>
                  <a:blip r:embed="rId20"/>
                  <a:stretch>
                    <a:fillRect l="-34483" t="-176471" r="-48276" b="-264706"/>
                  </a:stretch>
                </a:blipFill>
              </p:spPr>
              <p:txBody>
                <a:bodyPr/>
                <a:lstStyle/>
                <a:p>
                  <a:r>
                    <a:rPr lang="en-US">
                      <a:noFill/>
                    </a:rPr>
                    <a:t> </a:t>
                  </a:r>
                </a:p>
              </p:txBody>
            </p:sp>
          </mc:Fallback>
        </mc:AlternateContent>
        <p:sp>
          <p:nvSpPr>
            <p:cNvPr id="96" name="ZoneTexte 95">
              <a:extLst>
                <a:ext uri="{FF2B5EF4-FFF2-40B4-BE49-F238E27FC236}">
                  <a16:creationId xmlns:a16="http://schemas.microsoft.com/office/drawing/2014/main" id="{A59FAE5F-62DB-1691-A112-C469BD8537AD}"/>
                </a:ext>
              </a:extLst>
            </p:cNvPr>
            <p:cNvSpPr txBox="1"/>
            <p:nvPr/>
          </p:nvSpPr>
          <p:spPr>
            <a:xfrm>
              <a:off x="8643865" y="2967412"/>
              <a:ext cx="354584" cy="369332"/>
            </a:xfrm>
            <a:prstGeom prst="rect">
              <a:avLst/>
            </a:prstGeom>
            <a:noFill/>
          </p:spPr>
          <p:txBody>
            <a:bodyPr wrap="square" rtlCol="0">
              <a:spAutoFit/>
            </a:bodyPr>
            <a:lstStyle/>
            <a:p>
              <a:r>
                <a:rPr lang="en-US" dirty="0"/>
                <a:t>= </a:t>
              </a:r>
            </a:p>
          </p:txBody>
        </p:sp>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1A0E6BA8-A99B-92DC-A153-62D67EA1BFDE}"/>
                    </a:ext>
                  </a:extLst>
                </p:cNvPr>
                <p:cNvSpPr/>
                <p:nvPr/>
              </p:nvSpPr>
              <p:spPr>
                <a:xfrm>
                  <a:off x="9599757" y="2924776"/>
                  <a:ext cx="621517" cy="310591"/>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l-GR" sz="2400" i="1" smtClean="0">
                            <a:latin typeface="Cambria Math" panose="02040503050406030204" pitchFamily="18" charset="0"/>
                          </a:rPr>
                          <m:t>𝜋</m:t>
                        </m:r>
                      </m:oMath>
                    </m:oMathPara>
                  </a14:m>
                  <a:endParaRPr lang="en-US" dirty="0"/>
                </a:p>
              </p:txBody>
            </p:sp>
          </mc:Choice>
          <mc:Fallback xmlns="">
            <p:sp>
              <p:nvSpPr>
                <p:cNvPr id="97" name="Rectangle 96">
                  <a:extLst>
                    <a:ext uri="{FF2B5EF4-FFF2-40B4-BE49-F238E27FC236}">
                      <a16:creationId xmlns:a16="http://schemas.microsoft.com/office/drawing/2014/main" id="{1A0E6BA8-A99B-92DC-A153-62D67EA1BFDE}"/>
                    </a:ext>
                  </a:extLst>
                </p:cNvPr>
                <p:cNvSpPr>
                  <a:spLocks noRot="1" noChangeAspect="1" noMove="1" noResize="1" noEditPoints="1" noAdjustHandles="1" noChangeArrowheads="1" noChangeShapeType="1" noTextEdit="1"/>
                </p:cNvSpPr>
                <p:nvPr/>
              </p:nvSpPr>
              <p:spPr>
                <a:xfrm>
                  <a:off x="9599757" y="2924776"/>
                  <a:ext cx="621517" cy="310591"/>
                </a:xfrm>
                <a:prstGeom prst="rect">
                  <a:avLst/>
                </a:prstGeom>
                <a:blipFill>
                  <a:blip r:embed="rId21"/>
                  <a:stretch>
                    <a:fillRect b="-3704"/>
                  </a:stretch>
                </a:blipFill>
                <a:ln>
                  <a:solidFill>
                    <a:schemeClr val="tx1"/>
                  </a:solidFill>
                </a:ln>
              </p:spPr>
              <p:txBody>
                <a:bodyPr/>
                <a:lstStyle/>
                <a:p>
                  <a:r>
                    <a:rPr lang="en-US">
                      <a:noFill/>
                    </a:rPr>
                    <a:t> </a:t>
                  </a:r>
                </a:p>
              </p:txBody>
            </p:sp>
          </mc:Fallback>
        </mc:AlternateContent>
        <p:cxnSp>
          <p:nvCxnSpPr>
            <p:cNvPr id="98" name="Connecteur droit 97">
              <a:extLst>
                <a:ext uri="{FF2B5EF4-FFF2-40B4-BE49-F238E27FC236}">
                  <a16:creationId xmlns:a16="http://schemas.microsoft.com/office/drawing/2014/main" id="{D65BD8CE-D8EE-6D90-9E2A-D07B9BCBD44C}"/>
                </a:ext>
              </a:extLst>
            </p:cNvPr>
            <p:cNvCxnSpPr>
              <a:cxnSpLocks/>
            </p:cNvCxnSpPr>
            <p:nvPr/>
          </p:nvCxnSpPr>
          <p:spPr>
            <a:xfrm>
              <a:off x="9347774" y="3235368"/>
              <a:ext cx="106692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9" name="ZoneTexte 98">
              <a:extLst>
                <a:ext uri="{FF2B5EF4-FFF2-40B4-BE49-F238E27FC236}">
                  <a16:creationId xmlns:a16="http://schemas.microsoft.com/office/drawing/2014/main" id="{596EFFB1-A49E-5F4D-4138-D9A2A8699E72}"/>
                </a:ext>
              </a:extLst>
            </p:cNvPr>
            <p:cNvSpPr txBox="1"/>
            <p:nvPr/>
          </p:nvSpPr>
          <p:spPr>
            <a:xfrm>
              <a:off x="8960005" y="3062891"/>
              <a:ext cx="354585" cy="307777"/>
            </a:xfrm>
            <a:prstGeom prst="rect">
              <a:avLst/>
            </a:prstGeom>
            <a:noFill/>
          </p:spPr>
          <p:txBody>
            <a:bodyPr wrap="square" rtlCol="0">
              <a:spAutoFit/>
            </a:bodyPr>
            <a:lstStyle/>
            <a:p>
              <a:r>
                <a:rPr lang="en-US" sz="1400" dirty="0">
                  <a:solidFill>
                    <a:srgbClr val="7030A0"/>
                  </a:solidFill>
                </a:rPr>
                <a:t>f</a:t>
              </a:r>
              <a:r>
                <a:rPr lang="en-US" sz="1400" baseline="-25000" dirty="0">
                  <a:solidFill>
                    <a:srgbClr val="7030A0"/>
                  </a:solidFill>
                </a:rPr>
                <a:t>1</a:t>
              </a:r>
              <a:r>
                <a:rPr lang="en-US" sz="1400" dirty="0"/>
                <a:t> </a:t>
              </a:r>
            </a:p>
          </p:txBody>
        </p:sp>
        <p:sp>
          <p:nvSpPr>
            <p:cNvPr id="100" name="ZoneTexte 99">
              <a:extLst>
                <a:ext uri="{FF2B5EF4-FFF2-40B4-BE49-F238E27FC236}">
                  <a16:creationId xmlns:a16="http://schemas.microsoft.com/office/drawing/2014/main" id="{0D85E1FA-B24D-C7E3-9FC7-73AC047C85E3}"/>
                </a:ext>
              </a:extLst>
            </p:cNvPr>
            <p:cNvSpPr txBox="1"/>
            <p:nvPr/>
          </p:nvSpPr>
          <p:spPr>
            <a:xfrm>
              <a:off x="9592921" y="2578912"/>
              <a:ext cx="813654" cy="307777"/>
            </a:xfrm>
            <a:prstGeom prst="rect">
              <a:avLst/>
            </a:prstGeom>
            <a:noFill/>
          </p:spPr>
          <p:txBody>
            <a:bodyPr wrap="square">
              <a:spAutoFit/>
            </a:bodyPr>
            <a:lstStyle/>
            <a:p>
              <a:r>
                <a:rPr lang="en-US" sz="1400" dirty="0"/>
                <a:t>MW.</a:t>
              </a:r>
            </a:p>
          </p:txBody>
        </p:sp>
      </p:grpSp>
      <mc:AlternateContent xmlns:mc="http://schemas.openxmlformats.org/markup-compatibility/2006" xmlns:a14="http://schemas.microsoft.com/office/drawing/2010/main">
        <mc:Choice Requires="a14">
          <p:sp>
            <p:nvSpPr>
              <p:cNvPr id="114" name="ZoneTexte 113">
                <a:extLst>
                  <a:ext uri="{FF2B5EF4-FFF2-40B4-BE49-F238E27FC236}">
                    <a16:creationId xmlns:a16="http://schemas.microsoft.com/office/drawing/2014/main" id="{270CDF3F-C74D-EC77-6A4C-4689D29A87DA}"/>
                  </a:ext>
                </a:extLst>
              </p:cNvPr>
              <p:cNvSpPr txBox="1"/>
              <p:nvPr/>
            </p:nvSpPr>
            <p:spPr>
              <a:xfrm>
                <a:off x="7468544" y="3423479"/>
                <a:ext cx="3946017" cy="738664"/>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Nuclear spin position: stochastic</a:t>
                </a:r>
              </a:p>
              <a:p>
                <a:pPr marL="285750" indent="-285750">
                  <a:buClr>
                    <a:srgbClr val="00BEFF"/>
                  </a:buClr>
                  <a:buFont typeface="Wingdings" pitchFamily="2" charset="2"/>
                  <a:buChar char="v"/>
                </a:pPr>
                <a:r>
                  <a:rPr lang="en-US" sz="1400" dirty="0"/>
                  <a:t>Weaker spin bath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dirty="0"/>
                  <a:t> Longer spin coherences</a:t>
                </a:r>
              </a:p>
              <a:p>
                <a:pPr marL="285750" indent="-285750">
                  <a:buClr>
                    <a:srgbClr val="00BEFF"/>
                  </a:buClr>
                  <a:buFont typeface="Wingdings" pitchFamily="2" charset="2"/>
                  <a:buChar char="v"/>
                </a:pPr>
                <a:endParaRPr lang="en-US" sz="1400" dirty="0"/>
              </a:p>
            </p:txBody>
          </p:sp>
        </mc:Choice>
        <mc:Fallback xmlns="">
          <p:sp>
            <p:nvSpPr>
              <p:cNvPr id="114" name="ZoneTexte 113">
                <a:extLst>
                  <a:ext uri="{FF2B5EF4-FFF2-40B4-BE49-F238E27FC236}">
                    <a16:creationId xmlns:a16="http://schemas.microsoft.com/office/drawing/2014/main" id="{270CDF3F-C74D-EC77-6A4C-4689D29A87DA}"/>
                  </a:ext>
                </a:extLst>
              </p:cNvPr>
              <p:cNvSpPr txBox="1">
                <a:spLocks noRot="1" noChangeAspect="1" noMove="1" noResize="1" noEditPoints="1" noAdjustHandles="1" noChangeArrowheads="1" noChangeShapeType="1" noTextEdit="1"/>
              </p:cNvSpPr>
              <p:nvPr/>
            </p:nvSpPr>
            <p:spPr>
              <a:xfrm>
                <a:off x="7468544" y="3423479"/>
                <a:ext cx="3946017" cy="738664"/>
              </a:xfrm>
              <a:prstGeom prst="rect">
                <a:avLst/>
              </a:prstGeom>
              <a:blipFill>
                <a:blip r:embed="rId22"/>
                <a:stretch>
                  <a:fillRect l="-322" t="-1695"/>
                </a:stretch>
              </a:blipFill>
            </p:spPr>
            <p:txBody>
              <a:bodyPr/>
              <a:lstStyle/>
              <a:p>
                <a:r>
                  <a:rPr lang="fr-FR">
                    <a:noFill/>
                  </a:rPr>
                  <a:t> </a:t>
                </a:r>
              </a:p>
            </p:txBody>
          </p:sp>
        </mc:Fallback>
      </mc:AlternateContent>
      <p:grpSp>
        <p:nvGrpSpPr>
          <p:cNvPr id="31" name="Groupe 30">
            <a:extLst>
              <a:ext uri="{FF2B5EF4-FFF2-40B4-BE49-F238E27FC236}">
                <a16:creationId xmlns:a16="http://schemas.microsoft.com/office/drawing/2014/main" id="{D15F51D9-F068-3535-3F2C-F85059EF497F}"/>
              </a:ext>
            </a:extLst>
          </p:cNvPr>
          <p:cNvGrpSpPr/>
          <p:nvPr/>
        </p:nvGrpSpPr>
        <p:grpSpPr>
          <a:xfrm>
            <a:off x="9437122" y="4020660"/>
            <a:ext cx="2516676" cy="1894819"/>
            <a:chOff x="7549602" y="4020660"/>
            <a:chExt cx="2516676" cy="1894819"/>
          </a:xfrm>
        </p:grpSpPr>
        <p:grpSp>
          <p:nvGrpSpPr>
            <p:cNvPr id="119" name="Groupe 118">
              <a:extLst>
                <a:ext uri="{FF2B5EF4-FFF2-40B4-BE49-F238E27FC236}">
                  <a16:creationId xmlns:a16="http://schemas.microsoft.com/office/drawing/2014/main" id="{1990F6EA-915B-53D5-65F5-5E66AFC7EDE6}"/>
                </a:ext>
              </a:extLst>
            </p:cNvPr>
            <p:cNvGrpSpPr/>
            <p:nvPr/>
          </p:nvGrpSpPr>
          <p:grpSpPr>
            <a:xfrm>
              <a:off x="7549602" y="4020660"/>
              <a:ext cx="2516676" cy="1749628"/>
              <a:chOff x="8327537" y="3847507"/>
              <a:chExt cx="2328305" cy="1618670"/>
            </a:xfrm>
          </p:grpSpPr>
          <p:pic>
            <p:nvPicPr>
              <p:cNvPr id="105" name="Image 104">
                <a:extLst>
                  <a:ext uri="{FF2B5EF4-FFF2-40B4-BE49-F238E27FC236}">
                    <a16:creationId xmlns:a16="http://schemas.microsoft.com/office/drawing/2014/main" id="{0B9A92A1-282F-83EC-0211-36A15E0EDB80}"/>
                  </a:ext>
                </a:extLst>
              </p:cNvPr>
              <p:cNvPicPr>
                <a:picLocks noChangeAspect="1"/>
              </p:cNvPicPr>
              <p:nvPr/>
            </p:nvPicPr>
            <p:blipFill>
              <a:blip r:embed="rId23"/>
              <a:stretch>
                <a:fillRect/>
              </a:stretch>
            </p:blipFill>
            <p:spPr>
              <a:xfrm>
                <a:off x="8327537" y="3847507"/>
                <a:ext cx="2328305" cy="1618670"/>
              </a:xfrm>
              <a:prstGeom prst="rect">
                <a:avLst/>
              </a:prstGeom>
            </p:spPr>
          </p:pic>
          <p:sp>
            <p:nvSpPr>
              <p:cNvPr id="118" name="Rectangle 117">
                <a:extLst>
                  <a:ext uri="{FF2B5EF4-FFF2-40B4-BE49-F238E27FC236}">
                    <a16:creationId xmlns:a16="http://schemas.microsoft.com/office/drawing/2014/main" id="{BD4A5881-2E30-FFF7-DF4F-4DFFCC9E560B}"/>
                  </a:ext>
                </a:extLst>
              </p:cNvPr>
              <p:cNvSpPr/>
              <p:nvPr/>
            </p:nvSpPr>
            <p:spPr>
              <a:xfrm>
                <a:off x="8374001" y="3847507"/>
                <a:ext cx="63600" cy="125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ZoneTexte 112">
              <a:extLst>
                <a:ext uri="{FF2B5EF4-FFF2-40B4-BE49-F238E27FC236}">
                  <a16:creationId xmlns:a16="http://schemas.microsoft.com/office/drawing/2014/main" id="{5836D079-9817-52CA-38E8-6507E1BC66B2}"/>
                </a:ext>
              </a:extLst>
            </p:cNvPr>
            <p:cNvSpPr txBox="1"/>
            <p:nvPr/>
          </p:nvSpPr>
          <p:spPr>
            <a:xfrm>
              <a:off x="7599825" y="5700035"/>
              <a:ext cx="2380780" cy="215444"/>
            </a:xfrm>
            <a:prstGeom prst="rect">
              <a:avLst/>
            </a:prstGeom>
            <a:noFill/>
          </p:spPr>
          <p:txBody>
            <a:bodyPr wrap="none" rtlCol="0">
              <a:spAutoFit/>
            </a:bodyPr>
            <a:lstStyle/>
            <a:p>
              <a:r>
                <a:rPr lang="fr-FR" sz="800" b="0" i="0" u="none" strike="noStrike" dirty="0">
                  <a:effectLst/>
                </a:rPr>
                <a:t>A. Bourassa et al.</a:t>
              </a:r>
              <a:r>
                <a:rPr lang="fr-FR" sz="800" dirty="0"/>
                <a:t>, </a:t>
              </a:r>
              <a:r>
                <a:rPr lang="fr-FR" sz="800" i="1" dirty="0"/>
                <a:t>Nat. Mat. </a:t>
              </a:r>
              <a:r>
                <a:rPr lang="fr-FR" sz="800" b="1" i="0" u="none" strike="noStrike" dirty="0">
                  <a:effectLst/>
                </a:rPr>
                <a:t>19</a:t>
              </a:r>
              <a:r>
                <a:rPr lang="fr-FR" sz="800" b="0" i="0" u="none" strike="noStrike" dirty="0">
                  <a:effectLst/>
                </a:rPr>
                <a:t>, 1319-1325 (2020) </a:t>
              </a:r>
            </a:p>
          </p:txBody>
        </p:sp>
      </p:grpSp>
      <p:sp>
        <p:nvSpPr>
          <p:cNvPr id="32" name="Espace réservé du pied de page 31">
            <a:extLst>
              <a:ext uri="{FF2B5EF4-FFF2-40B4-BE49-F238E27FC236}">
                <a16:creationId xmlns:a16="http://schemas.microsoft.com/office/drawing/2014/main" id="{1363D10B-B9C8-7F7B-64B7-00D50690F66B}"/>
              </a:ext>
            </a:extLst>
          </p:cNvPr>
          <p:cNvSpPr>
            <a:spLocks noGrp="1"/>
          </p:cNvSpPr>
          <p:nvPr>
            <p:ph type="ftr" sz="quarter" idx="11"/>
          </p:nvPr>
        </p:nvSpPr>
        <p:spPr/>
        <p:txBody>
          <a:bodyPr/>
          <a:lstStyle/>
          <a:p>
            <a:r>
              <a:rPr lang="fr-FR"/>
              <a:t>Charles Babin</a:t>
            </a:r>
          </a:p>
        </p:txBody>
      </p:sp>
      <p:sp>
        <p:nvSpPr>
          <p:cNvPr id="33" name="Espace réservé du numéro de diapositive 32">
            <a:extLst>
              <a:ext uri="{FF2B5EF4-FFF2-40B4-BE49-F238E27FC236}">
                <a16:creationId xmlns:a16="http://schemas.microsoft.com/office/drawing/2014/main" id="{36C87843-533F-9233-86E7-3A20962F0E7C}"/>
              </a:ext>
            </a:extLst>
          </p:cNvPr>
          <p:cNvSpPr>
            <a:spLocks noGrp="1"/>
          </p:cNvSpPr>
          <p:nvPr>
            <p:ph type="sldNum" sz="quarter" idx="12"/>
          </p:nvPr>
        </p:nvSpPr>
        <p:spPr/>
        <p:txBody>
          <a:bodyPr/>
          <a:lstStyle/>
          <a:p>
            <a:fld id="{BC52D411-5A3D-D14A-AF34-D9B1C8ECD583}" type="slidenum">
              <a:rPr lang="fr-FR" smtClean="0"/>
              <a:pPr/>
              <a:t>55</a:t>
            </a:fld>
            <a:endParaRPr lang="fr-FR"/>
          </a:p>
        </p:txBody>
      </p:sp>
      <p:grpSp>
        <p:nvGrpSpPr>
          <p:cNvPr id="101" name="Groupe 100">
            <a:extLst>
              <a:ext uri="{FF2B5EF4-FFF2-40B4-BE49-F238E27FC236}">
                <a16:creationId xmlns:a16="http://schemas.microsoft.com/office/drawing/2014/main" id="{89B8EF71-BCBB-46F2-73A6-80228B20C462}"/>
              </a:ext>
            </a:extLst>
          </p:cNvPr>
          <p:cNvGrpSpPr/>
          <p:nvPr/>
        </p:nvGrpSpPr>
        <p:grpSpPr>
          <a:xfrm>
            <a:off x="4128454" y="983572"/>
            <a:ext cx="2977719" cy="2102790"/>
            <a:chOff x="4128454" y="983572"/>
            <a:chExt cx="2977719" cy="2102790"/>
          </a:xfrm>
        </p:grpSpPr>
        <p:pic>
          <p:nvPicPr>
            <p:cNvPr id="55" name="Image 54">
              <a:extLst>
                <a:ext uri="{FF2B5EF4-FFF2-40B4-BE49-F238E27FC236}">
                  <a16:creationId xmlns:a16="http://schemas.microsoft.com/office/drawing/2014/main" id="{A45DE6EE-469C-EE87-A7A9-EFBCA9C4C75A}"/>
                </a:ext>
              </a:extLst>
            </p:cNvPr>
            <p:cNvPicPr>
              <a:picLocks noChangeAspect="1"/>
            </p:cNvPicPr>
            <p:nvPr/>
          </p:nvPicPr>
          <p:blipFill rotWithShape="1">
            <a:blip r:embed="rId24"/>
            <a:srcRect l="-820" r="1"/>
            <a:stretch/>
          </p:blipFill>
          <p:spPr>
            <a:xfrm>
              <a:off x="4212345" y="1441621"/>
              <a:ext cx="2893828" cy="1363035"/>
            </a:xfrm>
            <a:prstGeom prst="rect">
              <a:avLst/>
            </a:prstGeom>
          </p:spPr>
        </p:pic>
        <p:sp>
          <p:nvSpPr>
            <p:cNvPr id="112" name="ZoneTexte 111">
              <a:extLst>
                <a:ext uri="{FF2B5EF4-FFF2-40B4-BE49-F238E27FC236}">
                  <a16:creationId xmlns:a16="http://schemas.microsoft.com/office/drawing/2014/main" id="{EB942BAF-A534-7641-BC70-AF5D47B257BF}"/>
                </a:ext>
              </a:extLst>
            </p:cNvPr>
            <p:cNvSpPr txBox="1"/>
            <p:nvPr/>
          </p:nvSpPr>
          <p:spPr>
            <a:xfrm>
              <a:off x="4128454" y="2747808"/>
              <a:ext cx="2701381" cy="338554"/>
            </a:xfrm>
            <a:prstGeom prst="rect">
              <a:avLst/>
            </a:prstGeom>
            <a:noFill/>
          </p:spPr>
          <p:txBody>
            <a:bodyPr wrap="none" rtlCol="0">
              <a:spAutoFit/>
            </a:bodyPr>
            <a:lstStyle/>
            <a:p>
              <a:r>
                <a:rPr lang="fr-FR" sz="800" b="0" i="0" u="none" strike="noStrike" dirty="0">
                  <a:effectLst/>
                </a:rPr>
                <a:t>E. </a:t>
              </a:r>
              <a:r>
                <a:rPr lang="fr-FR" sz="800" b="0" i="0" u="none" strike="noStrike" dirty="0" err="1">
                  <a:effectLst/>
                </a:rPr>
                <a:t>Hesselmeier</a:t>
              </a:r>
              <a:r>
                <a:rPr lang="fr-FR" sz="800" b="0" i="0" u="none" strike="noStrike" dirty="0">
                  <a:effectLst/>
                </a:rPr>
                <a:t> et al.</a:t>
              </a:r>
              <a:r>
                <a:rPr lang="fr-FR" sz="800" dirty="0"/>
                <a:t>, </a:t>
              </a:r>
              <a:r>
                <a:rPr lang="fr-FR" sz="800" b="0" i="1" u="none" strike="noStrike" dirty="0">
                  <a:effectLst/>
                </a:rPr>
                <a:t>Phys. </a:t>
              </a:r>
              <a:r>
                <a:rPr lang="fr-FR" sz="800" b="0" i="1" u="none" strike="noStrike" dirty="0" err="1">
                  <a:effectLst/>
                </a:rPr>
                <a:t>Rev</a:t>
              </a:r>
              <a:r>
                <a:rPr lang="fr-FR" sz="800" b="0" i="1" u="none" strike="noStrike" dirty="0">
                  <a:effectLst/>
                </a:rPr>
                <a:t>. </a:t>
              </a:r>
              <a:r>
                <a:rPr lang="fr-FR" sz="800" b="0" i="1" u="none" strike="noStrike" dirty="0" err="1">
                  <a:effectLst/>
                </a:rPr>
                <a:t>Lett</a:t>
              </a:r>
              <a:r>
                <a:rPr lang="fr-FR" sz="800" b="0" i="1" u="none" strike="noStrike" dirty="0">
                  <a:effectLst/>
                </a:rPr>
                <a:t>.</a:t>
              </a:r>
              <a:r>
                <a:rPr lang="fr-FR" sz="800" i="1" dirty="0"/>
                <a:t> </a:t>
              </a:r>
              <a:r>
                <a:rPr lang="fr-FR" sz="800" b="1" i="0" u="none" strike="noStrike" dirty="0">
                  <a:effectLst/>
                </a:rPr>
                <a:t>132</a:t>
              </a:r>
              <a:r>
                <a:rPr lang="fr-FR" sz="800" b="0" i="0" u="none" strike="noStrike" dirty="0">
                  <a:effectLst/>
                </a:rPr>
                <a:t>, 090601 (2024) </a:t>
              </a:r>
            </a:p>
            <a:p>
              <a:endParaRPr lang="en-US" sz="800" dirty="0"/>
            </a:p>
          </p:txBody>
        </p:sp>
        <p:sp>
          <p:nvSpPr>
            <p:cNvPr id="38" name="ZoneTexte 37">
              <a:extLst>
                <a:ext uri="{FF2B5EF4-FFF2-40B4-BE49-F238E27FC236}">
                  <a16:creationId xmlns:a16="http://schemas.microsoft.com/office/drawing/2014/main" id="{77B31390-4F41-F857-4431-57E581EC0FB6}"/>
                </a:ext>
              </a:extLst>
            </p:cNvPr>
            <p:cNvSpPr txBox="1"/>
            <p:nvPr/>
          </p:nvSpPr>
          <p:spPr>
            <a:xfrm>
              <a:off x="4613658" y="983572"/>
              <a:ext cx="1674754" cy="338554"/>
            </a:xfrm>
            <a:prstGeom prst="rect">
              <a:avLst/>
            </a:prstGeom>
            <a:noFill/>
          </p:spPr>
          <p:txBody>
            <a:bodyPr wrap="none" rtlCol="0">
              <a:spAutoFit/>
            </a:bodyPr>
            <a:lstStyle/>
            <a:p>
              <a:r>
                <a:rPr lang="en-US" sz="1600" b="1" dirty="0"/>
                <a:t>Strong Coupling</a:t>
              </a:r>
            </a:p>
          </p:txBody>
        </p:sp>
      </p:grpSp>
      <p:grpSp>
        <p:nvGrpSpPr>
          <p:cNvPr id="83" name="Groupe 82">
            <a:extLst>
              <a:ext uri="{FF2B5EF4-FFF2-40B4-BE49-F238E27FC236}">
                <a16:creationId xmlns:a16="http://schemas.microsoft.com/office/drawing/2014/main" id="{10A342E1-593C-66F6-A355-1654EE726BCC}"/>
              </a:ext>
            </a:extLst>
          </p:cNvPr>
          <p:cNvGrpSpPr/>
          <p:nvPr/>
        </p:nvGrpSpPr>
        <p:grpSpPr>
          <a:xfrm>
            <a:off x="4001487" y="3206182"/>
            <a:ext cx="1473660" cy="1278033"/>
            <a:chOff x="4001487" y="3206182"/>
            <a:chExt cx="1473660" cy="1278033"/>
          </a:xfrm>
        </p:grpSpPr>
        <p:grpSp>
          <p:nvGrpSpPr>
            <p:cNvPr id="62" name="Groupe 61">
              <a:extLst>
                <a:ext uri="{FF2B5EF4-FFF2-40B4-BE49-F238E27FC236}">
                  <a16:creationId xmlns:a16="http://schemas.microsoft.com/office/drawing/2014/main" id="{069B47A6-C2B9-12C8-B688-173F5C1C719D}"/>
                </a:ext>
              </a:extLst>
            </p:cNvPr>
            <p:cNvGrpSpPr/>
            <p:nvPr/>
          </p:nvGrpSpPr>
          <p:grpSpPr>
            <a:xfrm>
              <a:off x="4007437" y="3303212"/>
              <a:ext cx="1467710" cy="1181003"/>
              <a:chOff x="4496589" y="1383783"/>
              <a:chExt cx="1224284" cy="985129"/>
            </a:xfrm>
          </p:grpSpPr>
          <p:pic>
            <p:nvPicPr>
              <p:cNvPr id="57" name="Image 56">
                <a:extLst>
                  <a:ext uri="{FF2B5EF4-FFF2-40B4-BE49-F238E27FC236}">
                    <a16:creationId xmlns:a16="http://schemas.microsoft.com/office/drawing/2014/main" id="{5610EB5E-DA70-F94F-C530-6FAC8E1A5979}"/>
                  </a:ext>
                </a:extLst>
              </p:cNvPr>
              <p:cNvPicPr>
                <a:picLocks noChangeAspect="1"/>
              </p:cNvPicPr>
              <p:nvPr/>
            </p:nvPicPr>
            <p:blipFill rotWithShape="1">
              <a:blip r:embed="rId25"/>
              <a:srcRect l="79543" t="20194" r="2621" b="67875"/>
              <a:stretch/>
            </p:blipFill>
            <p:spPr>
              <a:xfrm>
                <a:off x="4496589" y="1496008"/>
                <a:ext cx="1224284" cy="872904"/>
              </a:xfrm>
              <a:prstGeom prst="rect">
                <a:avLst/>
              </a:prstGeom>
            </p:spPr>
          </p:pic>
          <p:sp>
            <p:nvSpPr>
              <p:cNvPr id="88" name="ZoneTexte 87">
                <a:extLst>
                  <a:ext uri="{FF2B5EF4-FFF2-40B4-BE49-F238E27FC236}">
                    <a16:creationId xmlns:a16="http://schemas.microsoft.com/office/drawing/2014/main" id="{9925B1D9-D6B4-09E1-282F-DE9916DA0E80}"/>
                  </a:ext>
                </a:extLst>
              </p:cNvPr>
              <p:cNvSpPr txBox="1"/>
              <p:nvPr/>
            </p:nvSpPr>
            <p:spPr>
              <a:xfrm>
                <a:off x="4815858" y="1383783"/>
                <a:ext cx="604543" cy="276999"/>
              </a:xfrm>
              <a:prstGeom prst="rect">
                <a:avLst/>
              </a:prstGeom>
              <a:noFill/>
            </p:spPr>
            <p:txBody>
              <a:bodyPr wrap="square">
                <a:spAutoFit/>
              </a:bodyPr>
              <a:lstStyle/>
              <a:p>
                <a:r>
                  <a:rPr lang="en-US" sz="1200" dirty="0"/>
                  <a:t>8 MHz</a:t>
                </a:r>
              </a:p>
            </p:txBody>
          </p:sp>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38D8B5C7-23F0-385D-AB54-3FC31401BABB}"/>
                      </a:ext>
                    </a:extLst>
                  </p:cNvPr>
                  <p:cNvSpPr txBox="1"/>
                  <p:nvPr/>
                </p:nvSpPr>
                <p:spPr>
                  <a:xfrm>
                    <a:off x="5288512" y="1487101"/>
                    <a:ext cx="26673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1200" i="1" smtClean="0">
                              <a:latin typeface="Cambria Math" panose="02040503050406030204" pitchFamily="18" charset="0"/>
                            </a:rPr>
                            <m:t>𝐴</m:t>
                          </m:r>
                          <m:r>
                            <a:rPr lang="fr-FR" sz="1200" i="1" baseline="-25000">
                              <a:latin typeface="Cambria Math" panose="02040503050406030204" pitchFamily="18" charset="0"/>
                            </a:rPr>
                            <m:t>||</m:t>
                          </m:r>
                        </m:oMath>
                      </m:oMathPara>
                    </a14:m>
                    <a:endParaRPr lang="en-US" sz="1200" dirty="0"/>
                  </a:p>
                </p:txBody>
              </p:sp>
            </mc:Choice>
            <mc:Fallback xmlns="">
              <p:sp>
                <p:nvSpPr>
                  <p:cNvPr id="41" name="ZoneTexte 40">
                    <a:extLst>
                      <a:ext uri="{FF2B5EF4-FFF2-40B4-BE49-F238E27FC236}">
                        <a16:creationId xmlns:a16="http://schemas.microsoft.com/office/drawing/2014/main" id="{38D8B5C7-23F0-385D-AB54-3FC31401BABB}"/>
                      </a:ext>
                    </a:extLst>
                  </p:cNvPr>
                  <p:cNvSpPr txBox="1">
                    <a:spLocks noRot="1" noChangeAspect="1" noMove="1" noResize="1" noEditPoints="1" noAdjustHandles="1" noChangeArrowheads="1" noChangeShapeType="1" noTextEdit="1"/>
                  </p:cNvSpPr>
                  <p:nvPr/>
                </p:nvSpPr>
                <p:spPr>
                  <a:xfrm>
                    <a:off x="5288512" y="1487101"/>
                    <a:ext cx="266732" cy="276999"/>
                  </a:xfrm>
                  <a:prstGeom prst="rect">
                    <a:avLst/>
                  </a:prstGeom>
                  <a:blipFill>
                    <a:blip r:embed="rId26"/>
                    <a:stretch>
                      <a:fillRect/>
                    </a:stretch>
                  </a:blipFill>
                </p:spPr>
                <p:txBody>
                  <a:bodyPr/>
                  <a:lstStyle/>
                  <a:p>
                    <a:r>
                      <a:rPr lang="en-US">
                        <a:noFill/>
                      </a:rPr>
                      <a:t> </a:t>
                    </a:r>
                  </a:p>
                </p:txBody>
              </p:sp>
            </mc:Fallback>
          </mc:AlternateContent>
        </p:grpSp>
        <p:sp>
          <p:nvSpPr>
            <p:cNvPr id="71" name="ZoneTexte 70">
              <a:extLst>
                <a:ext uri="{FF2B5EF4-FFF2-40B4-BE49-F238E27FC236}">
                  <a16:creationId xmlns:a16="http://schemas.microsoft.com/office/drawing/2014/main" id="{0D1855E6-2B65-6995-9D84-4D4D5C170B6B}"/>
                </a:ext>
              </a:extLst>
            </p:cNvPr>
            <p:cNvSpPr txBox="1"/>
            <p:nvPr/>
          </p:nvSpPr>
          <p:spPr>
            <a:xfrm>
              <a:off x="4001487" y="3206182"/>
              <a:ext cx="284802" cy="307777"/>
            </a:xfrm>
            <a:prstGeom prst="rect">
              <a:avLst/>
            </a:prstGeom>
            <a:noFill/>
          </p:spPr>
          <p:txBody>
            <a:bodyPr wrap="square" rtlCol="0">
              <a:spAutoFit/>
            </a:bodyPr>
            <a:lstStyle/>
            <a:p>
              <a:r>
                <a:rPr lang="en-US" sz="1400" b="1" dirty="0"/>
                <a:t>I</a:t>
              </a:r>
            </a:p>
          </p:txBody>
        </p:sp>
      </p:grpSp>
      <p:grpSp>
        <p:nvGrpSpPr>
          <p:cNvPr id="85" name="Groupe 84">
            <a:extLst>
              <a:ext uri="{FF2B5EF4-FFF2-40B4-BE49-F238E27FC236}">
                <a16:creationId xmlns:a16="http://schemas.microsoft.com/office/drawing/2014/main" id="{4A2B63EE-A579-5450-B545-9A3B679C0C2C}"/>
              </a:ext>
            </a:extLst>
          </p:cNvPr>
          <p:cNvGrpSpPr/>
          <p:nvPr/>
        </p:nvGrpSpPr>
        <p:grpSpPr>
          <a:xfrm>
            <a:off x="3928444" y="4518723"/>
            <a:ext cx="1546703" cy="1221394"/>
            <a:chOff x="3928444" y="4518723"/>
            <a:chExt cx="1546703" cy="1221394"/>
          </a:xfrm>
        </p:grpSpPr>
        <p:grpSp>
          <p:nvGrpSpPr>
            <p:cNvPr id="70" name="Groupe 69">
              <a:extLst>
                <a:ext uri="{FF2B5EF4-FFF2-40B4-BE49-F238E27FC236}">
                  <a16:creationId xmlns:a16="http://schemas.microsoft.com/office/drawing/2014/main" id="{893D5B4B-EB6A-085F-22D9-AE5DB15911F7}"/>
                </a:ext>
              </a:extLst>
            </p:cNvPr>
            <p:cNvGrpSpPr/>
            <p:nvPr/>
          </p:nvGrpSpPr>
          <p:grpSpPr>
            <a:xfrm>
              <a:off x="4007437" y="4640753"/>
              <a:ext cx="1467710" cy="1099364"/>
              <a:chOff x="4463627" y="2548696"/>
              <a:chExt cx="1224284" cy="917030"/>
            </a:xfrm>
          </p:grpSpPr>
          <p:pic>
            <p:nvPicPr>
              <p:cNvPr id="24" name="Image 23">
                <a:extLst>
                  <a:ext uri="{FF2B5EF4-FFF2-40B4-BE49-F238E27FC236}">
                    <a16:creationId xmlns:a16="http://schemas.microsoft.com/office/drawing/2014/main" id="{E99CCB32-B2AE-DC26-8BE8-5A50B89DF993}"/>
                  </a:ext>
                </a:extLst>
              </p:cNvPr>
              <p:cNvPicPr>
                <a:picLocks noChangeAspect="1"/>
              </p:cNvPicPr>
              <p:nvPr/>
            </p:nvPicPr>
            <p:blipFill rotWithShape="1">
              <a:blip r:embed="rId25"/>
              <a:srcRect l="79543" t="32032" r="2621" b="56037"/>
              <a:stretch/>
            </p:blipFill>
            <p:spPr>
              <a:xfrm>
                <a:off x="4463627" y="2548696"/>
                <a:ext cx="1224284" cy="872904"/>
              </a:xfrm>
              <a:prstGeom prst="rect">
                <a:avLst/>
              </a:prstGeom>
            </p:spPr>
          </p:pic>
          <p:sp>
            <p:nvSpPr>
              <p:cNvPr id="56" name="ZoneTexte 55">
                <a:extLst>
                  <a:ext uri="{FF2B5EF4-FFF2-40B4-BE49-F238E27FC236}">
                    <a16:creationId xmlns:a16="http://schemas.microsoft.com/office/drawing/2014/main" id="{4C0E383F-79BA-E929-56C9-B15DDCC461D8}"/>
                  </a:ext>
                </a:extLst>
              </p:cNvPr>
              <p:cNvSpPr txBox="1"/>
              <p:nvPr/>
            </p:nvSpPr>
            <p:spPr>
              <a:xfrm>
                <a:off x="4526485" y="3188727"/>
                <a:ext cx="604543" cy="276999"/>
              </a:xfrm>
              <a:prstGeom prst="rect">
                <a:avLst/>
              </a:prstGeom>
              <a:noFill/>
            </p:spPr>
            <p:txBody>
              <a:bodyPr wrap="square">
                <a:spAutoFit/>
              </a:bodyPr>
              <a:lstStyle/>
              <a:p>
                <a:r>
                  <a:rPr lang="en-US" sz="1200" dirty="0"/>
                  <a:t>5 MHz</a:t>
                </a:r>
              </a:p>
            </p:txBody>
          </p:sp>
        </p:grpSp>
        <p:sp>
          <p:nvSpPr>
            <p:cNvPr id="72" name="ZoneTexte 71">
              <a:extLst>
                <a:ext uri="{FF2B5EF4-FFF2-40B4-BE49-F238E27FC236}">
                  <a16:creationId xmlns:a16="http://schemas.microsoft.com/office/drawing/2014/main" id="{F399950D-1A8C-ABD2-D101-071199710831}"/>
                </a:ext>
              </a:extLst>
            </p:cNvPr>
            <p:cNvSpPr txBox="1"/>
            <p:nvPr/>
          </p:nvSpPr>
          <p:spPr>
            <a:xfrm>
              <a:off x="3928444" y="4518723"/>
              <a:ext cx="348217" cy="307777"/>
            </a:xfrm>
            <a:prstGeom prst="rect">
              <a:avLst/>
            </a:prstGeom>
            <a:noFill/>
          </p:spPr>
          <p:txBody>
            <a:bodyPr wrap="square" rtlCol="0">
              <a:spAutoFit/>
            </a:bodyPr>
            <a:lstStyle/>
            <a:p>
              <a:r>
                <a:rPr lang="en-US" sz="1400" b="1" dirty="0"/>
                <a:t>II</a:t>
              </a:r>
            </a:p>
          </p:txBody>
        </p:sp>
      </p:grpSp>
      <p:grpSp>
        <p:nvGrpSpPr>
          <p:cNvPr id="84" name="Groupe 83">
            <a:extLst>
              <a:ext uri="{FF2B5EF4-FFF2-40B4-BE49-F238E27FC236}">
                <a16:creationId xmlns:a16="http://schemas.microsoft.com/office/drawing/2014/main" id="{FC3A0D03-0015-F671-68D5-58E9F118F131}"/>
              </a:ext>
            </a:extLst>
          </p:cNvPr>
          <p:cNvGrpSpPr/>
          <p:nvPr/>
        </p:nvGrpSpPr>
        <p:grpSpPr>
          <a:xfrm>
            <a:off x="5706019" y="3229311"/>
            <a:ext cx="1467710" cy="1411674"/>
            <a:chOff x="5706019" y="3229311"/>
            <a:chExt cx="1467710" cy="1411674"/>
          </a:xfrm>
        </p:grpSpPr>
        <p:grpSp>
          <p:nvGrpSpPr>
            <p:cNvPr id="63" name="Groupe 62">
              <a:extLst>
                <a:ext uri="{FF2B5EF4-FFF2-40B4-BE49-F238E27FC236}">
                  <a16:creationId xmlns:a16="http://schemas.microsoft.com/office/drawing/2014/main" id="{057D055A-0057-9518-0E20-081DBAE0F522}"/>
                </a:ext>
              </a:extLst>
            </p:cNvPr>
            <p:cNvGrpSpPr/>
            <p:nvPr/>
          </p:nvGrpSpPr>
          <p:grpSpPr>
            <a:xfrm>
              <a:off x="5706019" y="3286159"/>
              <a:ext cx="1467710" cy="1354826"/>
              <a:chOff x="5876237" y="1370843"/>
              <a:chExt cx="1224284" cy="1130122"/>
            </a:xfrm>
          </p:grpSpPr>
          <p:pic>
            <p:nvPicPr>
              <p:cNvPr id="30" name="Image 29">
                <a:extLst>
                  <a:ext uri="{FF2B5EF4-FFF2-40B4-BE49-F238E27FC236}">
                    <a16:creationId xmlns:a16="http://schemas.microsoft.com/office/drawing/2014/main" id="{BAE4124F-757C-0749-E783-3C27D8ACCF47}"/>
                  </a:ext>
                </a:extLst>
              </p:cNvPr>
              <p:cNvPicPr>
                <a:picLocks noChangeAspect="1"/>
              </p:cNvPicPr>
              <p:nvPr/>
            </p:nvPicPr>
            <p:blipFill rotWithShape="1">
              <a:blip r:embed="rId25"/>
              <a:srcRect l="79543" t="44841" r="2621" b="43228"/>
              <a:stretch/>
            </p:blipFill>
            <p:spPr>
              <a:xfrm>
                <a:off x="5876237" y="1628061"/>
                <a:ext cx="1224284" cy="872904"/>
              </a:xfrm>
              <a:prstGeom prst="rect">
                <a:avLst/>
              </a:prstGeom>
            </p:spPr>
          </p:pic>
          <p:cxnSp>
            <p:nvCxnSpPr>
              <p:cNvPr id="44" name="Connecteur droit 43">
                <a:extLst>
                  <a:ext uri="{FF2B5EF4-FFF2-40B4-BE49-F238E27FC236}">
                    <a16:creationId xmlns:a16="http://schemas.microsoft.com/office/drawing/2014/main" id="{2BF52349-5E12-1C9E-5EF9-777ED54F18D3}"/>
                  </a:ext>
                </a:extLst>
              </p:cNvPr>
              <p:cNvCxnSpPr/>
              <p:nvPr/>
            </p:nvCxnSpPr>
            <p:spPr>
              <a:xfrm>
                <a:off x="6371302" y="1618420"/>
                <a:ext cx="0" cy="70942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Connecteur droit 44">
                <a:extLst>
                  <a:ext uri="{FF2B5EF4-FFF2-40B4-BE49-F238E27FC236}">
                    <a16:creationId xmlns:a16="http://schemas.microsoft.com/office/drawing/2014/main" id="{B2B58ADD-51C5-5176-4F00-9A9CD1010BEF}"/>
                  </a:ext>
                </a:extLst>
              </p:cNvPr>
              <p:cNvCxnSpPr/>
              <p:nvPr/>
            </p:nvCxnSpPr>
            <p:spPr>
              <a:xfrm>
                <a:off x="6623663" y="1618420"/>
                <a:ext cx="0" cy="70942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Connecteur droit avec flèche 48">
                <a:extLst>
                  <a:ext uri="{FF2B5EF4-FFF2-40B4-BE49-F238E27FC236}">
                    <a16:creationId xmlns:a16="http://schemas.microsoft.com/office/drawing/2014/main" id="{69534F17-B57E-5121-B53B-9BD363B1B203}"/>
                  </a:ext>
                </a:extLst>
              </p:cNvPr>
              <p:cNvCxnSpPr>
                <a:cxnSpLocks/>
              </p:cNvCxnSpPr>
              <p:nvPr/>
            </p:nvCxnSpPr>
            <p:spPr>
              <a:xfrm flipH="1">
                <a:off x="6374902" y="1682735"/>
                <a:ext cx="245807" cy="0"/>
              </a:xfrm>
              <a:prstGeom prst="straightConnector1">
                <a:avLst/>
              </a:prstGeom>
              <a:ln w="9525">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58" name="ZoneTexte 57">
                <a:extLst>
                  <a:ext uri="{FF2B5EF4-FFF2-40B4-BE49-F238E27FC236}">
                    <a16:creationId xmlns:a16="http://schemas.microsoft.com/office/drawing/2014/main" id="{0F64ED1F-D2E9-0B65-9AAA-DED54056BC96}"/>
                  </a:ext>
                </a:extLst>
              </p:cNvPr>
              <p:cNvSpPr txBox="1"/>
              <p:nvPr/>
            </p:nvSpPr>
            <p:spPr>
              <a:xfrm>
                <a:off x="6229451" y="1370843"/>
                <a:ext cx="604543" cy="276999"/>
              </a:xfrm>
              <a:prstGeom prst="rect">
                <a:avLst/>
              </a:prstGeom>
              <a:noFill/>
            </p:spPr>
            <p:txBody>
              <a:bodyPr wrap="square">
                <a:spAutoFit/>
              </a:bodyPr>
              <a:lstStyle/>
              <a:p>
                <a:r>
                  <a:rPr lang="en-US" sz="1200" dirty="0"/>
                  <a:t>2 MHz</a:t>
                </a:r>
              </a:p>
            </p:txBody>
          </p:sp>
        </p:grpSp>
        <p:sp>
          <p:nvSpPr>
            <p:cNvPr id="73" name="ZoneTexte 72">
              <a:extLst>
                <a:ext uri="{FF2B5EF4-FFF2-40B4-BE49-F238E27FC236}">
                  <a16:creationId xmlns:a16="http://schemas.microsoft.com/office/drawing/2014/main" id="{C7EF715A-B00E-796D-085A-1468B7AFC6F9}"/>
                </a:ext>
              </a:extLst>
            </p:cNvPr>
            <p:cNvSpPr txBox="1"/>
            <p:nvPr/>
          </p:nvSpPr>
          <p:spPr>
            <a:xfrm>
              <a:off x="5708901" y="3229311"/>
              <a:ext cx="417399" cy="307777"/>
            </a:xfrm>
            <a:prstGeom prst="rect">
              <a:avLst/>
            </a:prstGeom>
            <a:noFill/>
          </p:spPr>
          <p:txBody>
            <a:bodyPr wrap="square" rtlCol="0">
              <a:spAutoFit/>
            </a:bodyPr>
            <a:lstStyle/>
            <a:p>
              <a:r>
                <a:rPr lang="en-US" sz="1400" b="1" dirty="0"/>
                <a:t>IV</a:t>
              </a:r>
            </a:p>
          </p:txBody>
        </p:sp>
      </p:grpSp>
      <p:grpSp>
        <p:nvGrpSpPr>
          <p:cNvPr id="86" name="Groupe 85">
            <a:extLst>
              <a:ext uri="{FF2B5EF4-FFF2-40B4-BE49-F238E27FC236}">
                <a16:creationId xmlns:a16="http://schemas.microsoft.com/office/drawing/2014/main" id="{BBF243FF-CBCE-449A-7958-AFB0B816CB03}"/>
              </a:ext>
            </a:extLst>
          </p:cNvPr>
          <p:cNvGrpSpPr/>
          <p:nvPr/>
        </p:nvGrpSpPr>
        <p:grpSpPr>
          <a:xfrm>
            <a:off x="5706019" y="4496922"/>
            <a:ext cx="1467710" cy="1279529"/>
            <a:chOff x="5706019" y="4496922"/>
            <a:chExt cx="1467710" cy="1279529"/>
          </a:xfrm>
        </p:grpSpPr>
        <p:grpSp>
          <p:nvGrpSpPr>
            <p:cNvPr id="64" name="Groupe 63">
              <a:extLst>
                <a:ext uri="{FF2B5EF4-FFF2-40B4-BE49-F238E27FC236}">
                  <a16:creationId xmlns:a16="http://schemas.microsoft.com/office/drawing/2014/main" id="{5B2FA2FC-EAA2-D367-A1BD-0884DD181BFB}"/>
                </a:ext>
              </a:extLst>
            </p:cNvPr>
            <p:cNvGrpSpPr/>
            <p:nvPr/>
          </p:nvGrpSpPr>
          <p:grpSpPr>
            <a:xfrm>
              <a:off x="5706019" y="4496922"/>
              <a:ext cx="1467710" cy="1279529"/>
              <a:chOff x="5851265" y="2413560"/>
              <a:chExt cx="1224284" cy="1067314"/>
            </a:xfrm>
          </p:grpSpPr>
          <p:pic>
            <p:nvPicPr>
              <p:cNvPr id="34" name="Image 33">
                <a:extLst>
                  <a:ext uri="{FF2B5EF4-FFF2-40B4-BE49-F238E27FC236}">
                    <a16:creationId xmlns:a16="http://schemas.microsoft.com/office/drawing/2014/main" id="{536D04F6-16D8-D24A-F59B-D08DC14B98B1}"/>
                  </a:ext>
                </a:extLst>
              </p:cNvPr>
              <p:cNvPicPr>
                <a:picLocks noChangeAspect="1"/>
              </p:cNvPicPr>
              <p:nvPr/>
            </p:nvPicPr>
            <p:blipFill rotWithShape="1">
              <a:blip r:embed="rId25"/>
              <a:srcRect l="79543" t="61355" r="2621" b="26714"/>
              <a:stretch/>
            </p:blipFill>
            <p:spPr>
              <a:xfrm>
                <a:off x="5851265" y="2413560"/>
                <a:ext cx="1224284" cy="872904"/>
              </a:xfrm>
              <a:prstGeom prst="rect">
                <a:avLst/>
              </a:prstGeom>
            </p:spPr>
          </p:pic>
          <p:cxnSp>
            <p:nvCxnSpPr>
              <p:cNvPr id="46" name="Connecteur droit 45">
                <a:extLst>
                  <a:ext uri="{FF2B5EF4-FFF2-40B4-BE49-F238E27FC236}">
                    <a16:creationId xmlns:a16="http://schemas.microsoft.com/office/drawing/2014/main" id="{7C9903B2-B01E-14BC-8AC5-040C42910402}"/>
                  </a:ext>
                </a:extLst>
              </p:cNvPr>
              <p:cNvCxnSpPr/>
              <p:nvPr/>
            </p:nvCxnSpPr>
            <p:spPr>
              <a:xfrm>
                <a:off x="6384410" y="2494260"/>
                <a:ext cx="0" cy="70942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Connecteur droit 46">
                <a:extLst>
                  <a:ext uri="{FF2B5EF4-FFF2-40B4-BE49-F238E27FC236}">
                    <a16:creationId xmlns:a16="http://schemas.microsoft.com/office/drawing/2014/main" id="{B084BC81-AEEB-A6A1-A2B4-271E39F2B20C}"/>
                  </a:ext>
                </a:extLst>
              </p:cNvPr>
              <p:cNvCxnSpPr/>
              <p:nvPr/>
            </p:nvCxnSpPr>
            <p:spPr>
              <a:xfrm>
                <a:off x="6630217" y="2494260"/>
                <a:ext cx="0" cy="70942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Connecteur droit avec flèche 50">
                <a:extLst>
                  <a:ext uri="{FF2B5EF4-FFF2-40B4-BE49-F238E27FC236}">
                    <a16:creationId xmlns:a16="http://schemas.microsoft.com/office/drawing/2014/main" id="{160EF6F4-CA2C-ABB3-18BD-289AA4B7923A}"/>
                  </a:ext>
                </a:extLst>
              </p:cNvPr>
              <p:cNvCxnSpPr>
                <a:cxnSpLocks/>
              </p:cNvCxnSpPr>
              <p:nvPr/>
            </p:nvCxnSpPr>
            <p:spPr>
              <a:xfrm flipH="1">
                <a:off x="6382102" y="3158216"/>
                <a:ext cx="245807" cy="0"/>
              </a:xfrm>
              <a:prstGeom prst="straightConnector1">
                <a:avLst/>
              </a:prstGeom>
              <a:ln w="9525">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59" name="ZoneTexte 58">
                <a:extLst>
                  <a:ext uri="{FF2B5EF4-FFF2-40B4-BE49-F238E27FC236}">
                    <a16:creationId xmlns:a16="http://schemas.microsoft.com/office/drawing/2014/main" id="{72228FB0-2008-FAF5-773F-60EE001577F2}"/>
                  </a:ext>
                </a:extLst>
              </p:cNvPr>
              <p:cNvSpPr txBox="1"/>
              <p:nvPr/>
            </p:nvSpPr>
            <p:spPr>
              <a:xfrm>
                <a:off x="6119990" y="3203875"/>
                <a:ext cx="604543" cy="276999"/>
              </a:xfrm>
              <a:prstGeom prst="rect">
                <a:avLst/>
              </a:prstGeom>
              <a:noFill/>
            </p:spPr>
            <p:txBody>
              <a:bodyPr wrap="square">
                <a:spAutoFit/>
              </a:bodyPr>
              <a:lstStyle/>
              <a:p>
                <a:r>
                  <a:rPr lang="en-US" sz="1200" dirty="0"/>
                  <a:t>1 MHz</a:t>
                </a:r>
              </a:p>
            </p:txBody>
          </p:sp>
        </p:grpSp>
        <p:sp>
          <p:nvSpPr>
            <p:cNvPr id="74" name="ZoneTexte 73">
              <a:extLst>
                <a:ext uri="{FF2B5EF4-FFF2-40B4-BE49-F238E27FC236}">
                  <a16:creationId xmlns:a16="http://schemas.microsoft.com/office/drawing/2014/main" id="{61F971DE-2774-0C18-EC77-DCC1C9425FEE}"/>
                </a:ext>
              </a:extLst>
            </p:cNvPr>
            <p:cNvSpPr txBox="1"/>
            <p:nvPr/>
          </p:nvSpPr>
          <p:spPr>
            <a:xfrm>
              <a:off x="5708901" y="4518722"/>
              <a:ext cx="417399" cy="307777"/>
            </a:xfrm>
            <a:prstGeom prst="rect">
              <a:avLst/>
            </a:prstGeom>
            <a:noFill/>
          </p:spPr>
          <p:txBody>
            <a:bodyPr wrap="square" rtlCol="0">
              <a:spAutoFit/>
            </a:bodyPr>
            <a:lstStyle/>
            <a:p>
              <a:r>
                <a:rPr lang="en-US" sz="1400" b="1" dirty="0"/>
                <a:t>VI</a:t>
              </a:r>
            </a:p>
          </p:txBody>
        </p:sp>
      </p:grpSp>
      <p:sp>
        <p:nvSpPr>
          <p:cNvPr id="79" name="ZoneTexte 78">
            <a:extLst>
              <a:ext uri="{FF2B5EF4-FFF2-40B4-BE49-F238E27FC236}">
                <a16:creationId xmlns:a16="http://schemas.microsoft.com/office/drawing/2014/main" id="{4F8108F0-B494-86AE-A88D-BCF66872AAC6}"/>
              </a:ext>
            </a:extLst>
          </p:cNvPr>
          <p:cNvSpPr txBox="1"/>
          <p:nvPr/>
        </p:nvSpPr>
        <p:spPr>
          <a:xfrm>
            <a:off x="4942580" y="6104882"/>
            <a:ext cx="5534721" cy="338554"/>
          </a:xfrm>
          <a:prstGeom prst="rect">
            <a:avLst/>
          </a:prstGeom>
          <a:noFill/>
          <a:ln w="19050">
            <a:solidFill>
              <a:srgbClr val="FF0000"/>
            </a:solidFill>
          </a:ln>
        </p:spPr>
        <p:txBody>
          <a:bodyPr wrap="none" rtlCol="0">
            <a:spAutoFit/>
          </a:bodyPr>
          <a:lstStyle/>
          <a:p>
            <a:pPr algn="ctr"/>
            <a:r>
              <a:rPr lang="en-US" sz="1600" dirty="0"/>
              <a:t>How to perform CNOT gate for weakly coupled nuclear spin?</a:t>
            </a:r>
          </a:p>
        </p:txBody>
      </p:sp>
      <p:pic>
        <p:nvPicPr>
          <p:cNvPr id="19" name="Image 18">
            <a:extLst>
              <a:ext uri="{FF2B5EF4-FFF2-40B4-BE49-F238E27FC236}">
                <a16:creationId xmlns:a16="http://schemas.microsoft.com/office/drawing/2014/main" id="{3C3500C1-F536-3D1D-ED99-DD4170E5D7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4146" y="4435871"/>
            <a:ext cx="197150" cy="409763"/>
          </a:xfrm>
          <a:prstGeom prst="rect">
            <a:avLst/>
          </a:prstGeom>
        </p:spPr>
      </p:pic>
      <p:pic>
        <p:nvPicPr>
          <p:cNvPr id="35" name="Image 34">
            <a:extLst>
              <a:ext uri="{FF2B5EF4-FFF2-40B4-BE49-F238E27FC236}">
                <a16:creationId xmlns:a16="http://schemas.microsoft.com/office/drawing/2014/main" id="{E90B7BBC-F2D0-A62E-91CD-E54E845CB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2412" y="5609563"/>
            <a:ext cx="197150" cy="409763"/>
          </a:xfrm>
          <a:prstGeom prst="rect">
            <a:avLst/>
          </a:prstGeom>
        </p:spPr>
      </p:pic>
      <p:pic>
        <p:nvPicPr>
          <p:cNvPr id="36" name="Image 35">
            <a:extLst>
              <a:ext uri="{FF2B5EF4-FFF2-40B4-BE49-F238E27FC236}">
                <a16:creationId xmlns:a16="http://schemas.microsoft.com/office/drawing/2014/main" id="{A4152DD5-2BAA-BDE4-D1DE-AEE7D07A3F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285444" y="5917486"/>
            <a:ext cx="197150" cy="409763"/>
          </a:xfrm>
          <a:prstGeom prst="rect">
            <a:avLst/>
          </a:prstGeom>
        </p:spPr>
      </p:pic>
      <p:pic>
        <p:nvPicPr>
          <p:cNvPr id="37" name="Image 36">
            <a:extLst>
              <a:ext uri="{FF2B5EF4-FFF2-40B4-BE49-F238E27FC236}">
                <a16:creationId xmlns:a16="http://schemas.microsoft.com/office/drawing/2014/main" id="{80BC7CD1-D77B-9AFA-DA4B-37960A08FF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285444" y="5124592"/>
            <a:ext cx="197150" cy="409763"/>
          </a:xfrm>
          <a:prstGeom prst="rect">
            <a:avLst/>
          </a:prstGeom>
        </p:spPr>
      </p:pic>
      <p:grpSp>
        <p:nvGrpSpPr>
          <p:cNvPr id="2" name="Groupe 1">
            <a:extLst>
              <a:ext uri="{FF2B5EF4-FFF2-40B4-BE49-F238E27FC236}">
                <a16:creationId xmlns:a16="http://schemas.microsoft.com/office/drawing/2014/main" id="{2AC636B0-E56A-ACBA-AF7D-9111D5FF5DB0}"/>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99E1AF34-74B2-80E0-572E-1A534B808D9D}"/>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4F1AE36-B3BF-27F7-0D82-AB18AB0F57B2}"/>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11">
            <a:extLst>
              <a:ext uri="{FF2B5EF4-FFF2-40B4-BE49-F238E27FC236}">
                <a16:creationId xmlns:a16="http://schemas.microsoft.com/office/drawing/2014/main" id="{5E16AA2C-2C0D-1562-3485-111182E3FF62}"/>
              </a:ext>
            </a:extLst>
          </p:cNvPr>
          <p:cNvSpPr>
            <a:spLocks noGrp="1"/>
          </p:cNvSpPr>
          <p:nvPr>
            <p:ph type="dt" sz="half" idx="10"/>
          </p:nvPr>
        </p:nvSpPr>
        <p:spPr>
          <a:xfrm>
            <a:off x="0" y="6585084"/>
            <a:ext cx="2743200" cy="365125"/>
          </a:xfrm>
        </p:spPr>
        <p:txBody>
          <a:bodyPr/>
          <a:lstStyle/>
          <a:p>
            <a:r>
              <a:rPr lang="fr-FR" dirty="0"/>
              <a:t>03.02.2025</a:t>
            </a:r>
          </a:p>
        </p:txBody>
      </p:sp>
      <p:sp>
        <p:nvSpPr>
          <p:cNvPr id="26" name="ZoneTexte 25">
            <a:extLst>
              <a:ext uri="{FF2B5EF4-FFF2-40B4-BE49-F238E27FC236}">
                <a16:creationId xmlns:a16="http://schemas.microsoft.com/office/drawing/2014/main" id="{4209A7FA-0148-FF04-3D84-82B15DA52D54}"/>
              </a:ext>
            </a:extLst>
          </p:cNvPr>
          <p:cNvSpPr txBox="1"/>
          <p:nvPr/>
        </p:nvSpPr>
        <p:spPr>
          <a:xfrm>
            <a:off x="11796584" y="5329881"/>
            <a:ext cx="184731" cy="369332"/>
          </a:xfrm>
          <a:prstGeom prst="rect">
            <a:avLst/>
          </a:prstGeom>
          <a:noFill/>
        </p:spPr>
        <p:txBody>
          <a:bodyPr wrap="none" rtlCol="0">
            <a:spAutoFit/>
          </a:bodyPr>
          <a:lstStyle/>
          <a:p>
            <a:endParaRPr lang="fr-FR" dirty="0"/>
          </a:p>
        </p:txBody>
      </p:sp>
      <p:grpSp>
        <p:nvGrpSpPr>
          <p:cNvPr id="42" name="Groupe 41">
            <a:extLst>
              <a:ext uri="{FF2B5EF4-FFF2-40B4-BE49-F238E27FC236}">
                <a16:creationId xmlns:a16="http://schemas.microsoft.com/office/drawing/2014/main" id="{70B62732-39AD-AEA8-CCC6-7D1F98870DF6}"/>
              </a:ext>
            </a:extLst>
          </p:cNvPr>
          <p:cNvGrpSpPr/>
          <p:nvPr/>
        </p:nvGrpSpPr>
        <p:grpSpPr>
          <a:xfrm>
            <a:off x="7442859" y="4103900"/>
            <a:ext cx="1916779" cy="1836236"/>
            <a:chOff x="7442859" y="4103900"/>
            <a:chExt cx="1916779" cy="1836236"/>
          </a:xfrm>
        </p:grpSpPr>
        <p:pic>
          <p:nvPicPr>
            <p:cNvPr id="25" name="Image 24">
              <a:extLst>
                <a:ext uri="{FF2B5EF4-FFF2-40B4-BE49-F238E27FC236}">
                  <a16:creationId xmlns:a16="http://schemas.microsoft.com/office/drawing/2014/main" id="{693C5DF2-366D-4FA2-BB44-E000DD5F078C}"/>
                </a:ext>
              </a:extLst>
            </p:cNvPr>
            <p:cNvPicPr>
              <a:picLocks noChangeAspect="1"/>
            </p:cNvPicPr>
            <p:nvPr/>
          </p:nvPicPr>
          <p:blipFill>
            <a:blip r:embed="rId28"/>
            <a:stretch>
              <a:fillRect/>
            </a:stretch>
          </p:blipFill>
          <p:spPr>
            <a:xfrm>
              <a:off x="7442859" y="4103900"/>
              <a:ext cx="1669523" cy="1529842"/>
            </a:xfrm>
            <a:prstGeom prst="rect">
              <a:avLst/>
            </a:prstGeom>
          </p:spPr>
        </p:pic>
        <p:sp>
          <p:nvSpPr>
            <p:cNvPr id="27" name="ZoneTexte 26">
              <a:extLst>
                <a:ext uri="{FF2B5EF4-FFF2-40B4-BE49-F238E27FC236}">
                  <a16:creationId xmlns:a16="http://schemas.microsoft.com/office/drawing/2014/main" id="{BCA6ACCF-F61B-F361-E17C-D74BBD0152E5}"/>
                </a:ext>
              </a:extLst>
            </p:cNvPr>
            <p:cNvSpPr txBox="1"/>
            <p:nvPr/>
          </p:nvSpPr>
          <p:spPr>
            <a:xfrm>
              <a:off x="7690114" y="5601582"/>
              <a:ext cx="1669524" cy="338554"/>
            </a:xfrm>
            <a:prstGeom prst="rect">
              <a:avLst/>
            </a:prstGeom>
            <a:noFill/>
          </p:spPr>
          <p:txBody>
            <a:bodyPr wrap="square" rtlCol="0">
              <a:spAutoFit/>
            </a:bodyPr>
            <a:lstStyle/>
            <a:p>
              <a:r>
                <a:rPr lang="fr-FR" sz="800" dirty="0"/>
                <a:t>N. </a:t>
              </a:r>
              <a:r>
                <a:rPr lang="fr-FR" sz="800" dirty="0" err="1"/>
                <a:t>Mizuochi</a:t>
              </a:r>
              <a:r>
                <a:rPr lang="fr-FR" sz="800" dirty="0"/>
                <a:t>, </a:t>
              </a:r>
              <a:r>
                <a:rPr lang="fr-FR" sz="800" i="1" dirty="0"/>
                <a:t> Phys. </a:t>
              </a:r>
              <a:r>
                <a:rPr lang="fr-FR" sz="800" i="1" dirty="0" err="1"/>
                <a:t>Rev</a:t>
              </a:r>
              <a:r>
                <a:rPr lang="fr-FR" sz="800" i="1" dirty="0"/>
                <a:t>. B </a:t>
              </a:r>
              <a:r>
                <a:rPr lang="fr-FR" sz="800" b="1" dirty="0"/>
                <a:t>80</a:t>
              </a:r>
              <a:r>
                <a:rPr lang="fr-FR" sz="800" dirty="0"/>
                <a:t>, 041201(R)</a:t>
              </a:r>
              <a:endParaRPr lang="en-US" sz="800" dirty="0"/>
            </a:p>
          </p:txBody>
        </p:sp>
      </p:grpSp>
    </p:spTree>
    <p:extLst>
      <p:ext uri="{BB962C8B-B14F-4D97-AF65-F5344CB8AC3E}">
        <p14:creationId xmlns:p14="http://schemas.microsoft.com/office/powerpoint/2010/main" val="116048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0">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4">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7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440963-E652-F049-BC02-903065AED164}"/>
              </a:ext>
            </a:extLst>
          </p:cNvPr>
          <p:cNvPicPr>
            <a:picLocks noChangeAspect="1"/>
          </p:cNvPicPr>
          <p:nvPr/>
        </p:nvPicPr>
        <p:blipFill>
          <a:blip r:embed="rId3"/>
          <a:stretch>
            <a:fillRect/>
          </a:stretch>
        </p:blipFill>
        <p:spPr>
          <a:xfrm>
            <a:off x="2465804" y="1187864"/>
            <a:ext cx="1873942" cy="2210400"/>
          </a:xfrm>
          <a:prstGeom prst="rect">
            <a:avLst/>
          </a:prstGeom>
        </p:spPr>
      </p:pic>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Electron-</a:t>
            </a:r>
            <a:r>
              <a:rPr lang="fr-FR" sz="3200" dirty="0" err="1">
                <a:solidFill>
                  <a:srgbClr val="004191"/>
                </a:solidFill>
              </a:rPr>
              <a:t>Nuclear</a:t>
            </a:r>
            <a:r>
              <a:rPr lang="fr-FR" sz="3200" dirty="0">
                <a:solidFill>
                  <a:srgbClr val="004191"/>
                </a:solidFill>
              </a:rPr>
              <a:t> spin system</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ABEE8113-F793-4846-A0C1-0200C7B86C54}"/>
              </a:ext>
            </a:extLst>
          </p:cNvPr>
          <p:cNvPicPr>
            <a:picLocks noChangeAspect="1"/>
          </p:cNvPicPr>
          <p:nvPr/>
        </p:nvPicPr>
        <p:blipFill>
          <a:blip r:embed="rId4"/>
          <a:stretch>
            <a:fillRect/>
          </a:stretch>
        </p:blipFill>
        <p:spPr>
          <a:xfrm>
            <a:off x="7421288" y="5736908"/>
            <a:ext cx="3342175" cy="262508"/>
          </a:xfrm>
          <a:prstGeom prst="rect">
            <a:avLst/>
          </a:prstGeom>
        </p:spPr>
      </p:pic>
      <p:sp>
        <p:nvSpPr>
          <p:cNvPr id="6" name="ZoneTexte 5">
            <a:extLst>
              <a:ext uri="{FF2B5EF4-FFF2-40B4-BE49-F238E27FC236}">
                <a16:creationId xmlns:a16="http://schemas.microsoft.com/office/drawing/2014/main" id="{831B5C0A-E72C-0641-9B8B-C6D6B84CF3B5}"/>
              </a:ext>
            </a:extLst>
          </p:cNvPr>
          <p:cNvSpPr txBox="1"/>
          <p:nvPr/>
        </p:nvSpPr>
        <p:spPr>
          <a:xfrm>
            <a:off x="7738394" y="1157461"/>
            <a:ext cx="2599301" cy="338554"/>
          </a:xfrm>
          <a:prstGeom prst="rect">
            <a:avLst/>
          </a:prstGeom>
          <a:noFill/>
        </p:spPr>
        <p:txBody>
          <a:bodyPr wrap="none" rtlCol="0">
            <a:spAutoFit/>
          </a:bodyPr>
          <a:lstStyle/>
          <a:p>
            <a:r>
              <a:rPr lang="en-US" sz="1600" b="1" dirty="0"/>
              <a:t>Spin-dependent evolution</a:t>
            </a:r>
          </a:p>
        </p:txBody>
      </p:sp>
      <p:pic>
        <p:nvPicPr>
          <p:cNvPr id="223" name="Image 222">
            <a:extLst>
              <a:ext uri="{FF2B5EF4-FFF2-40B4-BE49-F238E27FC236}">
                <a16:creationId xmlns:a16="http://schemas.microsoft.com/office/drawing/2014/main" id="{11409AE4-4CB0-8849-90E1-65487149E016}"/>
              </a:ext>
            </a:extLst>
          </p:cNvPr>
          <p:cNvPicPr>
            <a:picLocks noChangeAspect="1"/>
          </p:cNvPicPr>
          <p:nvPr/>
        </p:nvPicPr>
        <p:blipFill>
          <a:blip r:embed="rId5"/>
          <a:stretch>
            <a:fillRect/>
          </a:stretch>
        </p:blipFill>
        <p:spPr>
          <a:xfrm>
            <a:off x="4000585" y="2042829"/>
            <a:ext cx="171148" cy="164656"/>
          </a:xfrm>
          <a:prstGeom prst="rect">
            <a:avLst/>
          </a:prstGeom>
        </p:spPr>
      </p:pic>
      <p:pic>
        <p:nvPicPr>
          <p:cNvPr id="224" name="Image 223">
            <a:extLst>
              <a:ext uri="{FF2B5EF4-FFF2-40B4-BE49-F238E27FC236}">
                <a16:creationId xmlns:a16="http://schemas.microsoft.com/office/drawing/2014/main" id="{91261637-0D2F-B84A-931C-330EF639C60F}"/>
              </a:ext>
            </a:extLst>
          </p:cNvPr>
          <p:cNvPicPr>
            <a:picLocks noChangeAspect="1"/>
          </p:cNvPicPr>
          <p:nvPr/>
        </p:nvPicPr>
        <p:blipFill>
          <a:blip r:embed="rId6"/>
          <a:stretch>
            <a:fillRect/>
          </a:stretch>
        </p:blipFill>
        <p:spPr>
          <a:xfrm>
            <a:off x="2824948" y="2338599"/>
            <a:ext cx="329131" cy="204174"/>
          </a:xfrm>
          <a:prstGeom prst="rect">
            <a:avLst/>
          </a:prstGeom>
        </p:spPr>
      </p:pic>
      <p:pic>
        <p:nvPicPr>
          <p:cNvPr id="66" name="Image 65">
            <a:extLst>
              <a:ext uri="{FF2B5EF4-FFF2-40B4-BE49-F238E27FC236}">
                <a16:creationId xmlns:a16="http://schemas.microsoft.com/office/drawing/2014/main" id="{A980AC35-86C4-AD4F-8C41-3F1D914CC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9432" y="1767319"/>
            <a:ext cx="197150" cy="409763"/>
          </a:xfrm>
          <a:prstGeom prst="rect">
            <a:avLst/>
          </a:prstGeom>
        </p:spPr>
      </p:pic>
      <p:grpSp>
        <p:nvGrpSpPr>
          <p:cNvPr id="4" name="Groupe 3">
            <a:extLst>
              <a:ext uri="{FF2B5EF4-FFF2-40B4-BE49-F238E27FC236}">
                <a16:creationId xmlns:a16="http://schemas.microsoft.com/office/drawing/2014/main" id="{CE0BBBF6-72F9-3BEE-2024-A7DDFD0DA724}"/>
              </a:ext>
            </a:extLst>
          </p:cNvPr>
          <p:cNvGrpSpPr/>
          <p:nvPr/>
        </p:nvGrpSpPr>
        <p:grpSpPr>
          <a:xfrm>
            <a:off x="1799817" y="4432167"/>
            <a:ext cx="2895071" cy="2074812"/>
            <a:chOff x="2019688" y="4268865"/>
            <a:chExt cx="2895071" cy="2074812"/>
          </a:xfrm>
        </p:grpSpPr>
        <p:cxnSp>
          <p:nvCxnSpPr>
            <p:cNvPr id="8" name="Connecteur droit avec flèche 7">
              <a:extLst>
                <a:ext uri="{FF2B5EF4-FFF2-40B4-BE49-F238E27FC236}">
                  <a16:creationId xmlns:a16="http://schemas.microsoft.com/office/drawing/2014/main" id="{E6ECE1A6-C3F3-0036-1EBD-8E9BC8407578}"/>
                </a:ext>
              </a:extLst>
            </p:cNvPr>
            <p:cNvCxnSpPr>
              <a:cxnSpLocks/>
            </p:cNvCxnSpPr>
            <p:nvPr/>
          </p:nvCxnSpPr>
          <p:spPr>
            <a:xfrm>
              <a:off x="2802221" y="5821080"/>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7DE97D17-1B47-234F-F0BD-891FDEAD675C}"/>
                </a:ext>
              </a:extLst>
            </p:cNvPr>
            <p:cNvCxnSpPr>
              <a:cxnSpLocks/>
            </p:cNvCxnSpPr>
            <p:nvPr/>
          </p:nvCxnSpPr>
          <p:spPr>
            <a:xfrm>
              <a:off x="2802221" y="4851854"/>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FE350F2-EBB3-499E-2CB7-1591E105BECF}"/>
                </a:ext>
              </a:extLst>
            </p:cNvPr>
            <p:cNvCxnSpPr>
              <a:cxnSpLocks/>
            </p:cNvCxnSpPr>
            <p:nvPr/>
          </p:nvCxnSpPr>
          <p:spPr>
            <a:xfrm flipV="1">
              <a:off x="3363643" y="5704860"/>
              <a:ext cx="574690" cy="111773"/>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FD4FF7C6-E141-9426-0B51-D5009E4D33AD}"/>
                </a:ext>
              </a:extLst>
            </p:cNvPr>
            <p:cNvCxnSpPr>
              <a:cxnSpLocks/>
            </p:cNvCxnSpPr>
            <p:nvPr/>
          </p:nvCxnSpPr>
          <p:spPr>
            <a:xfrm>
              <a:off x="3363643" y="5830483"/>
              <a:ext cx="571432" cy="112707"/>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5E87FEB8-90AC-5A18-F2E7-460E2DA1FCD1}"/>
                </a:ext>
              </a:extLst>
            </p:cNvPr>
            <p:cNvCxnSpPr>
              <a:cxnSpLocks/>
            </p:cNvCxnSpPr>
            <p:nvPr/>
          </p:nvCxnSpPr>
          <p:spPr>
            <a:xfrm flipV="1">
              <a:off x="3368495" y="4515957"/>
              <a:ext cx="566580" cy="325222"/>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D2ECFFCA-C38B-5DBD-9A10-C613793D1297}"/>
                </a:ext>
              </a:extLst>
            </p:cNvPr>
            <p:cNvCxnSpPr>
              <a:cxnSpLocks/>
            </p:cNvCxnSpPr>
            <p:nvPr/>
          </p:nvCxnSpPr>
          <p:spPr>
            <a:xfrm>
              <a:off x="3368495" y="4855029"/>
              <a:ext cx="566580" cy="313131"/>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614F956B-37D7-D1D1-A2A0-6785B62F34CC}"/>
                </a:ext>
              </a:extLst>
            </p:cNvPr>
            <p:cNvCxnSpPr>
              <a:cxnSpLocks/>
            </p:cNvCxnSpPr>
            <p:nvPr/>
          </p:nvCxnSpPr>
          <p:spPr>
            <a:xfrm>
              <a:off x="3971455" y="5169178"/>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9950C405-7EAB-549E-952F-9D518A67A807}"/>
                </a:ext>
              </a:extLst>
            </p:cNvPr>
            <p:cNvCxnSpPr>
              <a:cxnSpLocks/>
            </p:cNvCxnSpPr>
            <p:nvPr/>
          </p:nvCxnSpPr>
          <p:spPr>
            <a:xfrm>
              <a:off x="3971455" y="4515957"/>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B78E179F-4F49-A7AA-D740-D4A8C026C793}"/>
                </a:ext>
              </a:extLst>
            </p:cNvPr>
            <p:cNvCxnSpPr>
              <a:cxnSpLocks/>
            </p:cNvCxnSpPr>
            <p:nvPr/>
          </p:nvCxnSpPr>
          <p:spPr>
            <a:xfrm>
              <a:off x="3971455" y="5964032"/>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E4D43A5D-97A7-C452-4685-A3C40E7BBCE5}"/>
                </a:ext>
              </a:extLst>
            </p:cNvPr>
            <p:cNvCxnSpPr>
              <a:cxnSpLocks/>
            </p:cNvCxnSpPr>
            <p:nvPr/>
          </p:nvCxnSpPr>
          <p:spPr>
            <a:xfrm>
              <a:off x="3971455" y="5691332"/>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Image 41">
              <a:extLst>
                <a:ext uri="{FF2B5EF4-FFF2-40B4-BE49-F238E27FC236}">
                  <a16:creationId xmlns:a16="http://schemas.microsoft.com/office/drawing/2014/main" id="{3F12194A-0551-2DCF-BFC9-4CB6BF6D0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6311" y="4268865"/>
              <a:ext cx="197150" cy="409763"/>
            </a:xfrm>
            <a:prstGeom prst="rect">
              <a:avLst/>
            </a:prstGeom>
          </p:spPr>
        </p:pic>
        <p:pic>
          <p:nvPicPr>
            <p:cNvPr id="43" name="Image 42">
              <a:extLst>
                <a:ext uri="{FF2B5EF4-FFF2-40B4-BE49-F238E27FC236}">
                  <a16:creationId xmlns:a16="http://schemas.microsoft.com/office/drawing/2014/main" id="{DCD8A220-1581-D179-A7AD-A6F1A44DD3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4577" y="5442557"/>
              <a:ext cx="197150" cy="409763"/>
            </a:xfrm>
            <a:prstGeom prst="rect">
              <a:avLst/>
            </a:prstGeom>
          </p:spPr>
        </p:pic>
        <p:pic>
          <p:nvPicPr>
            <p:cNvPr id="44" name="Image 43">
              <a:extLst>
                <a:ext uri="{FF2B5EF4-FFF2-40B4-BE49-F238E27FC236}">
                  <a16:creationId xmlns:a16="http://schemas.microsoft.com/office/drawing/2014/main" id="{B6F28265-BF06-45D1-4C93-57A545EA2A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717609" y="5750480"/>
              <a:ext cx="197150" cy="409763"/>
            </a:xfrm>
            <a:prstGeom prst="rect">
              <a:avLst/>
            </a:prstGeom>
          </p:spPr>
        </p:pic>
        <p:pic>
          <p:nvPicPr>
            <p:cNvPr id="45" name="Image 44">
              <a:extLst>
                <a:ext uri="{FF2B5EF4-FFF2-40B4-BE49-F238E27FC236}">
                  <a16:creationId xmlns:a16="http://schemas.microsoft.com/office/drawing/2014/main" id="{E9962270-AE31-5296-F64E-8DE4F83604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717609" y="4957586"/>
              <a:ext cx="197150" cy="409763"/>
            </a:xfrm>
            <a:prstGeom prst="rect">
              <a:avLst/>
            </a:prstGeom>
          </p:spPr>
        </p:pic>
        <p:pic>
          <p:nvPicPr>
            <p:cNvPr id="46" name="Image 45">
              <a:extLst>
                <a:ext uri="{FF2B5EF4-FFF2-40B4-BE49-F238E27FC236}">
                  <a16:creationId xmlns:a16="http://schemas.microsoft.com/office/drawing/2014/main" id="{F25896B6-00FE-2068-C100-964CC43A8CC7}"/>
                </a:ext>
              </a:extLst>
            </p:cNvPr>
            <p:cNvPicPr>
              <a:picLocks noChangeAspect="1"/>
            </p:cNvPicPr>
            <p:nvPr/>
          </p:nvPicPr>
          <p:blipFill>
            <a:blip r:embed="rId8"/>
            <a:stretch>
              <a:fillRect/>
            </a:stretch>
          </p:blipFill>
          <p:spPr>
            <a:xfrm>
              <a:off x="2021379" y="5675060"/>
              <a:ext cx="702409" cy="265195"/>
            </a:xfrm>
            <a:prstGeom prst="rect">
              <a:avLst/>
            </a:prstGeom>
          </p:spPr>
        </p:pic>
        <p:pic>
          <p:nvPicPr>
            <p:cNvPr id="47" name="Image 46">
              <a:extLst>
                <a:ext uri="{FF2B5EF4-FFF2-40B4-BE49-F238E27FC236}">
                  <a16:creationId xmlns:a16="http://schemas.microsoft.com/office/drawing/2014/main" id="{9693742C-15E5-F632-7DF3-6E500CF8B4D4}"/>
                </a:ext>
              </a:extLst>
            </p:cNvPr>
            <p:cNvPicPr>
              <a:picLocks noChangeAspect="1"/>
            </p:cNvPicPr>
            <p:nvPr/>
          </p:nvPicPr>
          <p:blipFill>
            <a:blip r:embed="rId9"/>
            <a:stretch>
              <a:fillRect/>
            </a:stretch>
          </p:blipFill>
          <p:spPr>
            <a:xfrm>
              <a:off x="2019688" y="4711635"/>
              <a:ext cx="702409" cy="265195"/>
            </a:xfrm>
            <a:prstGeom prst="rect">
              <a:avLst/>
            </a:prstGeom>
          </p:spPr>
        </p:pic>
        <p:cxnSp>
          <p:nvCxnSpPr>
            <p:cNvPr id="48" name="Connecteur droit avec flèche 47">
              <a:extLst>
                <a:ext uri="{FF2B5EF4-FFF2-40B4-BE49-F238E27FC236}">
                  <a16:creationId xmlns:a16="http://schemas.microsoft.com/office/drawing/2014/main" id="{3CB89A0F-F3D2-2957-590E-E930C817C3EF}"/>
                </a:ext>
              </a:extLst>
            </p:cNvPr>
            <p:cNvCxnSpPr>
              <a:cxnSpLocks/>
            </p:cNvCxnSpPr>
            <p:nvPr/>
          </p:nvCxnSpPr>
          <p:spPr>
            <a:xfrm>
              <a:off x="4015249" y="4563165"/>
              <a:ext cx="0" cy="55563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Connecteur droit avec flèche 48">
              <a:extLst>
                <a:ext uri="{FF2B5EF4-FFF2-40B4-BE49-F238E27FC236}">
                  <a16:creationId xmlns:a16="http://schemas.microsoft.com/office/drawing/2014/main" id="{B52AAA0F-1DF6-0935-868B-9B432D468D27}"/>
                </a:ext>
              </a:extLst>
            </p:cNvPr>
            <p:cNvCxnSpPr>
              <a:cxnSpLocks/>
            </p:cNvCxnSpPr>
            <p:nvPr/>
          </p:nvCxnSpPr>
          <p:spPr>
            <a:xfrm>
              <a:off x="4015249" y="5712006"/>
              <a:ext cx="0" cy="21812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D6C137E8-2BF9-8F5E-2C4F-621283324D03}"/>
                    </a:ext>
                  </a:extLst>
                </p:cNvPr>
                <p:cNvSpPr txBox="1"/>
                <p:nvPr/>
              </p:nvSpPr>
              <p:spPr>
                <a:xfrm>
                  <a:off x="3901201" y="5971267"/>
                  <a:ext cx="623376" cy="3724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fr-FR" sz="1400" b="0" i="1" baseline="-25000" smtClean="0">
                                <a:latin typeface="Cambria Math" panose="02040503050406030204" pitchFamily="18" charset="0"/>
                              </a:rPr>
                            </m:ctrlPr>
                          </m:fPr>
                          <m:num>
                            <m:r>
                              <a:rPr lang="fr-FR" sz="1400" b="0" i="1" smtClean="0">
                                <a:latin typeface="Cambria Math" panose="02040503050406030204" pitchFamily="18" charset="0"/>
                              </a:rPr>
                              <m:t>𝐴</m:t>
                            </m:r>
                            <m:r>
                              <a:rPr lang="fr-FR" sz="1400" b="0" i="1" baseline="-25000" smtClean="0">
                                <a:latin typeface="Cambria Math" panose="02040503050406030204" pitchFamily="18" charset="0"/>
                              </a:rPr>
                              <m:t>𝑧𝑧</m:t>
                            </m:r>
                          </m:num>
                          <m:den>
                            <m:r>
                              <a:rPr lang="fr-FR" sz="1400" b="0" i="1" smtClean="0">
                                <a:latin typeface="Cambria Math" panose="02040503050406030204" pitchFamily="18" charset="0"/>
                              </a:rPr>
                              <m:t>2</m:t>
                            </m:r>
                          </m:den>
                        </m:f>
                      </m:oMath>
                    </m:oMathPara>
                  </a14:m>
                  <a:endParaRPr lang="en-US" sz="1400" dirty="0"/>
                </a:p>
              </p:txBody>
            </p:sp>
          </mc:Choice>
          <mc:Fallback xmlns="">
            <p:sp>
              <p:nvSpPr>
                <p:cNvPr id="50" name="ZoneTexte 49">
                  <a:extLst>
                    <a:ext uri="{FF2B5EF4-FFF2-40B4-BE49-F238E27FC236}">
                      <a16:creationId xmlns:a16="http://schemas.microsoft.com/office/drawing/2014/main" id="{D6C137E8-2BF9-8F5E-2C4F-621283324D03}"/>
                    </a:ext>
                  </a:extLst>
                </p:cNvPr>
                <p:cNvSpPr txBox="1">
                  <a:spLocks noRot="1" noChangeAspect="1" noMove="1" noResize="1" noEditPoints="1" noAdjustHandles="1" noChangeArrowheads="1" noChangeShapeType="1" noTextEdit="1"/>
                </p:cNvSpPr>
                <p:nvPr/>
              </p:nvSpPr>
              <p:spPr>
                <a:xfrm>
                  <a:off x="3901201" y="5971267"/>
                  <a:ext cx="623376" cy="372410"/>
                </a:xfrm>
                <a:prstGeom prst="rect">
                  <a:avLst/>
                </a:prstGeom>
                <a:blipFill>
                  <a:blip r:embed="rId18"/>
                  <a:stretch>
                    <a:fillRect t="-38710" b="-935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0E900825-D3E5-FAE6-CCEF-55DE3E303A31}"/>
                    </a:ext>
                  </a:extLst>
                </p:cNvPr>
                <p:cNvSpPr txBox="1"/>
                <p:nvPr/>
              </p:nvSpPr>
              <p:spPr>
                <a:xfrm>
                  <a:off x="3955158" y="4663616"/>
                  <a:ext cx="762837" cy="3738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fr-FR" sz="1400" b="0" i="1" baseline="-25000" smtClean="0">
                                <a:latin typeface="Cambria Math" panose="02040503050406030204" pitchFamily="18" charset="0"/>
                              </a:rPr>
                            </m:ctrlPr>
                          </m:fPr>
                          <m:num>
                            <m:r>
                              <a:rPr lang="fr-FR" sz="1400" b="0" i="1" smtClean="0">
                                <a:latin typeface="Cambria Math" panose="02040503050406030204" pitchFamily="18" charset="0"/>
                              </a:rPr>
                              <m:t>3 </m:t>
                            </m:r>
                            <m:r>
                              <a:rPr lang="fr-FR" sz="1400" b="0" i="1" smtClean="0">
                                <a:latin typeface="Cambria Math" panose="02040503050406030204" pitchFamily="18" charset="0"/>
                              </a:rPr>
                              <m:t>𝐴𝑧𝑧</m:t>
                            </m:r>
                          </m:num>
                          <m:den>
                            <m:r>
                              <a:rPr lang="fr-FR" sz="1400" b="0" i="1" smtClean="0">
                                <a:latin typeface="Cambria Math" panose="02040503050406030204" pitchFamily="18" charset="0"/>
                              </a:rPr>
                              <m:t>2</m:t>
                            </m:r>
                          </m:den>
                        </m:f>
                      </m:oMath>
                    </m:oMathPara>
                  </a14:m>
                  <a:endParaRPr lang="en-US" sz="1400" dirty="0"/>
                </a:p>
              </p:txBody>
            </p:sp>
          </mc:Choice>
          <mc:Fallback xmlns="">
            <p:sp>
              <p:nvSpPr>
                <p:cNvPr id="51" name="ZoneTexte 50">
                  <a:extLst>
                    <a:ext uri="{FF2B5EF4-FFF2-40B4-BE49-F238E27FC236}">
                      <a16:creationId xmlns:a16="http://schemas.microsoft.com/office/drawing/2014/main" id="{0E900825-D3E5-FAE6-CCEF-55DE3E303A31}"/>
                    </a:ext>
                  </a:extLst>
                </p:cNvPr>
                <p:cNvSpPr txBox="1">
                  <a:spLocks noRot="1" noChangeAspect="1" noMove="1" noResize="1" noEditPoints="1" noAdjustHandles="1" noChangeArrowheads="1" noChangeShapeType="1" noTextEdit="1"/>
                </p:cNvSpPr>
                <p:nvPr/>
              </p:nvSpPr>
              <p:spPr>
                <a:xfrm>
                  <a:off x="3955158" y="4663616"/>
                  <a:ext cx="762837" cy="373820"/>
                </a:xfrm>
                <a:prstGeom prst="rect">
                  <a:avLst/>
                </a:prstGeom>
                <a:blipFill>
                  <a:blip r:embed="rId19"/>
                  <a:stretch>
                    <a:fillRect t="-38710" b="-93548"/>
                  </a:stretch>
                </a:blipFill>
              </p:spPr>
              <p:txBody>
                <a:bodyPr/>
                <a:lstStyle/>
                <a:p>
                  <a:r>
                    <a:rPr lang="en-US">
                      <a:noFill/>
                    </a:rPr>
                    <a:t> </a:t>
                  </a:r>
                </a:p>
              </p:txBody>
            </p:sp>
          </mc:Fallback>
        </mc:AlternateContent>
      </p:grpSp>
      <p:sp>
        <p:nvSpPr>
          <p:cNvPr id="14" name="Espace réservé du pied de page 13">
            <a:extLst>
              <a:ext uri="{FF2B5EF4-FFF2-40B4-BE49-F238E27FC236}">
                <a16:creationId xmlns:a16="http://schemas.microsoft.com/office/drawing/2014/main" id="{A8A167F8-BE8A-A049-C067-9EDB09784A51}"/>
              </a:ext>
            </a:extLst>
          </p:cNvPr>
          <p:cNvSpPr>
            <a:spLocks noGrp="1"/>
          </p:cNvSpPr>
          <p:nvPr>
            <p:ph type="ftr" sz="quarter" idx="11"/>
          </p:nvPr>
        </p:nvSpPr>
        <p:spPr/>
        <p:txBody>
          <a:bodyPr/>
          <a:lstStyle/>
          <a:p>
            <a:r>
              <a:rPr lang="fr-FR"/>
              <a:t>Charles Babin</a:t>
            </a:r>
          </a:p>
        </p:txBody>
      </p:sp>
      <p:sp>
        <p:nvSpPr>
          <p:cNvPr id="15" name="Espace réservé du numéro de diapositive 14">
            <a:extLst>
              <a:ext uri="{FF2B5EF4-FFF2-40B4-BE49-F238E27FC236}">
                <a16:creationId xmlns:a16="http://schemas.microsoft.com/office/drawing/2014/main" id="{0CFA1603-D3C4-2198-C0F1-8AF72DE91A39}"/>
              </a:ext>
            </a:extLst>
          </p:cNvPr>
          <p:cNvSpPr>
            <a:spLocks noGrp="1"/>
          </p:cNvSpPr>
          <p:nvPr>
            <p:ph type="sldNum" sz="quarter" idx="12"/>
          </p:nvPr>
        </p:nvSpPr>
        <p:spPr/>
        <p:txBody>
          <a:bodyPr/>
          <a:lstStyle/>
          <a:p>
            <a:fld id="{BC52D411-5A3D-D14A-AF34-D9B1C8ECD583}" type="slidenum">
              <a:rPr lang="fr-FR" smtClean="0"/>
              <a:pPr/>
              <a:t>56</a:t>
            </a:fld>
            <a:endParaRPr lang="fr-FR"/>
          </a:p>
        </p:txBody>
      </p:sp>
      <p:grpSp>
        <p:nvGrpSpPr>
          <p:cNvPr id="9" name="Groupe 8">
            <a:extLst>
              <a:ext uri="{FF2B5EF4-FFF2-40B4-BE49-F238E27FC236}">
                <a16:creationId xmlns:a16="http://schemas.microsoft.com/office/drawing/2014/main" id="{44A14D91-D44B-EE1C-F38F-245BB51AEC2A}"/>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81E9B1BB-248C-1C99-00D2-821487B48CD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CDBC127-10B2-999D-7FA6-E50DE809185F}"/>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7" name="Image 16">
            <a:extLst>
              <a:ext uri="{FF2B5EF4-FFF2-40B4-BE49-F238E27FC236}">
                <a16:creationId xmlns:a16="http://schemas.microsoft.com/office/drawing/2014/main" id="{3A1D1D07-0F86-4BCC-40C1-CA4E69AAE152}"/>
              </a:ext>
            </a:extLst>
          </p:cNvPr>
          <p:cNvPicPr>
            <a:picLocks noChangeAspect="1"/>
          </p:cNvPicPr>
          <p:nvPr/>
        </p:nvPicPr>
        <p:blipFill>
          <a:blip r:embed="rId21"/>
          <a:stretch>
            <a:fillRect/>
          </a:stretch>
        </p:blipFill>
        <p:spPr>
          <a:xfrm>
            <a:off x="7508948" y="1846028"/>
            <a:ext cx="2702956" cy="2917602"/>
          </a:xfrm>
          <a:prstGeom prst="rect">
            <a:avLst/>
          </a:prstGeom>
        </p:spPr>
      </p:pic>
      <p:pic>
        <p:nvPicPr>
          <p:cNvPr id="19" name="Image 18">
            <a:extLst>
              <a:ext uri="{FF2B5EF4-FFF2-40B4-BE49-F238E27FC236}">
                <a16:creationId xmlns:a16="http://schemas.microsoft.com/office/drawing/2014/main" id="{30073C74-1888-F742-FAA2-074E104D6CEB}"/>
              </a:ext>
            </a:extLst>
          </p:cNvPr>
          <p:cNvPicPr>
            <a:picLocks noChangeAspect="1"/>
          </p:cNvPicPr>
          <p:nvPr/>
        </p:nvPicPr>
        <p:blipFill>
          <a:blip r:embed="rId22"/>
          <a:stretch>
            <a:fillRect/>
          </a:stretch>
        </p:blipFill>
        <p:spPr>
          <a:xfrm>
            <a:off x="7556932" y="5135093"/>
            <a:ext cx="3087868" cy="307127"/>
          </a:xfrm>
          <a:prstGeom prst="rect">
            <a:avLst/>
          </a:prstGeom>
        </p:spPr>
      </p:pic>
      <p:pic>
        <p:nvPicPr>
          <p:cNvPr id="20" name="Image 19">
            <a:extLst>
              <a:ext uri="{FF2B5EF4-FFF2-40B4-BE49-F238E27FC236}">
                <a16:creationId xmlns:a16="http://schemas.microsoft.com/office/drawing/2014/main" id="{E27AC11A-E315-AFD4-2C39-124E4DBEB6AF}"/>
              </a:ext>
            </a:extLst>
          </p:cNvPr>
          <p:cNvPicPr>
            <a:picLocks noChangeAspect="1"/>
          </p:cNvPicPr>
          <p:nvPr/>
        </p:nvPicPr>
        <p:blipFill>
          <a:blip r:embed="rId23"/>
          <a:stretch>
            <a:fillRect/>
          </a:stretch>
        </p:blipFill>
        <p:spPr>
          <a:xfrm>
            <a:off x="149310" y="139477"/>
            <a:ext cx="656033" cy="653612"/>
          </a:xfrm>
          <a:prstGeom prst="rect">
            <a:avLst/>
          </a:prstGeom>
        </p:spPr>
      </p:pic>
      <p:sp>
        <p:nvSpPr>
          <p:cNvPr id="22" name="Espace réservé de la date 11">
            <a:extLst>
              <a:ext uri="{FF2B5EF4-FFF2-40B4-BE49-F238E27FC236}">
                <a16:creationId xmlns:a16="http://schemas.microsoft.com/office/drawing/2014/main" id="{EFD35A29-E341-18D8-2EC7-085516E5268D}"/>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73C6BE2A-5812-D281-71B9-CA5281DB2D66}"/>
                  </a:ext>
                </a:extLst>
              </p:cNvPr>
              <p:cNvSpPr txBox="1"/>
              <p:nvPr/>
            </p:nvSpPr>
            <p:spPr>
              <a:xfrm>
                <a:off x="1347788" y="3564446"/>
                <a:ext cx="3693935" cy="701539"/>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m:rPr>
                              <m:sty m:val="p"/>
                            </m:rPr>
                            <a:rPr lang="fr-FR" sz="1400">
                              <a:latin typeface="Cambria Math" panose="02040503050406030204" pitchFamily="18" charset="0"/>
                            </a:rPr>
                            <m:t>H</m:t>
                          </m:r>
                        </m:e>
                        <m:sub>
                          <m:r>
                            <m:rPr>
                              <m:sty m:val="p"/>
                            </m:rPr>
                            <a:rPr lang="fr-FR" sz="1400" b="0" i="0" smtClean="0">
                              <a:latin typeface="Cambria Math" panose="02040503050406030204" pitchFamily="18" charset="0"/>
                            </a:rPr>
                            <m:t>hf</m:t>
                          </m:r>
                        </m:sub>
                      </m:sSub>
                      <m:r>
                        <a:rPr lang="fr-FR" sz="1400" i="1">
                          <a:latin typeface="Cambria Math" panose="02040503050406030204" pitchFamily="18" charset="0"/>
                        </a:rPr>
                        <m:t>=</m:t>
                      </m:r>
                      <m:r>
                        <a:rPr lang="fr-FR" sz="1400" b="0" i="1" smtClean="0">
                          <a:latin typeface="Cambria Math" panose="02040503050406030204" pitchFamily="18" charset="0"/>
                        </a:rPr>
                        <m:t> </m:t>
                      </m:r>
                      <m:acc>
                        <m:accPr>
                          <m:chr m:val="⃗"/>
                          <m:ctrlPr>
                            <a:rPr lang="fr-FR" sz="1400" b="0" i="1" smtClean="0">
                              <a:latin typeface="Cambria Math" panose="02040503050406030204" pitchFamily="18" charset="0"/>
                            </a:rPr>
                          </m:ctrlPr>
                        </m:accPr>
                        <m:e>
                          <m:r>
                            <a:rPr lang="fr-FR" sz="1400" b="0" i="1" smtClean="0">
                              <a:latin typeface="Cambria Math" panose="02040503050406030204" pitchFamily="18" charset="0"/>
                            </a:rPr>
                            <m:t>𝑆</m:t>
                          </m:r>
                          <m:r>
                            <a:rPr lang="fr-FR" sz="1400" b="0" i="1" smtClean="0">
                              <a:latin typeface="Cambria Math" panose="02040503050406030204" pitchFamily="18" charset="0"/>
                            </a:rPr>
                            <m:t> </m:t>
                          </m:r>
                        </m:e>
                      </m:acc>
                      <m:r>
                        <a:rPr lang="fr-FR" sz="1400" b="0" i="1" smtClean="0">
                          <a:latin typeface="Cambria Math" panose="02040503050406030204" pitchFamily="18" charset="0"/>
                        </a:rPr>
                        <m:t>𝐴</m:t>
                      </m:r>
                      <m:r>
                        <a:rPr lang="fr-FR" sz="1400" b="0" i="1" smtClean="0">
                          <a:latin typeface="Cambria Math" panose="02040503050406030204" pitchFamily="18" charset="0"/>
                        </a:rPr>
                        <m:t> </m:t>
                      </m:r>
                      <m:acc>
                        <m:accPr>
                          <m:chr m:val="⃗"/>
                          <m:ctrlPr>
                            <a:rPr lang="fr-FR" sz="1400" i="1">
                              <a:latin typeface="Cambria Math" panose="02040503050406030204" pitchFamily="18" charset="0"/>
                            </a:rPr>
                          </m:ctrlPr>
                        </m:accPr>
                        <m:e>
                          <m:r>
                            <a:rPr lang="fr-FR" sz="1400" b="0" i="1" smtClean="0">
                              <a:latin typeface="Cambria Math" panose="02040503050406030204" pitchFamily="18" charset="0"/>
                            </a:rPr>
                            <m:t>𝐼</m:t>
                          </m:r>
                          <m:r>
                            <a:rPr lang="fr-FR" sz="1400" b="0" i="1" smtClean="0">
                              <a:latin typeface="Cambria Math" panose="02040503050406030204" pitchFamily="18" charset="0"/>
                            </a:rPr>
                            <m:t> </m:t>
                          </m:r>
                        </m:e>
                      </m:acc>
                      <m:r>
                        <a:rPr lang="fr-FR" sz="1400" b="0" i="1" smtClean="0">
                          <a:latin typeface="Cambria Math" panose="02040503050406030204" pitchFamily="18" charset="0"/>
                        </a:rPr>
                        <m:t>=</m:t>
                      </m:r>
                      <m:r>
                        <a:rPr lang="fr-FR" sz="1400" i="1" smtClean="0">
                          <a:latin typeface="Cambria Math" panose="02040503050406030204" pitchFamily="18" charset="0"/>
                        </a:rPr>
                        <m:t>𝐴</m:t>
                      </m:r>
                      <m:r>
                        <m:rPr>
                          <m:nor/>
                        </m:rPr>
                        <a:rPr lang="fr-FR" sz="1400" baseline="-25000"/>
                        <m:t>⟂</m:t>
                      </m:r>
                      <m:r>
                        <a:rPr lang="fr-FR" sz="1400" i="1">
                          <a:latin typeface="Cambria Math" panose="02040503050406030204" pitchFamily="18" charset="0"/>
                        </a:rPr>
                        <m:t>𝑆</m:t>
                      </m:r>
                      <m:r>
                        <a:rPr lang="fr-FR" sz="1400" i="1" baseline="-25000">
                          <a:latin typeface="Cambria Math" panose="02040503050406030204" pitchFamily="18" charset="0"/>
                        </a:rPr>
                        <m:t>𝑍</m:t>
                      </m:r>
                      <m:r>
                        <a:rPr lang="fr-FR" sz="1400" i="1" baseline="-25000">
                          <a:latin typeface="Cambria Math" panose="02040503050406030204" pitchFamily="18" charset="0"/>
                        </a:rPr>
                        <m:t> </m:t>
                      </m:r>
                      <m:r>
                        <a:rPr lang="fr-FR" sz="1400" i="1">
                          <a:latin typeface="Cambria Math" panose="02040503050406030204" pitchFamily="18" charset="0"/>
                        </a:rPr>
                        <m:t>𝐼</m:t>
                      </m:r>
                      <m:r>
                        <a:rPr lang="fr-FR" sz="1400" b="0" i="1" baseline="-25000" smtClean="0">
                          <a:latin typeface="Cambria Math" panose="02040503050406030204" pitchFamily="18" charset="0"/>
                        </a:rPr>
                        <m:t>𝑋</m:t>
                      </m:r>
                      <m:r>
                        <a:rPr lang="fr-FR" sz="1400" b="0" i="1" smtClean="0">
                          <a:latin typeface="Cambria Math" panose="02040503050406030204" pitchFamily="18" charset="0"/>
                        </a:rPr>
                        <m:t>+</m:t>
                      </m:r>
                      <m:r>
                        <a:rPr lang="fr-FR" sz="1400" b="0" i="1" baseline="-25000" smtClean="0">
                          <a:latin typeface="Cambria Math" panose="02040503050406030204" pitchFamily="18" charset="0"/>
                        </a:rPr>
                        <m:t> </m:t>
                      </m:r>
                      <m:r>
                        <a:rPr lang="fr-FR" sz="1400" i="1">
                          <a:latin typeface="Cambria Math" panose="02040503050406030204" pitchFamily="18" charset="0"/>
                        </a:rPr>
                        <m:t>𝐴</m:t>
                      </m:r>
                      <m:r>
                        <a:rPr lang="fr-FR" sz="1400" b="0" i="1" baseline="-25000" smtClean="0">
                          <a:latin typeface="Cambria Math" panose="02040503050406030204" pitchFamily="18" charset="0"/>
                        </a:rPr>
                        <m:t>|| </m:t>
                      </m:r>
                      <m:r>
                        <a:rPr lang="fr-FR" sz="1400" i="1">
                          <a:latin typeface="Cambria Math" panose="02040503050406030204" pitchFamily="18" charset="0"/>
                        </a:rPr>
                        <m:t>𝑆</m:t>
                      </m:r>
                      <m:r>
                        <a:rPr lang="fr-FR" sz="1400" i="1" baseline="-25000">
                          <a:latin typeface="Cambria Math" panose="02040503050406030204" pitchFamily="18" charset="0"/>
                        </a:rPr>
                        <m:t>𝑍</m:t>
                      </m:r>
                      <m:r>
                        <a:rPr lang="fr-FR" sz="1400" b="0" i="1" baseline="-25000" smtClean="0">
                          <a:latin typeface="Cambria Math" panose="02040503050406030204" pitchFamily="18" charset="0"/>
                        </a:rPr>
                        <m:t> </m:t>
                      </m:r>
                      <m:r>
                        <a:rPr lang="fr-FR" sz="1400" b="0" i="1" smtClean="0">
                          <a:latin typeface="Cambria Math" panose="02040503050406030204" pitchFamily="18" charset="0"/>
                        </a:rPr>
                        <m:t>𝐼</m:t>
                      </m:r>
                      <m:r>
                        <a:rPr lang="fr-FR" sz="1400" b="0" i="1" baseline="-25000" smtClean="0">
                          <a:latin typeface="Cambria Math" panose="02040503050406030204" pitchFamily="18" charset="0"/>
                        </a:rPr>
                        <m:t>𝑍</m:t>
                      </m:r>
                    </m:oMath>
                  </m:oMathPara>
                </a14:m>
                <a:endParaRPr lang="fr-FR" sz="1400" i="1" baseline="-25000" dirty="0">
                  <a:latin typeface="Cambria Math" panose="02040503050406030204" pitchFamily="18" charset="0"/>
                  <a:ea typeface="Cambria Math" panose="02040503050406030204" pitchFamily="18" charset="0"/>
                </a:endParaRPr>
              </a:p>
              <a:p>
                <a:pPr algn="ctr"/>
                <a:endParaRPr lang="fr-FR" sz="1400" i="1" baseline="-25000" dirty="0">
                  <a:latin typeface="Cambria Math" panose="02040503050406030204" pitchFamily="18" charset="0"/>
                  <a:ea typeface="Cambria Math" panose="02040503050406030204" pitchFamily="18" charset="0"/>
                </a:endParaRPr>
              </a:p>
              <a:p>
                <a:pPr algn="ctr"/>
                <a:r>
                  <a:rPr lang="fr-FR" sz="1400" dirty="0" err="1"/>
                  <a:t>with</a:t>
                </a:r>
                <a:r>
                  <a:rPr lang="fr-FR" sz="1400" dirty="0"/>
                  <a:t>:  </a:t>
                </a:r>
                <a14:m>
                  <m:oMath xmlns:m="http://schemas.openxmlformats.org/officeDocument/2006/math">
                    <m:sSubSup>
                      <m:sSubSupPr>
                        <m:ctrlPr>
                          <a:rPr lang="fr-FR" sz="1400" i="1" smtClean="0">
                            <a:latin typeface="Cambria Math" panose="02040503050406030204" pitchFamily="18" charset="0"/>
                          </a:rPr>
                        </m:ctrlPr>
                      </m:sSubSupPr>
                      <m:e>
                        <m:r>
                          <a:rPr lang="fr-FR" sz="1400" b="0" i="1" smtClean="0">
                            <a:latin typeface="Cambria Math" panose="02040503050406030204" pitchFamily="18" charset="0"/>
                          </a:rPr>
                          <m:t>𝐴</m:t>
                        </m:r>
                      </m:e>
                      <m:sub>
                        <m:r>
                          <m:rPr>
                            <m:nor/>
                          </m:rPr>
                          <a:rPr lang="fr-FR" sz="1400"/>
                          <m:t>⟂</m:t>
                        </m:r>
                      </m:sub>
                      <m:sup>
                        <m:r>
                          <a:rPr lang="fr-FR" sz="1400" b="0" i="1" smtClean="0">
                            <a:latin typeface="Cambria Math" panose="02040503050406030204" pitchFamily="18" charset="0"/>
                          </a:rPr>
                          <m:t>2</m:t>
                        </m:r>
                      </m:sup>
                    </m:sSubSup>
                    <m:r>
                      <a:rPr lang="fr-FR" sz="1400" b="0" i="1" smtClean="0">
                        <a:latin typeface="Cambria Math" panose="02040503050406030204" pitchFamily="18" charset="0"/>
                      </a:rPr>
                      <m:t>+</m:t>
                    </m:r>
                    <m:sSubSup>
                      <m:sSubSupPr>
                        <m:ctrlPr>
                          <a:rPr lang="fr-FR" sz="1400" i="1">
                            <a:latin typeface="Cambria Math" panose="02040503050406030204" pitchFamily="18" charset="0"/>
                          </a:rPr>
                        </m:ctrlPr>
                      </m:sSubSupPr>
                      <m:e>
                        <m:r>
                          <a:rPr lang="fr-FR" sz="1400" i="1">
                            <a:latin typeface="Cambria Math" panose="02040503050406030204" pitchFamily="18" charset="0"/>
                          </a:rPr>
                          <m:t>𝐴</m:t>
                        </m:r>
                      </m:e>
                      <m:sub>
                        <m:r>
                          <m:rPr>
                            <m:nor/>
                          </m:rPr>
                          <a:rPr lang="fr-FR" sz="1400" b="0" i="0" smtClean="0">
                            <a:latin typeface="Cambria Math" panose="02040503050406030204" pitchFamily="18" charset="0"/>
                          </a:rPr>
                          <m:t>||</m:t>
                        </m:r>
                      </m:sub>
                      <m:sup>
                        <m:r>
                          <a:rPr lang="fr-FR" sz="1400" i="1">
                            <a:latin typeface="Cambria Math" panose="02040503050406030204" pitchFamily="18" charset="0"/>
                          </a:rPr>
                          <m:t>2</m:t>
                        </m:r>
                      </m:sup>
                    </m:sSubSup>
                    <m:r>
                      <a:rPr lang="fr-FR" sz="1400" i="1" smtClean="0">
                        <a:latin typeface="Cambria Math" panose="02040503050406030204" pitchFamily="18" charset="0"/>
                        <a:ea typeface="Cambria Math" panose="02040503050406030204" pitchFamily="18" charset="0"/>
                      </a:rPr>
                      <m:t>∝</m:t>
                    </m:r>
                    <m:f>
                      <m:fPr>
                        <m:type m:val="skw"/>
                        <m:ctrlPr>
                          <a:rPr lang="fr-FR" sz="1400" i="1" smtClean="0">
                            <a:latin typeface="Cambria Math" panose="02040503050406030204" pitchFamily="18" charset="0"/>
                            <a:ea typeface="Cambria Math" panose="02040503050406030204" pitchFamily="18" charset="0"/>
                          </a:rPr>
                        </m:ctrlPr>
                      </m:fPr>
                      <m:num>
                        <m:r>
                          <a:rPr lang="fr-FR" sz="1400" b="0" i="1" smtClean="0">
                            <a:latin typeface="Cambria Math" panose="02040503050406030204" pitchFamily="18" charset="0"/>
                            <a:ea typeface="Cambria Math" panose="02040503050406030204" pitchFamily="18" charset="0"/>
                          </a:rPr>
                          <m:t>1</m:t>
                        </m:r>
                      </m:num>
                      <m:den>
                        <m:sSup>
                          <m:sSupPr>
                            <m:ctrlPr>
                              <a:rPr lang="fr-FR" sz="140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𝑟</m:t>
                            </m:r>
                          </m:e>
                          <m:sup>
                            <m:r>
                              <a:rPr lang="fr-FR" sz="1400" b="0" i="1" smtClean="0">
                                <a:latin typeface="Cambria Math" panose="02040503050406030204" pitchFamily="18" charset="0"/>
                                <a:ea typeface="Cambria Math" panose="02040503050406030204" pitchFamily="18" charset="0"/>
                              </a:rPr>
                              <m:t> 3</m:t>
                            </m:r>
                          </m:sup>
                        </m:sSup>
                      </m:den>
                    </m:f>
                  </m:oMath>
                </a14:m>
                <a:endParaRPr lang="fr-FR" sz="1400" i="1" dirty="0">
                  <a:latin typeface="Cambria Math" panose="02040503050406030204" pitchFamily="18" charset="0"/>
                  <a:ea typeface="Cambria Math" panose="02040503050406030204" pitchFamily="18" charset="0"/>
                </a:endParaRPr>
              </a:p>
            </p:txBody>
          </p:sp>
        </mc:Choice>
        <mc:Fallback xmlns="">
          <p:sp>
            <p:nvSpPr>
              <p:cNvPr id="24" name="ZoneTexte 23">
                <a:extLst>
                  <a:ext uri="{FF2B5EF4-FFF2-40B4-BE49-F238E27FC236}">
                    <a16:creationId xmlns:a16="http://schemas.microsoft.com/office/drawing/2014/main" id="{73C6BE2A-5812-D281-71B9-CA5281DB2D66}"/>
                  </a:ext>
                </a:extLst>
              </p:cNvPr>
              <p:cNvSpPr txBox="1">
                <a:spLocks noRot="1" noChangeAspect="1" noMove="1" noResize="1" noEditPoints="1" noAdjustHandles="1" noChangeArrowheads="1" noChangeShapeType="1" noTextEdit="1"/>
              </p:cNvSpPr>
              <p:nvPr/>
            </p:nvSpPr>
            <p:spPr>
              <a:xfrm>
                <a:off x="1347788" y="3564446"/>
                <a:ext cx="3693935" cy="701539"/>
              </a:xfrm>
              <a:prstGeom prst="rect">
                <a:avLst/>
              </a:prstGeom>
              <a:blipFill>
                <a:blip r:embed="rId24"/>
                <a:stretch>
                  <a:fillRect b="-69643"/>
                </a:stretch>
              </a:blipFill>
            </p:spPr>
            <p:txBody>
              <a:bodyPr/>
              <a:lstStyle/>
              <a:p>
                <a:r>
                  <a:rPr lang="fr-FR">
                    <a:noFill/>
                  </a:rPr>
                  <a:t> </a:t>
                </a:r>
              </a:p>
            </p:txBody>
          </p:sp>
        </mc:Fallback>
      </mc:AlternateContent>
    </p:spTree>
    <p:extLst>
      <p:ext uri="{BB962C8B-B14F-4D97-AF65-F5344CB8AC3E}">
        <p14:creationId xmlns:p14="http://schemas.microsoft.com/office/powerpoint/2010/main" val="52778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31885-0997-DA76-BEE6-1408C9D57AC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E67F302-1D6C-5BC3-2837-CD162F150189}"/>
              </a:ext>
            </a:extLst>
          </p:cNvPr>
          <p:cNvPicPr>
            <a:picLocks noChangeAspect="1"/>
          </p:cNvPicPr>
          <p:nvPr/>
        </p:nvPicPr>
        <p:blipFill>
          <a:blip r:embed="rId3"/>
          <a:stretch>
            <a:fillRect/>
          </a:stretch>
        </p:blipFill>
        <p:spPr>
          <a:xfrm>
            <a:off x="2465804" y="1187864"/>
            <a:ext cx="1873942" cy="2210400"/>
          </a:xfrm>
          <a:prstGeom prst="rect">
            <a:avLst/>
          </a:prstGeom>
        </p:spPr>
      </p:pic>
      <p:sp>
        <p:nvSpPr>
          <p:cNvPr id="23" name="ZoneTexte 22">
            <a:extLst>
              <a:ext uri="{FF2B5EF4-FFF2-40B4-BE49-F238E27FC236}">
                <a16:creationId xmlns:a16="http://schemas.microsoft.com/office/drawing/2014/main" id="{A13B41F2-AFAD-3B7D-196E-4CCA899111DF}"/>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Electron-</a:t>
            </a:r>
            <a:r>
              <a:rPr lang="fr-FR" sz="3200" dirty="0" err="1">
                <a:solidFill>
                  <a:srgbClr val="004191"/>
                </a:solidFill>
              </a:rPr>
              <a:t>Nuclear</a:t>
            </a:r>
            <a:r>
              <a:rPr lang="fr-FR" sz="3200" dirty="0">
                <a:solidFill>
                  <a:srgbClr val="004191"/>
                </a:solidFill>
              </a:rPr>
              <a:t> spin system</a:t>
            </a:r>
            <a:endParaRPr lang="en-US" sz="3200" dirty="0">
              <a:solidFill>
                <a:schemeClr val="bg1"/>
              </a:solidFill>
            </a:endParaRPr>
          </a:p>
        </p:txBody>
      </p:sp>
      <p:cxnSp>
        <p:nvCxnSpPr>
          <p:cNvPr id="3" name="Connecteur droit 2">
            <a:extLst>
              <a:ext uri="{FF2B5EF4-FFF2-40B4-BE49-F238E27FC236}">
                <a16:creationId xmlns:a16="http://schemas.microsoft.com/office/drawing/2014/main" id="{4E62A350-BC12-2AF5-3F72-4A171F683F3D}"/>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22C5C06-4F97-D0F1-49AD-8DD5ED22C462}"/>
              </a:ext>
            </a:extLst>
          </p:cNvPr>
          <p:cNvSpPr txBox="1"/>
          <p:nvPr/>
        </p:nvSpPr>
        <p:spPr>
          <a:xfrm>
            <a:off x="7738394" y="1157461"/>
            <a:ext cx="2599301" cy="338554"/>
          </a:xfrm>
          <a:prstGeom prst="rect">
            <a:avLst/>
          </a:prstGeom>
          <a:noFill/>
        </p:spPr>
        <p:txBody>
          <a:bodyPr wrap="none" rtlCol="0">
            <a:spAutoFit/>
          </a:bodyPr>
          <a:lstStyle/>
          <a:p>
            <a:r>
              <a:rPr lang="en-US" sz="1600" b="1" dirty="0"/>
              <a:t>Spin-dependent evolution</a:t>
            </a:r>
          </a:p>
        </p:txBody>
      </p:sp>
      <p:pic>
        <p:nvPicPr>
          <p:cNvPr id="223" name="Image 222">
            <a:extLst>
              <a:ext uri="{FF2B5EF4-FFF2-40B4-BE49-F238E27FC236}">
                <a16:creationId xmlns:a16="http://schemas.microsoft.com/office/drawing/2014/main" id="{3E2C048C-6C11-D0FA-932D-205D884218B6}"/>
              </a:ext>
            </a:extLst>
          </p:cNvPr>
          <p:cNvPicPr>
            <a:picLocks noChangeAspect="1"/>
          </p:cNvPicPr>
          <p:nvPr/>
        </p:nvPicPr>
        <p:blipFill>
          <a:blip r:embed="rId4"/>
          <a:stretch>
            <a:fillRect/>
          </a:stretch>
        </p:blipFill>
        <p:spPr>
          <a:xfrm>
            <a:off x="4000585" y="2042829"/>
            <a:ext cx="171148" cy="164656"/>
          </a:xfrm>
          <a:prstGeom prst="rect">
            <a:avLst/>
          </a:prstGeom>
        </p:spPr>
      </p:pic>
      <p:pic>
        <p:nvPicPr>
          <p:cNvPr id="224" name="Image 223">
            <a:extLst>
              <a:ext uri="{FF2B5EF4-FFF2-40B4-BE49-F238E27FC236}">
                <a16:creationId xmlns:a16="http://schemas.microsoft.com/office/drawing/2014/main" id="{AAF548CC-5455-2377-A1BF-861CC8E89A46}"/>
              </a:ext>
            </a:extLst>
          </p:cNvPr>
          <p:cNvPicPr>
            <a:picLocks noChangeAspect="1"/>
          </p:cNvPicPr>
          <p:nvPr/>
        </p:nvPicPr>
        <p:blipFill>
          <a:blip r:embed="rId5"/>
          <a:stretch>
            <a:fillRect/>
          </a:stretch>
        </p:blipFill>
        <p:spPr>
          <a:xfrm>
            <a:off x="2824948" y="2338599"/>
            <a:ext cx="329131" cy="204174"/>
          </a:xfrm>
          <a:prstGeom prst="rect">
            <a:avLst/>
          </a:prstGeom>
        </p:spPr>
      </p:pic>
      <p:pic>
        <p:nvPicPr>
          <p:cNvPr id="66" name="Image 65">
            <a:extLst>
              <a:ext uri="{FF2B5EF4-FFF2-40B4-BE49-F238E27FC236}">
                <a16:creationId xmlns:a16="http://schemas.microsoft.com/office/drawing/2014/main" id="{4AA52369-97EA-E571-CA0C-B28CE77D1B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9432" y="1767319"/>
            <a:ext cx="197150" cy="409763"/>
          </a:xfrm>
          <a:prstGeom prst="rect">
            <a:avLst/>
          </a:prstGeom>
        </p:spPr>
      </p:pic>
      <p:grpSp>
        <p:nvGrpSpPr>
          <p:cNvPr id="4" name="Groupe 3">
            <a:extLst>
              <a:ext uri="{FF2B5EF4-FFF2-40B4-BE49-F238E27FC236}">
                <a16:creationId xmlns:a16="http://schemas.microsoft.com/office/drawing/2014/main" id="{32DAE2A2-7D9B-43EB-34FA-7E42057CB3C8}"/>
              </a:ext>
            </a:extLst>
          </p:cNvPr>
          <p:cNvGrpSpPr/>
          <p:nvPr/>
        </p:nvGrpSpPr>
        <p:grpSpPr>
          <a:xfrm>
            <a:off x="1799817" y="4432167"/>
            <a:ext cx="2895071" cy="2074812"/>
            <a:chOff x="2019688" y="4268865"/>
            <a:chExt cx="2895071" cy="2074812"/>
          </a:xfrm>
        </p:grpSpPr>
        <p:cxnSp>
          <p:nvCxnSpPr>
            <p:cNvPr id="8" name="Connecteur droit avec flèche 7">
              <a:extLst>
                <a:ext uri="{FF2B5EF4-FFF2-40B4-BE49-F238E27FC236}">
                  <a16:creationId xmlns:a16="http://schemas.microsoft.com/office/drawing/2014/main" id="{F7B8DFEC-A8F1-0509-B149-D156F3447936}"/>
                </a:ext>
              </a:extLst>
            </p:cNvPr>
            <p:cNvCxnSpPr>
              <a:cxnSpLocks/>
            </p:cNvCxnSpPr>
            <p:nvPr/>
          </p:nvCxnSpPr>
          <p:spPr>
            <a:xfrm>
              <a:off x="2802221" y="5821080"/>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D0897DC-AA9D-B326-B0CF-FAEDA3926AF1}"/>
                </a:ext>
              </a:extLst>
            </p:cNvPr>
            <p:cNvCxnSpPr>
              <a:cxnSpLocks/>
            </p:cNvCxnSpPr>
            <p:nvPr/>
          </p:nvCxnSpPr>
          <p:spPr>
            <a:xfrm>
              <a:off x="2802221" y="4851854"/>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EECC838-2888-F47C-3060-3E39FA02F511}"/>
                </a:ext>
              </a:extLst>
            </p:cNvPr>
            <p:cNvCxnSpPr>
              <a:cxnSpLocks/>
            </p:cNvCxnSpPr>
            <p:nvPr/>
          </p:nvCxnSpPr>
          <p:spPr>
            <a:xfrm flipV="1">
              <a:off x="3363643" y="5704860"/>
              <a:ext cx="574690" cy="111773"/>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ABF6148A-A955-584F-EBD6-606BC93E3235}"/>
                </a:ext>
              </a:extLst>
            </p:cNvPr>
            <p:cNvCxnSpPr>
              <a:cxnSpLocks/>
            </p:cNvCxnSpPr>
            <p:nvPr/>
          </p:nvCxnSpPr>
          <p:spPr>
            <a:xfrm>
              <a:off x="3363643" y="5830483"/>
              <a:ext cx="571432" cy="112707"/>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BE61C5BD-6E81-F1B2-D475-728D5137A03F}"/>
                </a:ext>
              </a:extLst>
            </p:cNvPr>
            <p:cNvCxnSpPr>
              <a:cxnSpLocks/>
            </p:cNvCxnSpPr>
            <p:nvPr/>
          </p:nvCxnSpPr>
          <p:spPr>
            <a:xfrm flipV="1">
              <a:off x="3368495" y="4515957"/>
              <a:ext cx="566580" cy="325222"/>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EA6C86B0-D645-E0FC-C79F-AFE2CEBF6A38}"/>
                </a:ext>
              </a:extLst>
            </p:cNvPr>
            <p:cNvCxnSpPr>
              <a:cxnSpLocks/>
            </p:cNvCxnSpPr>
            <p:nvPr/>
          </p:nvCxnSpPr>
          <p:spPr>
            <a:xfrm>
              <a:off x="3368495" y="4855029"/>
              <a:ext cx="566580" cy="313131"/>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6971403B-ABED-9EA3-B3FC-8D290964413A}"/>
                </a:ext>
              </a:extLst>
            </p:cNvPr>
            <p:cNvCxnSpPr>
              <a:cxnSpLocks/>
            </p:cNvCxnSpPr>
            <p:nvPr/>
          </p:nvCxnSpPr>
          <p:spPr>
            <a:xfrm>
              <a:off x="3971455" y="5169178"/>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E7C4C28E-417F-49E4-BD32-994C1B5B4A31}"/>
                </a:ext>
              </a:extLst>
            </p:cNvPr>
            <p:cNvCxnSpPr>
              <a:cxnSpLocks/>
            </p:cNvCxnSpPr>
            <p:nvPr/>
          </p:nvCxnSpPr>
          <p:spPr>
            <a:xfrm>
              <a:off x="3971455" y="4515957"/>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B9BE4461-E088-A1CA-7CC2-AB210CC0A1BD}"/>
                </a:ext>
              </a:extLst>
            </p:cNvPr>
            <p:cNvCxnSpPr>
              <a:cxnSpLocks/>
            </p:cNvCxnSpPr>
            <p:nvPr/>
          </p:nvCxnSpPr>
          <p:spPr>
            <a:xfrm>
              <a:off x="3971455" y="5964032"/>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BC68F17B-F57C-3562-176B-CF21F254388D}"/>
                </a:ext>
              </a:extLst>
            </p:cNvPr>
            <p:cNvCxnSpPr>
              <a:cxnSpLocks/>
            </p:cNvCxnSpPr>
            <p:nvPr/>
          </p:nvCxnSpPr>
          <p:spPr>
            <a:xfrm>
              <a:off x="3971455" y="5691332"/>
              <a:ext cx="506539"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Image 41">
              <a:extLst>
                <a:ext uri="{FF2B5EF4-FFF2-40B4-BE49-F238E27FC236}">
                  <a16:creationId xmlns:a16="http://schemas.microsoft.com/office/drawing/2014/main" id="{93CE8D66-823C-F467-9956-D6BE72432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6311" y="4268865"/>
              <a:ext cx="197150" cy="409763"/>
            </a:xfrm>
            <a:prstGeom prst="rect">
              <a:avLst/>
            </a:prstGeom>
          </p:spPr>
        </p:pic>
        <p:pic>
          <p:nvPicPr>
            <p:cNvPr id="43" name="Image 42">
              <a:extLst>
                <a:ext uri="{FF2B5EF4-FFF2-40B4-BE49-F238E27FC236}">
                  <a16:creationId xmlns:a16="http://schemas.microsoft.com/office/drawing/2014/main" id="{2EE96E81-313B-1FB3-BB3E-9B88F85EBF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577" y="5442557"/>
              <a:ext cx="197150" cy="409763"/>
            </a:xfrm>
            <a:prstGeom prst="rect">
              <a:avLst/>
            </a:prstGeom>
          </p:spPr>
        </p:pic>
        <p:pic>
          <p:nvPicPr>
            <p:cNvPr id="44" name="Image 43">
              <a:extLst>
                <a:ext uri="{FF2B5EF4-FFF2-40B4-BE49-F238E27FC236}">
                  <a16:creationId xmlns:a16="http://schemas.microsoft.com/office/drawing/2014/main" id="{FEAA9CD3-2A7F-19AD-B7F2-CF11A6985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717609" y="5750480"/>
              <a:ext cx="197150" cy="409763"/>
            </a:xfrm>
            <a:prstGeom prst="rect">
              <a:avLst/>
            </a:prstGeom>
          </p:spPr>
        </p:pic>
        <p:pic>
          <p:nvPicPr>
            <p:cNvPr id="45" name="Image 44">
              <a:extLst>
                <a:ext uri="{FF2B5EF4-FFF2-40B4-BE49-F238E27FC236}">
                  <a16:creationId xmlns:a16="http://schemas.microsoft.com/office/drawing/2014/main" id="{6794482D-BBA4-D8E0-21C4-829ED8CC5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717609" y="4957586"/>
              <a:ext cx="197150" cy="409763"/>
            </a:xfrm>
            <a:prstGeom prst="rect">
              <a:avLst/>
            </a:prstGeom>
          </p:spPr>
        </p:pic>
        <p:pic>
          <p:nvPicPr>
            <p:cNvPr id="46" name="Image 45">
              <a:extLst>
                <a:ext uri="{FF2B5EF4-FFF2-40B4-BE49-F238E27FC236}">
                  <a16:creationId xmlns:a16="http://schemas.microsoft.com/office/drawing/2014/main" id="{49136C3E-AE52-65D2-2D20-487727AFC5D0}"/>
                </a:ext>
              </a:extLst>
            </p:cNvPr>
            <p:cNvPicPr>
              <a:picLocks noChangeAspect="1"/>
            </p:cNvPicPr>
            <p:nvPr/>
          </p:nvPicPr>
          <p:blipFill>
            <a:blip r:embed="rId7"/>
            <a:stretch>
              <a:fillRect/>
            </a:stretch>
          </p:blipFill>
          <p:spPr>
            <a:xfrm>
              <a:off x="2021379" y="5675060"/>
              <a:ext cx="702409" cy="265195"/>
            </a:xfrm>
            <a:prstGeom prst="rect">
              <a:avLst/>
            </a:prstGeom>
          </p:spPr>
        </p:pic>
        <p:pic>
          <p:nvPicPr>
            <p:cNvPr id="47" name="Image 46">
              <a:extLst>
                <a:ext uri="{FF2B5EF4-FFF2-40B4-BE49-F238E27FC236}">
                  <a16:creationId xmlns:a16="http://schemas.microsoft.com/office/drawing/2014/main" id="{A56815F0-CF57-A8B6-68A0-46BBB08D7F76}"/>
                </a:ext>
              </a:extLst>
            </p:cNvPr>
            <p:cNvPicPr>
              <a:picLocks noChangeAspect="1"/>
            </p:cNvPicPr>
            <p:nvPr/>
          </p:nvPicPr>
          <p:blipFill>
            <a:blip r:embed="rId8"/>
            <a:stretch>
              <a:fillRect/>
            </a:stretch>
          </p:blipFill>
          <p:spPr>
            <a:xfrm>
              <a:off x="2019688" y="4711635"/>
              <a:ext cx="702409" cy="265195"/>
            </a:xfrm>
            <a:prstGeom prst="rect">
              <a:avLst/>
            </a:prstGeom>
          </p:spPr>
        </p:pic>
        <p:cxnSp>
          <p:nvCxnSpPr>
            <p:cNvPr id="48" name="Connecteur droit avec flèche 47">
              <a:extLst>
                <a:ext uri="{FF2B5EF4-FFF2-40B4-BE49-F238E27FC236}">
                  <a16:creationId xmlns:a16="http://schemas.microsoft.com/office/drawing/2014/main" id="{611C94F8-29C1-0D2E-A1BD-171F1719C619}"/>
                </a:ext>
              </a:extLst>
            </p:cNvPr>
            <p:cNvCxnSpPr>
              <a:cxnSpLocks/>
            </p:cNvCxnSpPr>
            <p:nvPr/>
          </p:nvCxnSpPr>
          <p:spPr>
            <a:xfrm>
              <a:off x="4015249" y="4563165"/>
              <a:ext cx="0" cy="55563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Connecteur droit avec flèche 48">
              <a:extLst>
                <a:ext uri="{FF2B5EF4-FFF2-40B4-BE49-F238E27FC236}">
                  <a16:creationId xmlns:a16="http://schemas.microsoft.com/office/drawing/2014/main" id="{16828FD6-D0D5-52FC-8758-DDF0DE670D14}"/>
                </a:ext>
              </a:extLst>
            </p:cNvPr>
            <p:cNvCxnSpPr>
              <a:cxnSpLocks/>
            </p:cNvCxnSpPr>
            <p:nvPr/>
          </p:nvCxnSpPr>
          <p:spPr>
            <a:xfrm>
              <a:off x="4015249" y="5712006"/>
              <a:ext cx="0" cy="21812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239A0ADE-7C98-EBA9-0D96-ACD15DC1C4BC}"/>
                    </a:ext>
                  </a:extLst>
                </p:cNvPr>
                <p:cNvSpPr txBox="1"/>
                <p:nvPr/>
              </p:nvSpPr>
              <p:spPr>
                <a:xfrm>
                  <a:off x="3901201" y="5971267"/>
                  <a:ext cx="623376" cy="3724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fr-FR" sz="1400" b="0" i="1" baseline="-25000" smtClean="0">
                                <a:latin typeface="Cambria Math" panose="02040503050406030204" pitchFamily="18" charset="0"/>
                              </a:rPr>
                            </m:ctrlPr>
                          </m:fPr>
                          <m:num>
                            <m:r>
                              <a:rPr lang="fr-FR" sz="1400" b="0" i="1" smtClean="0">
                                <a:latin typeface="Cambria Math" panose="02040503050406030204" pitchFamily="18" charset="0"/>
                              </a:rPr>
                              <m:t>𝐴</m:t>
                            </m:r>
                            <m:r>
                              <a:rPr lang="fr-FR" sz="1400" b="0" i="1" baseline="-25000" smtClean="0">
                                <a:latin typeface="Cambria Math" panose="02040503050406030204" pitchFamily="18" charset="0"/>
                              </a:rPr>
                              <m:t>𝑧𝑧</m:t>
                            </m:r>
                          </m:num>
                          <m:den>
                            <m:r>
                              <a:rPr lang="fr-FR" sz="1400" b="0" i="1" smtClean="0">
                                <a:latin typeface="Cambria Math" panose="02040503050406030204" pitchFamily="18" charset="0"/>
                              </a:rPr>
                              <m:t>2</m:t>
                            </m:r>
                          </m:den>
                        </m:f>
                      </m:oMath>
                    </m:oMathPara>
                  </a14:m>
                  <a:endParaRPr lang="en-US" sz="1400" dirty="0"/>
                </a:p>
              </p:txBody>
            </p:sp>
          </mc:Choice>
          <mc:Fallback xmlns="">
            <p:sp>
              <p:nvSpPr>
                <p:cNvPr id="50" name="ZoneTexte 49">
                  <a:extLst>
                    <a:ext uri="{FF2B5EF4-FFF2-40B4-BE49-F238E27FC236}">
                      <a16:creationId xmlns:a16="http://schemas.microsoft.com/office/drawing/2014/main" id="{D6C137E8-2BF9-8F5E-2C4F-621283324D03}"/>
                    </a:ext>
                  </a:extLst>
                </p:cNvPr>
                <p:cNvSpPr txBox="1">
                  <a:spLocks noRot="1" noChangeAspect="1" noMove="1" noResize="1" noEditPoints="1" noAdjustHandles="1" noChangeArrowheads="1" noChangeShapeType="1" noTextEdit="1"/>
                </p:cNvSpPr>
                <p:nvPr/>
              </p:nvSpPr>
              <p:spPr>
                <a:xfrm>
                  <a:off x="3901201" y="5971267"/>
                  <a:ext cx="623376" cy="372410"/>
                </a:xfrm>
                <a:prstGeom prst="rect">
                  <a:avLst/>
                </a:prstGeom>
                <a:blipFill>
                  <a:blip r:embed="rId18"/>
                  <a:stretch>
                    <a:fillRect t="-38710" b="-935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07FCDCAF-BAA2-EAF2-4ABC-FE2D78A21661}"/>
                    </a:ext>
                  </a:extLst>
                </p:cNvPr>
                <p:cNvSpPr txBox="1"/>
                <p:nvPr/>
              </p:nvSpPr>
              <p:spPr>
                <a:xfrm>
                  <a:off x="3955158" y="4663616"/>
                  <a:ext cx="762837" cy="3738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lang="fr-FR" sz="1400" b="0" i="1" baseline="-25000" smtClean="0">
                                <a:latin typeface="Cambria Math" panose="02040503050406030204" pitchFamily="18" charset="0"/>
                              </a:rPr>
                            </m:ctrlPr>
                          </m:fPr>
                          <m:num>
                            <m:r>
                              <a:rPr lang="fr-FR" sz="1400" b="0" i="1" smtClean="0">
                                <a:latin typeface="Cambria Math" panose="02040503050406030204" pitchFamily="18" charset="0"/>
                              </a:rPr>
                              <m:t>3 </m:t>
                            </m:r>
                            <m:r>
                              <a:rPr lang="fr-FR" sz="1400" b="0" i="1" smtClean="0">
                                <a:latin typeface="Cambria Math" panose="02040503050406030204" pitchFamily="18" charset="0"/>
                              </a:rPr>
                              <m:t>𝐴𝑧𝑧</m:t>
                            </m:r>
                          </m:num>
                          <m:den>
                            <m:r>
                              <a:rPr lang="fr-FR" sz="1400" b="0" i="1" smtClean="0">
                                <a:latin typeface="Cambria Math" panose="02040503050406030204" pitchFamily="18" charset="0"/>
                              </a:rPr>
                              <m:t>2</m:t>
                            </m:r>
                          </m:den>
                        </m:f>
                      </m:oMath>
                    </m:oMathPara>
                  </a14:m>
                  <a:endParaRPr lang="en-US" sz="1400" dirty="0"/>
                </a:p>
              </p:txBody>
            </p:sp>
          </mc:Choice>
          <mc:Fallback xmlns="">
            <p:sp>
              <p:nvSpPr>
                <p:cNvPr id="51" name="ZoneTexte 50">
                  <a:extLst>
                    <a:ext uri="{FF2B5EF4-FFF2-40B4-BE49-F238E27FC236}">
                      <a16:creationId xmlns:a16="http://schemas.microsoft.com/office/drawing/2014/main" id="{0E900825-D3E5-FAE6-CCEF-55DE3E303A31}"/>
                    </a:ext>
                  </a:extLst>
                </p:cNvPr>
                <p:cNvSpPr txBox="1">
                  <a:spLocks noRot="1" noChangeAspect="1" noMove="1" noResize="1" noEditPoints="1" noAdjustHandles="1" noChangeArrowheads="1" noChangeShapeType="1" noTextEdit="1"/>
                </p:cNvSpPr>
                <p:nvPr/>
              </p:nvSpPr>
              <p:spPr>
                <a:xfrm>
                  <a:off x="3955158" y="4663616"/>
                  <a:ext cx="762837" cy="373820"/>
                </a:xfrm>
                <a:prstGeom prst="rect">
                  <a:avLst/>
                </a:prstGeom>
                <a:blipFill>
                  <a:blip r:embed="rId19"/>
                  <a:stretch>
                    <a:fillRect t="-38710" b="-93548"/>
                  </a:stretch>
                </a:blipFill>
              </p:spPr>
              <p:txBody>
                <a:bodyPr/>
                <a:lstStyle/>
                <a:p>
                  <a:r>
                    <a:rPr lang="en-US">
                      <a:noFill/>
                    </a:rPr>
                    <a:t> </a:t>
                  </a:r>
                </a:p>
              </p:txBody>
            </p:sp>
          </mc:Fallback>
        </mc:AlternateContent>
      </p:grpSp>
      <p:sp>
        <p:nvSpPr>
          <p:cNvPr id="14" name="Espace réservé du pied de page 13">
            <a:extLst>
              <a:ext uri="{FF2B5EF4-FFF2-40B4-BE49-F238E27FC236}">
                <a16:creationId xmlns:a16="http://schemas.microsoft.com/office/drawing/2014/main" id="{ED8DF93F-BD35-27D3-1897-ECA4FB8DF6A7}"/>
              </a:ext>
            </a:extLst>
          </p:cNvPr>
          <p:cNvSpPr>
            <a:spLocks noGrp="1"/>
          </p:cNvSpPr>
          <p:nvPr>
            <p:ph type="ftr" sz="quarter" idx="11"/>
          </p:nvPr>
        </p:nvSpPr>
        <p:spPr/>
        <p:txBody>
          <a:bodyPr/>
          <a:lstStyle/>
          <a:p>
            <a:r>
              <a:rPr lang="fr-FR"/>
              <a:t>Charles Babin</a:t>
            </a:r>
          </a:p>
        </p:txBody>
      </p:sp>
      <p:sp>
        <p:nvSpPr>
          <p:cNvPr id="15" name="Espace réservé du numéro de diapositive 14">
            <a:extLst>
              <a:ext uri="{FF2B5EF4-FFF2-40B4-BE49-F238E27FC236}">
                <a16:creationId xmlns:a16="http://schemas.microsoft.com/office/drawing/2014/main" id="{2B0C585A-EFFF-E04E-89C1-8D926764A031}"/>
              </a:ext>
            </a:extLst>
          </p:cNvPr>
          <p:cNvSpPr>
            <a:spLocks noGrp="1"/>
          </p:cNvSpPr>
          <p:nvPr>
            <p:ph type="sldNum" sz="quarter" idx="12"/>
          </p:nvPr>
        </p:nvSpPr>
        <p:spPr/>
        <p:txBody>
          <a:bodyPr/>
          <a:lstStyle/>
          <a:p>
            <a:fld id="{BC52D411-5A3D-D14A-AF34-D9B1C8ECD583}" type="slidenum">
              <a:rPr lang="fr-FR" smtClean="0"/>
              <a:pPr/>
              <a:t>57</a:t>
            </a:fld>
            <a:endParaRPr lang="fr-FR"/>
          </a:p>
        </p:txBody>
      </p:sp>
      <p:grpSp>
        <p:nvGrpSpPr>
          <p:cNvPr id="9" name="Groupe 8">
            <a:extLst>
              <a:ext uri="{FF2B5EF4-FFF2-40B4-BE49-F238E27FC236}">
                <a16:creationId xmlns:a16="http://schemas.microsoft.com/office/drawing/2014/main" id="{51F58007-9BBA-F0BB-62D9-6F29526B9E11}"/>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C637B682-9E06-8488-82B2-D4F983F1438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EADD99-64B4-1DEC-B298-F56CEAA7EB4A}"/>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 name="Image 19">
            <a:extLst>
              <a:ext uri="{FF2B5EF4-FFF2-40B4-BE49-F238E27FC236}">
                <a16:creationId xmlns:a16="http://schemas.microsoft.com/office/drawing/2014/main" id="{3662D37D-0574-DD3C-DF02-B3DBDFD9BF34}"/>
              </a:ext>
            </a:extLst>
          </p:cNvPr>
          <p:cNvPicPr>
            <a:picLocks noChangeAspect="1"/>
          </p:cNvPicPr>
          <p:nvPr/>
        </p:nvPicPr>
        <p:blipFill>
          <a:blip r:embed="rId21"/>
          <a:stretch>
            <a:fillRect/>
          </a:stretch>
        </p:blipFill>
        <p:spPr>
          <a:xfrm>
            <a:off x="149310" y="139477"/>
            <a:ext cx="656033" cy="653612"/>
          </a:xfrm>
          <a:prstGeom prst="rect">
            <a:avLst/>
          </a:prstGeom>
        </p:spPr>
      </p:pic>
      <p:sp>
        <p:nvSpPr>
          <p:cNvPr id="22" name="Espace réservé de la date 11">
            <a:extLst>
              <a:ext uri="{FF2B5EF4-FFF2-40B4-BE49-F238E27FC236}">
                <a16:creationId xmlns:a16="http://schemas.microsoft.com/office/drawing/2014/main" id="{942DEBA4-532B-CDA3-83B8-B4D2227BB493}"/>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57CAFEE4-BD2E-8891-042B-B79A10515952}"/>
                  </a:ext>
                </a:extLst>
              </p:cNvPr>
              <p:cNvSpPr txBox="1"/>
              <p:nvPr/>
            </p:nvSpPr>
            <p:spPr>
              <a:xfrm>
                <a:off x="1347788" y="3564446"/>
                <a:ext cx="3693935" cy="701539"/>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m:rPr>
                              <m:sty m:val="p"/>
                            </m:rPr>
                            <a:rPr lang="fr-FR" sz="1400">
                              <a:latin typeface="Cambria Math" panose="02040503050406030204" pitchFamily="18" charset="0"/>
                            </a:rPr>
                            <m:t>H</m:t>
                          </m:r>
                        </m:e>
                        <m:sub>
                          <m:r>
                            <m:rPr>
                              <m:sty m:val="p"/>
                            </m:rPr>
                            <a:rPr lang="fr-FR" sz="1400" b="0" i="0" smtClean="0">
                              <a:latin typeface="Cambria Math" panose="02040503050406030204" pitchFamily="18" charset="0"/>
                            </a:rPr>
                            <m:t>hf</m:t>
                          </m:r>
                        </m:sub>
                      </m:sSub>
                      <m:r>
                        <a:rPr lang="fr-FR" sz="1400" i="1">
                          <a:latin typeface="Cambria Math" panose="02040503050406030204" pitchFamily="18" charset="0"/>
                        </a:rPr>
                        <m:t>=</m:t>
                      </m:r>
                      <m:r>
                        <a:rPr lang="fr-FR" sz="1400" b="0" i="1" smtClean="0">
                          <a:latin typeface="Cambria Math" panose="02040503050406030204" pitchFamily="18" charset="0"/>
                        </a:rPr>
                        <m:t> </m:t>
                      </m:r>
                      <m:acc>
                        <m:accPr>
                          <m:chr m:val="⃗"/>
                          <m:ctrlPr>
                            <a:rPr lang="fr-FR" sz="1400" b="0" i="1" smtClean="0">
                              <a:latin typeface="Cambria Math" panose="02040503050406030204" pitchFamily="18" charset="0"/>
                            </a:rPr>
                          </m:ctrlPr>
                        </m:accPr>
                        <m:e>
                          <m:r>
                            <a:rPr lang="fr-FR" sz="1400" b="0" i="1" smtClean="0">
                              <a:latin typeface="Cambria Math" panose="02040503050406030204" pitchFamily="18" charset="0"/>
                            </a:rPr>
                            <m:t>𝑆</m:t>
                          </m:r>
                          <m:r>
                            <a:rPr lang="fr-FR" sz="1400" b="0" i="1" smtClean="0">
                              <a:latin typeface="Cambria Math" panose="02040503050406030204" pitchFamily="18" charset="0"/>
                            </a:rPr>
                            <m:t> </m:t>
                          </m:r>
                        </m:e>
                      </m:acc>
                      <m:r>
                        <a:rPr lang="fr-FR" sz="1400" b="0" i="1" smtClean="0">
                          <a:latin typeface="Cambria Math" panose="02040503050406030204" pitchFamily="18" charset="0"/>
                        </a:rPr>
                        <m:t>𝐴</m:t>
                      </m:r>
                      <m:r>
                        <a:rPr lang="fr-FR" sz="1400" b="0" i="1" smtClean="0">
                          <a:latin typeface="Cambria Math" panose="02040503050406030204" pitchFamily="18" charset="0"/>
                        </a:rPr>
                        <m:t> </m:t>
                      </m:r>
                      <m:acc>
                        <m:accPr>
                          <m:chr m:val="⃗"/>
                          <m:ctrlPr>
                            <a:rPr lang="fr-FR" sz="1400" i="1">
                              <a:latin typeface="Cambria Math" panose="02040503050406030204" pitchFamily="18" charset="0"/>
                            </a:rPr>
                          </m:ctrlPr>
                        </m:accPr>
                        <m:e>
                          <m:r>
                            <a:rPr lang="fr-FR" sz="1400" b="0" i="1" smtClean="0">
                              <a:latin typeface="Cambria Math" panose="02040503050406030204" pitchFamily="18" charset="0"/>
                            </a:rPr>
                            <m:t>𝐼</m:t>
                          </m:r>
                          <m:r>
                            <a:rPr lang="fr-FR" sz="1400" b="0" i="1" smtClean="0">
                              <a:latin typeface="Cambria Math" panose="02040503050406030204" pitchFamily="18" charset="0"/>
                            </a:rPr>
                            <m:t> </m:t>
                          </m:r>
                        </m:e>
                      </m:acc>
                      <m:r>
                        <a:rPr lang="fr-FR" sz="1400" b="0" i="1" smtClean="0">
                          <a:latin typeface="Cambria Math" panose="02040503050406030204" pitchFamily="18" charset="0"/>
                        </a:rPr>
                        <m:t>=</m:t>
                      </m:r>
                      <m:r>
                        <a:rPr lang="fr-FR" sz="1400" i="1" smtClean="0">
                          <a:latin typeface="Cambria Math" panose="02040503050406030204" pitchFamily="18" charset="0"/>
                        </a:rPr>
                        <m:t>𝐴</m:t>
                      </m:r>
                      <m:r>
                        <m:rPr>
                          <m:nor/>
                        </m:rPr>
                        <a:rPr lang="fr-FR" sz="1400" baseline="-25000"/>
                        <m:t>⟂</m:t>
                      </m:r>
                      <m:r>
                        <a:rPr lang="fr-FR" sz="1400" i="1">
                          <a:latin typeface="Cambria Math" panose="02040503050406030204" pitchFamily="18" charset="0"/>
                        </a:rPr>
                        <m:t>𝑆</m:t>
                      </m:r>
                      <m:r>
                        <a:rPr lang="fr-FR" sz="1400" i="1" baseline="-25000">
                          <a:latin typeface="Cambria Math" panose="02040503050406030204" pitchFamily="18" charset="0"/>
                        </a:rPr>
                        <m:t>𝑍</m:t>
                      </m:r>
                      <m:r>
                        <a:rPr lang="fr-FR" sz="1400" i="1" baseline="-25000">
                          <a:latin typeface="Cambria Math" panose="02040503050406030204" pitchFamily="18" charset="0"/>
                        </a:rPr>
                        <m:t> </m:t>
                      </m:r>
                      <m:r>
                        <a:rPr lang="fr-FR" sz="1400" i="1">
                          <a:latin typeface="Cambria Math" panose="02040503050406030204" pitchFamily="18" charset="0"/>
                        </a:rPr>
                        <m:t>𝐼</m:t>
                      </m:r>
                      <m:r>
                        <a:rPr lang="fr-FR" sz="1400" b="0" i="1" baseline="-25000" smtClean="0">
                          <a:latin typeface="Cambria Math" panose="02040503050406030204" pitchFamily="18" charset="0"/>
                        </a:rPr>
                        <m:t>𝑋</m:t>
                      </m:r>
                      <m:r>
                        <a:rPr lang="fr-FR" sz="1400" b="0" i="1" smtClean="0">
                          <a:latin typeface="Cambria Math" panose="02040503050406030204" pitchFamily="18" charset="0"/>
                        </a:rPr>
                        <m:t>+</m:t>
                      </m:r>
                      <m:r>
                        <a:rPr lang="fr-FR" sz="1400" b="0" i="1" baseline="-25000" smtClean="0">
                          <a:latin typeface="Cambria Math" panose="02040503050406030204" pitchFamily="18" charset="0"/>
                        </a:rPr>
                        <m:t> </m:t>
                      </m:r>
                      <m:r>
                        <a:rPr lang="fr-FR" sz="1400" i="1">
                          <a:latin typeface="Cambria Math" panose="02040503050406030204" pitchFamily="18" charset="0"/>
                        </a:rPr>
                        <m:t>𝐴</m:t>
                      </m:r>
                      <m:r>
                        <a:rPr lang="fr-FR" sz="1400" b="0" i="1" baseline="-25000" smtClean="0">
                          <a:latin typeface="Cambria Math" panose="02040503050406030204" pitchFamily="18" charset="0"/>
                        </a:rPr>
                        <m:t>|| </m:t>
                      </m:r>
                      <m:r>
                        <a:rPr lang="fr-FR" sz="1400" i="1">
                          <a:latin typeface="Cambria Math" panose="02040503050406030204" pitchFamily="18" charset="0"/>
                        </a:rPr>
                        <m:t>𝑆</m:t>
                      </m:r>
                      <m:r>
                        <a:rPr lang="fr-FR" sz="1400" i="1" baseline="-25000">
                          <a:latin typeface="Cambria Math" panose="02040503050406030204" pitchFamily="18" charset="0"/>
                        </a:rPr>
                        <m:t>𝑍</m:t>
                      </m:r>
                      <m:r>
                        <a:rPr lang="fr-FR" sz="1400" b="0" i="1" baseline="-25000" smtClean="0">
                          <a:latin typeface="Cambria Math" panose="02040503050406030204" pitchFamily="18" charset="0"/>
                        </a:rPr>
                        <m:t> </m:t>
                      </m:r>
                      <m:r>
                        <a:rPr lang="fr-FR" sz="1400" b="0" i="1" smtClean="0">
                          <a:latin typeface="Cambria Math" panose="02040503050406030204" pitchFamily="18" charset="0"/>
                        </a:rPr>
                        <m:t>𝐼</m:t>
                      </m:r>
                      <m:r>
                        <a:rPr lang="fr-FR" sz="1400" b="0" i="1" baseline="-25000" smtClean="0">
                          <a:latin typeface="Cambria Math" panose="02040503050406030204" pitchFamily="18" charset="0"/>
                        </a:rPr>
                        <m:t>𝑍</m:t>
                      </m:r>
                    </m:oMath>
                  </m:oMathPara>
                </a14:m>
                <a:endParaRPr lang="fr-FR" sz="1400" i="1" baseline="-25000" dirty="0">
                  <a:latin typeface="Cambria Math" panose="02040503050406030204" pitchFamily="18" charset="0"/>
                  <a:ea typeface="Cambria Math" panose="02040503050406030204" pitchFamily="18" charset="0"/>
                </a:endParaRPr>
              </a:p>
              <a:p>
                <a:pPr algn="ctr"/>
                <a:endParaRPr lang="fr-FR" sz="1400" i="1" baseline="-25000" dirty="0">
                  <a:latin typeface="Cambria Math" panose="02040503050406030204" pitchFamily="18" charset="0"/>
                  <a:ea typeface="Cambria Math" panose="02040503050406030204" pitchFamily="18" charset="0"/>
                </a:endParaRPr>
              </a:p>
              <a:p>
                <a:pPr algn="ctr"/>
                <a:r>
                  <a:rPr lang="fr-FR" sz="1400" dirty="0" err="1"/>
                  <a:t>with</a:t>
                </a:r>
                <a:r>
                  <a:rPr lang="fr-FR" sz="1400" dirty="0"/>
                  <a:t>:  </a:t>
                </a:r>
                <a14:m>
                  <m:oMath xmlns:m="http://schemas.openxmlformats.org/officeDocument/2006/math">
                    <m:sSubSup>
                      <m:sSubSupPr>
                        <m:ctrlPr>
                          <a:rPr lang="fr-FR" sz="1400" i="1" smtClean="0">
                            <a:latin typeface="Cambria Math" panose="02040503050406030204" pitchFamily="18" charset="0"/>
                          </a:rPr>
                        </m:ctrlPr>
                      </m:sSubSupPr>
                      <m:e>
                        <m:r>
                          <a:rPr lang="fr-FR" sz="1400" b="0" i="1" smtClean="0">
                            <a:latin typeface="Cambria Math" panose="02040503050406030204" pitchFamily="18" charset="0"/>
                          </a:rPr>
                          <m:t>𝐴</m:t>
                        </m:r>
                      </m:e>
                      <m:sub>
                        <m:r>
                          <m:rPr>
                            <m:nor/>
                          </m:rPr>
                          <a:rPr lang="fr-FR" sz="1400"/>
                          <m:t>⟂</m:t>
                        </m:r>
                      </m:sub>
                      <m:sup>
                        <m:r>
                          <a:rPr lang="fr-FR" sz="1400" b="0" i="1" smtClean="0">
                            <a:latin typeface="Cambria Math" panose="02040503050406030204" pitchFamily="18" charset="0"/>
                          </a:rPr>
                          <m:t>2</m:t>
                        </m:r>
                      </m:sup>
                    </m:sSubSup>
                    <m:r>
                      <a:rPr lang="fr-FR" sz="1400" b="0" i="1" smtClean="0">
                        <a:latin typeface="Cambria Math" panose="02040503050406030204" pitchFamily="18" charset="0"/>
                      </a:rPr>
                      <m:t>+</m:t>
                    </m:r>
                    <m:sSubSup>
                      <m:sSubSupPr>
                        <m:ctrlPr>
                          <a:rPr lang="fr-FR" sz="1400" i="1">
                            <a:latin typeface="Cambria Math" panose="02040503050406030204" pitchFamily="18" charset="0"/>
                          </a:rPr>
                        </m:ctrlPr>
                      </m:sSubSupPr>
                      <m:e>
                        <m:r>
                          <a:rPr lang="fr-FR" sz="1400" i="1">
                            <a:latin typeface="Cambria Math" panose="02040503050406030204" pitchFamily="18" charset="0"/>
                          </a:rPr>
                          <m:t>𝐴</m:t>
                        </m:r>
                      </m:e>
                      <m:sub>
                        <m:r>
                          <m:rPr>
                            <m:nor/>
                          </m:rPr>
                          <a:rPr lang="fr-FR" sz="1400" b="0" i="0" smtClean="0">
                            <a:latin typeface="Cambria Math" panose="02040503050406030204" pitchFamily="18" charset="0"/>
                          </a:rPr>
                          <m:t>||</m:t>
                        </m:r>
                      </m:sub>
                      <m:sup>
                        <m:r>
                          <a:rPr lang="fr-FR" sz="1400" i="1">
                            <a:latin typeface="Cambria Math" panose="02040503050406030204" pitchFamily="18" charset="0"/>
                          </a:rPr>
                          <m:t>2</m:t>
                        </m:r>
                      </m:sup>
                    </m:sSubSup>
                    <m:r>
                      <a:rPr lang="fr-FR" sz="1400" i="1" smtClean="0">
                        <a:latin typeface="Cambria Math" panose="02040503050406030204" pitchFamily="18" charset="0"/>
                        <a:ea typeface="Cambria Math" panose="02040503050406030204" pitchFamily="18" charset="0"/>
                      </a:rPr>
                      <m:t>∝</m:t>
                    </m:r>
                    <m:f>
                      <m:fPr>
                        <m:type m:val="skw"/>
                        <m:ctrlPr>
                          <a:rPr lang="fr-FR" sz="1400" i="1" smtClean="0">
                            <a:latin typeface="Cambria Math" panose="02040503050406030204" pitchFamily="18" charset="0"/>
                            <a:ea typeface="Cambria Math" panose="02040503050406030204" pitchFamily="18" charset="0"/>
                          </a:rPr>
                        </m:ctrlPr>
                      </m:fPr>
                      <m:num>
                        <m:r>
                          <a:rPr lang="fr-FR" sz="1400" b="0" i="1" smtClean="0">
                            <a:latin typeface="Cambria Math" panose="02040503050406030204" pitchFamily="18" charset="0"/>
                            <a:ea typeface="Cambria Math" panose="02040503050406030204" pitchFamily="18" charset="0"/>
                          </a:rPr>
                          <m:t>1</m:t>
                        </m:r>
                      </m:num>
                      <m:den>
                        <m:sSup>
                          <m:sSupPr>
                            <m:ctrlPr>
                              <a:rPr lang="fr-FR" sz="1400" i="1" smtClean="0">
                                <a:latin typeface="Cambria Math" panose="02040503050406030204" pitchFamily="18" charset="0"/>
                                <a:ea typeface="Cambria Math" panose="02040503050406030204" pitchFamily="18" charset="0"/>
                              </a:rPr>
                            </m:ctrlPr>
                          </m:sSupPr>
                          <m:e>
                            <m:r>
                              <a:rPr lang="fr-FR" sz="1400" b="0" i="1" smtClean="0">
                                <a:latin typeface="Cambria Math" panose="02040503050406030204" pitchFamily="18" charset="0"/>
                                <a:ea typeface="Cambria Math" panose="02040503050406030204" pitchFamily="18" charset="0"/>
                              </a:rPr>
                              <m:t>𝑟</m:t>
                            </m:r>
                          </m:e>
                          <m:sup>
                            <m:r>
                              <a:rPr lang="fr-FR" sz="1400" b="0" i="1" smtClean="0">
                                <a:latin typeface="Cambria Math" panose="02040503050406030204" pitchFamily="18" charset="0"/>
                                <a:ea typeface="Cambria Math" panose="02040503050406030204" pitchFamily="18" charset="0"/>
                              </a:rPr>
                              <m:t> 3</m:t>
                            </m:r>
                          </m:sup>
                        </m:sSup>
                      </m:den>
                    </m:f>
                  </m:oMath>
                </a14:m>
                <a:endParaRPr lang="fr-FR" sz="1400" i="1" dirty="0">
                  <a:latin typeface="Cambria Math" panose="02040503050406030204" pitchFamily="18" charset="0"/>
                  <a:ea typeface="Cambria Math" panose="02040503050406030204" pitchFamily="18" charset="0"/>
                </a:endParaRPr>
              </a:p>
            </p:txBody>
          </p:sp>
        </mc:Choice>
        <mc:Fallback xmlns="">
          <p:sp>
            <p:nvSpPr>
              <p:cNvPr id="24" name="ZoneTexte 23">
                <a:extLst>
                  <a:ext uri="{FF2B5EF4-FFF2-40B4-BE49-F238E27FC236}">
                    <a16:creationId xmlns:a16="http://schemas.microsoft.com/office/drawing/2014/main" id="{57CAFEE4-BD2E-8891-042B-B79A10515952}"/>
                  </a:ext>
                </a:extLst>
              </p:cNvPr>
              <p:cNvSpPr txBox="1">
                <a:spLocks noRot="1" noChangeAspect="1" noMove="1" noResize="1" noEditPoints="1" noAdjustHandles="1" noChangeArrowheads="1" noChangeShapeType="1" noTextEdit="1"/>
              </p:cNvSpPr>
              <p:nvPr/>
            </p:nvSpPr>
            <p:spPr>
              <a:xfrm>
                <a:off x="1347788" y="3564446"/>
                <a:ext cx="3693935" cy="701539"/>
              </a:xfrm>
              <a:prstGeom prst="rect">
                <a:avLst/>
              </a:prstGeom>
              <a:blipFill>
                <a:blip r:embed="rId22"/>
                <a:stretch>
                  <a:fillRect b="-69643"/>
                </a:stretch>
              </a:blipFill>
            </p:spPr>
            <p:txBody>
              <a:bodyPr/>
              <a:lstStyle/>
              <a:p>
                <a:r>
                  <a:rPr lang="fr-FR">
                    <a:noFill/>
                  </a:rPr>
                  <a:t> </a:t>
                </a:r>
              </a:p>
            </p:txBody>
          </p:sp>
        </mc:Fallback>
      </mc:AlternateContent>
      <p:pic>
        <p:nvPicPr>
          <p:cNvPr id="2" name="Image 1">
            <a:extLst>
              <a:ext uri="{FF2B5EF4-FFF2-40B4-BE49-F238E27FC236}">
                <a16:creationId xmlns:a16="http://schemas.microsoft.com/office/drawing/2014/main" id="{6BD7818C-08C9-50E4-9717-F41F9861D235}"/>
              </a:ext>
            </a:extLst>
          </p:cNvPr>
          <p:cNvPicPr>
            <a:picLocks noChangeAspect="1"/>
          </p:cNvPicPr>
          <p:nvPr/>
        </p:nvPicPr>
        <p:blipFill>
          <a:blip r:embed="rId23"/>
          <a:stretch>
            <a:fillRect/>
          </a:stretch>
        </p:blipFill>
        <p:spPr>
          <a:xfrm>
            <a:off x="7378011" y="2632092"/>
            <a:ext cx="244566" cy="258541"/>
          </a:xfrm>
          <a:prstGeom prst="rect">
            <a:avLst/>
          </a:prstGeom>
        </p:spPr>
      </p:pic>
      <p:pic>
        <p:nvPicPr>
          <p:cNvPr id="12" name="Image 11">
            <a:extLst>
              <a:ext uri="{FF2B5EF4-FFF2-40B4-BE49-F238E27FC236}">
                <a16:creationId xmlns:a16="http://schemas.microsoft.com/office/drawing/2014/main" id="{C5E9261A-1CFC-C702-9347-C7A242DD0276}"/>
              </a:ext>
            </a:extLst>
          </p:cNvPr>
          <p:cNvPicPr>
            <a:picLocks noChangeAspect="1"/>
          </p:cNvPicPr>
          <p:nvPr/>
        </p:nvPicPr>
        <p:blipFill>
          <a:blip r:embed="rId24"/>
          <a:stretch>
            <a:fillRect/>
          </a:stretch>
        </p:blipFill>
        <p:spPr>
          <a:xfrm>
            <a:off x="7378011" y="4945716"/>
            <a:ext cx="244566" cy="258541"/>
          </a:xfrm>
          <a:prstGeom prst="rect">
            <a:avLst/>
          </a:prstGeom>
        </p:spPr>
      </p:pic>
      <p:grpSp>
        <p:nvGrpSpPr>
          <p:cNvPr id="13" name="Groupe 12">
            <a:extLst>
              <a:ext uri="{FF2B5EF4-FFF2-40B4-BE49-F238E27FC236}">
                <a16:creationId xmlns:a16="http://schemas.microsoft.com/office/drawing/2014/main" id="{B66F0DD2-38C2-7FC6-61A0-6E4CEBF81051}"/>
              </a:ext>
            </a:extLst>
          </p:cNvPr>
          <p:cNvGrpSpPr/>
          <p:nvPr/>
        </p:nvGrpSpPr>
        <p:grpSpPr>
          <a:xfrm>
            <a:off x="6368555" y="2949644"/>
            <a:ext cx="2214662" cy="1894420"/>
            <a:chOff x="9306489" y="4328370"/>
            <a:chExt cx="2214662" cy="1894420"/>
          </a:xfrm>
        </p:grpSpPr>
        <p:sp>
          <p:nvSpPr>
            <p:cNvPr id="16" name="Ellipse 15">
              <a:extLst>
                <a:ext uri="{FF2B5EF4-FFF2-40B4-BE49-F238E27FC236}">
                  <a16:creationId xmlns:a16="http://schemas.microsoft.com/office/drawing/2014/main" id="{0B284B47-6A02-FB38-706C-073F8406379E}"/>
                </a:ext>
              </a:extLst>
            </p:cNvPr>
            <p:cNvSpPr/>
            <p:nvPr/>
          </p:nvSpPr>
          <p:spPr>
            <a:xfrm>
              <a:off x="9489394" y="4344645"/>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eur droit avec flèche 17">
              <a:extLst>
                <a:ext uri="{FF2B5EF4-FFF2-40B4-BE49-F238E27FC236}">
                  <a16:creationId xmlns:a16="http://schemas.microsoft.com/office/drawing/2014/main" id="{CEEBA301-56FD-FC4E-1425-0BD8FDD41C7F}"/>
                </a:ext>
              </a:extLst>
            </p:cNvPr>
            <p:cNvCxnSpPr>
              <a:cxnSpLocks/>
            </p:cNvCxnSpPr>
            <p:nvPr/>
          </p:nvCxnSpPr>
          <p:spPr>
            <a:xfrm flipH="1">
              <a:off x="9700397" y="5270077"/>
              <a:ext cx="735882" cy="141730"/>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BB995A69-06A2-660E-B340-54D12F04909C}"/>
                </a:ext>
              </a:extLst>
            </p:cNvPr>
            <p:cNvCxnSpPr>
              <a:cxnSpLocks/>
              <a:stCxn id="16" idx="6"/>
              <a:endCxn id="28" idx="0"/>
            </p:cNvCxnSpPr>
            <p:nvPr/>
          </p:nvCxnSpPr>
          <p:spPr>
            <a:xfrm flipH="1">
              <a:off x="9491952" y="5283718"/>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F4709043-4AAE-1A03-7813-2F70130AF4E7}"/>
                </a:ext>
              </a:extLst>
            </p:cNvPr>
            <p:cNvCxnSpPr>
              <a:cxnSpLocks/>
            </p:cNvCxnSpPr>
            <p:nvPr/>
          </p:nvCxnSpPr>
          <p:spPr>
            <a:xfrm rot="16200000" flipV="1">
              <a:off x="9950905" y="4819048"/>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8FB93A58-D4A1-7E60-C8E8-6ED23788322B}"/>
                </a:ext>
              </a:extLst>
            </p:cNvPr>
            <p:cNvSpPr/>
            <p:nvPr/>
          </p:nvSpPr>
          <p:spPr>
            <a:xfrm>
              <a:off x="10131806" y="4344645"/>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Ellipse 27">
              <a:extLst>
                <a:ext uri="{FF2B5EF4-FFF2-40B4-BE49-F238E27FC236}">
                  <a16:creationId xmlns:a16="http://schemas.microsoft.com/office/drawing/2014/main" id="{4C136195-0D0B-1D6D-EDEA-65A90D3676D6}"/>
                </a:ext>
              </a:extLst>
            </p:cNvPr>
            <p:cNvSpPr/>
            <p:nvPr/>
          </p:nvSpPr>
          <p:spPr>
            <a:xfrm rot="16200000">
              <a:off x="10131806" y="4344646"/>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Connecteur droit avec flèche 28">
              <a:extLst>
                <a:ext uri="{FF2B5EF4-FFF2-40B4-BE49-F238E27FC236}">
                  <a16:creationId xmlns:a16="http://schemas.microsoft.com/office/drawing/2014/main" id="{541FA471-EBBD-A10D-7346-1FD8AD9D8332}"/>
                </a:ext>
              </a:extLst>
            </p:cNvPr>
            <p:cNvCxnSpPr>
              <a:cxnSpLocks/>
              <a:stCxn id="16" idx="0"/>
              <a:endCxn id="16" idx="4"/>
            </p:cNvCxnSpPr>
            <p:nvPr/>
          </p:nvCxnSpPr>
          <p:spPr>
            <a:xfrm>
              <a:off x="10428466" y="4344645"/>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2EF07C44-0C31-D352-7BCB-13FA7BF00054}"/>
                </a:ext>
              </a:extLst>
            </p:cNvPr>
            <p:cNvCxnSpPr>
              <a:cxnSpLocks/>
            </p:cNvCxnSpPr>
            <p:nvPr/>
          </p:nvCxnSpPr>
          <p:spPr>
            <a:xfrm flipH="1">
              <a:off x="10140124" y="4997567"/>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EDCAD5E3-B611-AE56-B474-324F7EECBDF0}"/>
                </a:ext>
              </a:extLst>
            </p:cNvPr>
            <p:cNvCxnSpPr>
              <a:cxnSpLocks/>
            </p:cNvCxnSpPr>
            <p:nvPr/>
          </p:nvCxnSpPr>
          <p:spPr>
            <a:xfrm flipH="1" flipV="1">
              <a:off x="10313849" y="4328370"/>
              <a:ext cx="122430" cy="980669"/>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2BF65B64-6DE9-8C4D-D8E9-2D8D8C62BF53}"/>
                </a:ext>
              </a:extLst>
            </p:cNvPr>
            <p:cNvSpPr/>
            <p:nvPr/>
          </p:nvSpPr>
          <p:spPr>
            <a:xfrm rot="14610581" flipH="1">
              <a:off x="10037185" y="3906105"/>
              <a:ext cx="753270" cy="2214662"/>
            </a:xfrm>
            <a:prstGeom prst="arc">
              <a:avLst>
                <a:gd name="adj1" fmla="val 16174436"/>
                <a:gd name="adj2" fmla="val 17156310"/>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7" name="Image 36">
            <a:extLst>
              <a:ext uri="{FF2B5EF4-FFF2-40B4-BE49-F238E27FC236}">
                <a16:creationId xmlns:a16="http://schemas.microsoft.com/office/drawing/2014/main" id="{D9C8E934-BD02-98BE-9CF8-BBC8D3D68956}"/>
              </a:ext>
            </a:extLst>
          </p:cNvPr>
          <p:cNvPicPr>
            <a:picLocks noChangeAspect="1"/>
          </p:cNvPicPr>
          <p:nvPr/>
        </p:nvPicPr>
        <p:blipFill>
          <a:blip r:embed="rId7"/>
          <a:stretch>
            <a:fillRect/>
          </a:stretch>
        </p:blipFill>
        <p:spPr>
          <a:xfrm>
            <a:off x="7077521" y="2026679"/>
            <a:ext cx="702409" cy="265195"/>
          </a:xfrm>
          <a:prstGeom prst="rect">
            <a:avLst/>
          </a:prstGeom>
        </p:spPr>
      </p:pic>
      <p:grpSp>
        <p:nvGrpSpPr>
          <p:cNvPr id="52" name="Groupe 51">
            <a:extLst>
              <a:ext uri="{FF2B5EF4-FFF2-40B4-BE49-F238E27FC236}">
                <a16:creationId xmlns:a16="http://schemas.microsoft.com/office/drawing/2014/main" id="{7F1E9D65-D77A-6AFD-6CAF-807762CCDBCF}"/>
              </a:ext>
            </a:extLst>
          </p:cNvPr>
          <p:cNvGrpSpPr/>
          <p:nvPr/>
        </p:nvGrpSpPr>
        <p:grpSpPr>
          <a:xfrm>
            <a:off x="9364209" y="2965540"/>
            <a:ext cx="2214662" cy="1878145"/>
            <a:chOff x="9227588" y="2059616"/>
            <a:chExt cx="2214662" cy="1878145"/>
          </a:xfrm>
        </p:grpSpPr>
        <p:sp>
          <p:nvSpPr>
            <p:cNvPr id="53" name="Ellipse 52">
              <a:extLst>
                <a:ext uri="{FF2B5EF4-FFF2-40B4-BE49-F238E27FC236}">
                  <a16:creationId xmlns:a16="http://schemas.microsoft.com/office/drawing/2014/main" id="{A8215BB7-E753-8372-E7F6-E86B5170265C}"/>
                </a:ext>
              </a:extLst>
            </p:cNvPr>
            <p:cNvSpPr/>
            <p:nvPr/>
          </p:nvSpPr>
          <p:spPr>
            <a:xfrm>
              <a:off x="9489394" y="2059616"/>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Ellipse 53">
              <a:extLst>
                <a:ext uri="{FF2B5EF4-FFF2-40B4-BE49-F238E27FC236}">
                  <a16:creationId xmlns:a16="http://schemas.microsoft.com/office/drawing/2014/main" id="{20740F8C-E9A4-29B5-77F1-FA91A9802271}"/>
                </a:ext>
              </a:extLst>
            </p:cNvPr>
            <p:cNvSpPr/>
            <p:nvPr/>
          </p:nvSpPr>
          <p:spPr>
            <a:xfrm rot="16200000">
              <a:off x="10131806" y="2059617"/>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Connecteur droit avec flèche 54">
              <a:extLst>
                <a:ext uri="{FF2B5EF4-FFF2-40B4-BE49-F238E27FC236}">
                  <a16:creationId xmlns:a16="http://schemas.microsoft.com/office/drawing/2014/main" id="{0B6C3BE3-E94F-C283-4875-B505B8D53704}"/>
                </a:ext>
              </a:extLst>
            </p:cNvPr>
            <p:cNvCxnSpPr>
              <a:cxnSpLocks/>
              <a:stCxn id="53" idx="6"/>
              <a:endCxn id="54" idx="0"/>
            </p:cNvCxnSpPr>
            <p:nvPr/>
          </p:nvCxnSpPr>
          <p:spPr>
            <a:xfrm flipH="1">
              <a:off x="9491952" y="2998689"/>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B3A03E4D-7EBE-AAEA-EDC3-8AF2DD966635}"/>
                </a:ext>
              </a:extLst>
            </p:cNvPr>
            <p:cNvCxnSpPr>
              <a:cxnSpLocks/>
            </p:cNvCxnSpPr>
            <p:nvPr/>
          </p:nvCxnSpPr>
          <p:spPr>
            <a:xfrm flipH="1">
              <a:off x="10140124" y="2712538"/>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983A8506-6016-ECA5-CDB7-AE2C7123341F}"/>
                </a:ext>
              </a:extLst>
            </p:cNvPr>
            <p:cNvCxnSpPr>
              <a:cxnSpLocks/>
            </p:cNvCxnSpPr>
            <p:nvPr/>
          </p:nvCxnSpPr>
          <p:spPr>
            <a:xfrm flipH="1" flipV="1">
              <a:off x="10083054" y="2117088"/>
              <a:ext cx="345412" cy="881601"/>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170BFC87-22C3-10BB-1056-E7635D37F671}"/>
                </a:ext>
              </a:extLst>
            </p:cNvPr>
            <p:cNvCxnSpPr>
              <a:cxnSpLocks/>
            </p:cNvCxnSpPr>
            <p:nvPr/>
          </p:nvCxnSpPr>
          <p:spPr>
            <a:xfrm rot="16200000" flipV="1">
              <a:off x="9950904" y="2533804"/>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1D003246-E659-E45A-DD66-7BB2EF0DA637}"/>
                </a:ext>
              </a:extLst>
            </p:cNvPr>
            <p:cNvCxnSpPr>
              <a:cxnSpLocks/>
            </p:cNvCxnSpPr>
            <p:nvPr/>
          </p:nvCxnSpPr>
          <p:spPr>
            <a:xfrm flipH="1" flipV="1">
              <a:off x="9875581" y="2633250"/>
              <a:ext cx="573085" cy="367599"/>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0" name="Arc 59">
              <a:extLst>
                <a:ext uri="{FF2B5EF4-FFF2-40B4-BE49-F238E27FC236}">
                  <a16:creationId xmlns:a16="http://schemas.microsoft.com/office/drawing/2014/main" id="{72AC8F5F-4E16-4258-8262-D1AB2EF6D5BB}"/>
                </a:ext>
              </a:extLst>
            </p:cNvPr>
            <p:cNvSpPr/>
            <p:nvPr/>
          </p:nvSpPr>
          <p:spPr>
            <a:xfrm rot="14292797" flipH="1">
              <a:off x="9958284" y="1449549"/>
              <a:ext cx="753270" cy="2214662"/>
            </a:xfrm>
            <a:prstGeom prst="arc">
              <a:avLst>
                <a:gd name="adj1" fmla="val 16174436"/>
                <a:gd name="adj2" fmla="val 18080421"/>
              </a:avLst>
            </a:prstGeom>
            <a:ln w="41275">
              <a:solidFill>
                <a:srgbClr val="8BA4CE"/>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Ellipse 60">
              <a:extLst>
                <a:ext uri="{FF2B5EF4-FFF2-40B4-BE49-F238E27FC236}">
                  <a16:creationId xmlns:a16="http://schemas.microsoft.com/office/drawing/2014/main" id="{BBF1D6BA-3997-DC40-FF2A-55152833D622}"/>
                </a:ext>
              </a:extLst>
            </p:cNvPr>
            <p:cNvSpPr/>
            <p:nvPr/>
          </p:nvSpPr>
          <p:spPr>
            <a:xfrm>
              <a:off x="10131806" y="2059616"/>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Connecteur droit avec flèche 61">
              <a:extLst>
                <a:ext uri="{FF2B5EF4-FFF2-40B4-BE49-F238E27FC236}">
                  <a16:creationId xmlns:a16="http://schemas.microsoft.com/office/drawing/2014/main" id="{1EC95599-5646-E28D-5B71-7EF0F404A014}"/>
                </a:ext>
              </a:extLst>
            </p:cNvPr>
            <p:cNvCxnSpPr>
              <a:cxnSpLocks/>
              <a:stCxn id="53" idx="0"/>
              <a:endCxn id="53" idx="4"/>
            </p:cNvCxnSpPr>
            <p:nvPr/>
          </p:nvCxnSpPr>
          <p:spPr>
            <a:xfrm>
              <a:off x="10428466" y="2059616"/>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3" name="Image 62">
            <a:extLst>
              <a:ext uri="{FF2B5EF4-FFF2-40B4-BE49-F238E27FC236}">
                <a16:creationId xmlns:a16="http://schemas.microsoft.com/office/drawing/2014/main" id="{A553B2BA-D40E-1B61-1ADE-73CEDEF9FAF9}"/>
              </a:ext>
            </a:extLst>
          </p:cNvPr>
          <p:cNvPicPr>
            <a:picLocks noChangeAspect="1"/>
          </p:cNvPicPr>
          <p:nvPr/>
        </p:nvPicPr>
        <p:blipFill>
          <a:blip r:embed="rId8"/>
          <a:stretch>
            <a:fillRect/>
          </a:stretch>
        </p:blipFill>
        <p:spPr>
          <a:xfrm>
            <a:off x="10152076" y="2024773"/>
            <a:ext cx="702409" cy="265195"/>
          </a:xfrm>
          <a:prstGeom prst="rect">
            <a:avLst/>
          </a:prstGeom>
        </p:spPr>
      </p:pic>
      <p:pic>
        <p:nvPicPr>
          <p:cNvPr id="64" name="Image 63">
            <a:extLst>
              <a:ext uri="{FF2B5EF4-FFF2-40B4-BE49-F238E27FC236}">
                <a16:creationId xmlns:a16="http://schemas.microsoft.com/office/drawing/2014/main" id="{A05922A2-0C2B-EF97-7914-D90D2BF54D14}"/>
              </a:ext>
            </a:extLst>
          </p:cNvPr>
          <p:cNvPicPr>
            <a:picLocks noChangeAspect="1"/>
          </p:cNvPicPr>
          <p:nvPr/>
        </p:nvPicPr>
        <p:blipFill>
          <a:blip r:embed="rId23"/>
          <a:stretch>
            <a:fillRect/>
          </a:stretch>
        </p:blipFill>
        <p:spPr>
          <a:xfrm>
            <a:off x="10458928" y="2632092"/>
            <a:ext cx="244566" cy="258541"/>
          </a:xfrm>
          <a:prstGeom prst="rect">
            <a:avLst/>
          </a:prstGeom>
        </p:spPr>
      </p:pic>
      <p:pic>
        <p:nvPicPr>
          <p:cNvPr id="65" name="Image 64">
            <a:extLst>
              <a:ext uri="{FF2B5EF4-FFF2-40B4-BE49-F238E27FC236}">
                <a16:creationId xmlns:a16="http://schemas.microsoft.com/office/drawing/2014/main" id="{CBF79E8D-7885-CB09-0889-C4EE25005229}"/>
              </a:ext>
            </a:extLst>
          </p:cNvPr>
          <p:cNvPicPr>
            <a:picLocks noChangeAspect="1"/>
          </p:cNvPicPr>
          <p:nvPr/>
        </p:nvPicPr>
        <p:blipFill>
          <a:blip r:embed="rId24"/>
          <a:stretch>
            <a:fillRect/>
          </a:stretch>
        </p:blipFill>
        <p:spPr>
          <a:xfrm>
            <a:off x="10458928" y="4945716"/>
            <a:ext cx="244566" cy="258541"/>
          </a:xfrm>
          <a:prstGeom prst="rect">
            <a:avLst/>
          </a:prstGeom>
        </p:spPr>
      </p:pic>
      <p:pic>
        <p:nvPicPr>
          <p:cNvPr id="67" name="Image 66">
            <a:extLst>
              <a:ext uri="{FF2B5EF4-FFF2-40B4-BE49-F238E27FC236}">
                <a16:creationId xmlns:a16="http://schemas.microsoft.com/office/drawing/2014/main" id="{62BF724F-68D7-57F1-0CD9-57383155D24B}"/>
              </a:ext>
            </a:extLst>
          </p:cNvPr>
          <p:cNvPicPr>
            <a:picLocks noChangeAspect="1"/>
          </p:cNvPicPr>
          <p:nvPr/>
        </p:nvPicPr>
        <p:blipFill>
          <a:blip r:embed="rId25"/>
          <a:stretch>
            <a:fillRect/>
          </a:stretch>
        </p:blipFill>
        <p:spPr>
          <a:xfrm>
            <a:off x="9334912" y="4233774"/>
            <a:ext cx="783602" cy="264238"/>
          </a:xfrm>
          <a:prstGeom prst="rect">
            <a:avLst/>
          </a:prstGeom>
        </p:spPr>
      </p:pic>
      <p:pic>
        <p:nvPicPr>
          <p:cNvPr id="68" name="Image 67">
            <a:extLst>
              <a:ext uri="{FF2B5EF4-FFF2-40B4-BE49-F238E27FC236}">
                <a16:creationId xmlns:a16="http://schemas.microsoft.com/office/drawing/2014/main" id="{C24B3438-00FF-EEE6-045C-0D1E84D7F030}"/>
              </a:ext>
            </a:extLst>
          </p:cNvPr>
          <p:cNvPicPr>
            <a:picLocks noChangeAspect="1"/>
          </p:cNvPicPr>
          <p:nvPr/>
        </p:nvPicPr>
        <p:blipFill>
          <a:blip r:embed="rId26"/>
          <a:stretch>
            <a:fillRect/>
          </a:stretch>
        </p:blipFill>
        <p:spPr>
          <a:xfrm>
            <a:off x="6290753" y="4354126"/>
            <a:ext cx="783602" cy="264238"/>
          </a:xfrm>
          <a:prstGeom prst="rect">
            <a:avLst/>
          </a:prstGeom>
        </p:spPr>
      </p:pic>
      <p:pic>
        <p:nvPicPr>
          <p:cNvPr id="69" name="Image 68">
            <a:extLst>
              <a:ext uri="{FF2B5EF4-FFF2-40B4-BE49-F238E27FC236}">
                <a16:creationId xmlns:a16="http://schemas.microsoft.com/office/drawing/2014/main" id="{DE5EF9DA-BD0F-F1C7-F3AB-955DB2EFC32F}"/>
              </a:ext>
            </a:extLst>
          </p:cNvPr>
          <p:cNvPicPr>
            <a:picLocks noChangeAspect="1"/>
          </p:cNvPicPr>
          <p:nvPr/>
        </p:nvPicPr>
        <p:blipFill>
          <a:blip r:embed="rId27"/>
          <a:stretch>
            <a:fillRect/>
          </a:stretch>
        </p:blipFill>
        <p:spPr>
          <a:xfrm>
            <a:off x="6726649" y="2702848"/>
            <a:ext cx="583146" cy="273350"/>
          </a:xfrm>
          <a:prstGeom prst="rect">
            <a:avLst/>
          </a:prstGeom>
        </p:spPr>
      </p:pic>
      <p:pic>
        <p:nvPicPr>
          <p:cNvPr id="70" name="Image 69">
            <a:extLst>
              <a:ext uri="{FF2B5EF4-FFF2-40B4-BE49-F238E27FC236}">
                <a16:creationId xmlns:a16="http://schemas.microsoft.com/office/drawing/2014/main" id="{BE03697C-F7CC-A0F9-4D47-EFA4B6E22922}"/>
              </a:ext>
            </a:extLst>
          </p:cNvPr>
          <p:cNvPicPr>
            <a:picLocks noChangeAspect="1"/>
          </p:cNvPicPr>
          <p:nvPr/>
        </p:nvPicPr>
        <p:blipFill>
          <a:blip r:embed="rId28"/>
          <a:stretch>
            <a:fillRect/>
          </a:stretch>
        </p:blipFill>
        <p:spPr>
          <a:xfrm>
            <a:off x="9655648" y="2702848"/>
            <a:ext cx="583146" cy="273350"/>
          </a:xfrm>
          <a:prstGeom prst="rect">
            <a:avLst/>
          </a:prstGeom>
        </p:spPr>
      </p:pic>
    </p:spTree>
    <p:extLst>
      <p:ext uri="{BB962C8B-B14F-4D97-AF65-F5344CB8AC3E}">
        <p14:creationId xmlns:p14="http://schemas.microsoft.com/office/powerpoint/2010/main" val="1075855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B15DE2-3FD6-2D49-B27F-800A0A3BF83F}"/>
              </a:ext>
            </a:extLst>
          </p:cNvPr>
          <p:cNvPicPr>
            <a:picLocks noChangeAspect="1"/>
          </p:cNvPicPr>
          <p:nvPr/>
        </p:nvPicPr>
        <p:blipFill>
          <a:blip r:embed="rId3"/>
          <a:stretch>
            <a:fillRect/>
          </a:stretch>
        </p:blipFill>
        <p:spPr>
          <a:xfrm>
            <a:off x="8360498" y="5160990"/>
            <a:ext cx="1243676" cy="1064176"/>
          </a:xfrm>
          <a:prstGeom prst="rect">
            <a:avLst/>
          </a:prstGeom>
        </p:spPr>
      </p:pic>
      <p:pic>
        <p:nvPicPr>
          <p:cNvPr id="6" name="Image 5">
            <a:extLst>
              <a:ext uri="{FF2B5EF4-FFF2-40B4-BE49-F238E27FC236}">
                <a16:creationId xmlns:a16="http://schemas.microsoft.com/office/drawing/2014/main" id="{CB35E5FD-26E7-4D44-96B1-31BC171538CD}"/>
              </a:ext>
            </a:extLst>
          </p:cNvPr>
          <p:cNvPicPr>
            <a:picLocks noChangeAspect="1"/>
          </p:cNvPicPr>
          <p:nvPr/>
        </p:nvPicPr>
        <p:blipFill>
          <a:blip r:embed="rId4"/>
          <a:stretch>
            <a:fillRect/>
          </a:stretch>
        </p:blipFill>
        <p:spPr>
          <a:xfrm>
            <a:off x="8361849" y="3661764"/>
            <a:ext cx="1064176" cy="1153926"/>
          </a:xfrm>
          <a:prstGeom prst="rect">
            <a:avLst/>
          </a:prstGeom>
        </p:spPr>
      </p:pic>
      <p:pic>
        <p:nvPicPr>
          <p:cNvPr id="485" name="Image 484">
            <a:extLst>
              <a:ext uri="{FF2B5EF4-FFF2-40B4-BE49-F238E27FC236}">
                <a16:creationId xmlns:a16="http://schemas.microsoft.com/office/drawing/2014/main" id="{0621B675-29F9-2544-9758-8F8B9A2EAB38}"/>
              </a:ext>
            </a:extLst>
          </p:cNvPr>
          <p:cNvPicPr>
            <a:picLocks noChangeAspect="1"/>
          </p:cNvPicPr>
          <p:nvPr/>
        </p:nvPicPr>
        <p:blipFill>
          <a:blip r:embed="rId5"/>
          <a:stretch>
            <a:fillRect/>
          </a:stretch>
        </p:blipFill>
        <p:spPr>
          <a:xfrm>
            <a:off x="7004201" y="5035401"/>
            <a:ext cx="1243675" cy="1096229"/>
          </a:xfrm>
          <a:prstGeom prst="rect">
            <a:avLst/>
          </a:prstGeom>
        </p:spPr>
      </p:pic>
      <p:pic>
        <p:nvPicPr>
          <p:cNvPr id="487" name="Image 486">
            <a:extLst>
              <a:ext uri="{FF2B5EF4-FFF2-40B4-BE49-F238E27FC236}">
                <a16:creationId xmlns:a16="http://schemas.microsoft.com/office/drawing/2014/main" id="{90A277B7-5770-414E-876F-584F850F8D46}"/>
              </a:ext>
            </a:extLst>
          </p:cNvPr>
          <p:cNvPicPr>
            <a:picLocks noChangeAspect="1"/>
          </p:cNvPicPr>
          <p:nvPr/>
        </p:nvPicPr>
        <p:blipFill>
          <a:blip r:embed="rId6"/>
          <a:stretch>
            <a:fillRect/>
          </a:stretch>
        </p:blipFill>
        <p:spPr>
          <a:xfrm>
            <a:off x="7002277" y="3445102"/>
            <a:ext cx="1064176" cy="1185979"/>
          </a:xfrm>
          <a:prstGeom prst="rect">
            <a:avLst/>
          </a:prstGeom>
        </p:spPr>
      </p:pic>
      <p:pic>
        <p:nvPicPr>
          <p:cNvPr id="479" name="Image 478">
            <a:extLst>
              <a:ext uri="{FF2B5EF4-FFF2-40B4-BE49-F238E27FC236}">
                <a16:creationId xmlns:a16="http://schemas.microsoft.com/office/drawing/2014/main" id="{E2734A86-AE0A-5E4E-8B8C-BEB160D82B4A}"/>
              </a:ext>
            </a:extLst>
          </p:cNvPr>
          <p:cNvPicPr>
            <a:picLocks noChangeAspect="1"/>
          </p:cNvPicPr>
          <p:nvPr/>
        </p:nvPicPr>
        <p:blipFill>
          <a:blip r:embed="rId7"/>
          <a:stretch>
            <a:fillRect/>
          </a:stretch>
        </p:blipFill>
        <p:spPr>
          <a:xfrm>
            <a:off x="6238564" y="3255540"/>
            <a:ext cx="772650" cy="244800"/>
          </a:xfrm>
          <a:prstGeom prst="rect">
            <a:avLst/>
          </a:prstGeom>
        </p:spPr>
      </p:pic>
      <p:pic>
        <p:nvPicPr>
          <p:cNvPr id="480" name="Image 479">
            <a:extLst>
              <a:ext uri="{FF2B5EF4-FFF2-40B4-BE49-F238E27FC236}">
                <a16:creationId xmlns:a16="http://schemas.microsoft.com/office/drawing/2014/main" id="{5C89251E-2E2D-F747-87BF-06F895BC6E07}"/>
              </a:ext>
            </a:extLst>
          </p:cNvPr>
          <p:cNvPicPr>
            <a:picLocks noChangeAspect="1"/>
          </p:cNvPicPr>
          <p:nvPr/>
        </p:nvPicPr>
        <p:blipFill>
          <a:blip r:embed="rId8"/>
          <a:stretch>
            <a:fillRect/>
          </a:stretch>
        </p:blipFill>
        <p:spPr>
          <a:xfrm>
            <a:off x="6242719" y="4773739"/>
            <a:ext cx="902700" cy="244800"/>
          </a:xfrm>
          <a:prstGeom prst="rect">
            <a:avLst/>
          </a:prstGeom>
        </p:spPr>
      </p:pic>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Decoupling</a:t>
            </a:r>
            <a:r>
              <a:rPr lang="fr-FR" sz="3200" dirty="0">
                <a:solidFill>
                  <a:srgbClr val="004191"/>
                </a:solidFill>
              </a:rPr>
              <a:t> </a:t>
            </a:r>
            <a:r>
              <a:rPr lang="fr-FR" sz="3200" dirty="0" err="1">
                <a:solidFill>
                  <a:srgbClr val="004191"/>
                </a:solidFill>
              </a:rPr>
              <a:t>sequences</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E6DFCA4A-58B7-A84F-9F51-DBC708FD5BFB}"/>
              </a:ext>
            </a:extLst>
          </p:cNvPr>
          <p:cNvCxnSpPr>
            <a:cxnSpLocks/>
          </p:cNvCxnSpPr>
          <p:nvPr/>
        </p:nvCxnSpPr>
        <p:spPr>
          <a:xfrm>
            <a:off x="1216263" y="1712073"/>
            <a:ext cx="407068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150" name="Image 149">
            <a:extLst>
              <a:ext uri="{FF2B5EF4-FFF2-40B4-BE49-F238E27FC236}">
                <a16:creationId xmlns:a16="http://schemas.microsoft.com/office/drawing/2014/main" id="{E613C7D6-348E-C74C-96CC-1AFAA248F4D7}"/>
              </a:ext>
            </a:extLst>
          </p:cNvPr>
          <p:cNvPicPr>
            <a:picLocks noChangeAspect="1"/>
          </p:cNvPicPr>
          <p:nvPr/>
        </p:nvPicPr>
        <p:blipFill>
          <a:blip r:embed="rId9"/>
          <a:stretch>
            <a:fillRect/>
          </a:stretch>
        </p:blipFill>
        <p:spPr>
          <a:xfrm>
            <a:off x="971547" y="2214458"/>
            <a:ext cx="416969" cy="157427"/>
          </a:xfrm>
          <a:prstGeom prst="rect">
            <a:avLst/>
          </a:prstGeom>
        </p:spPr>
      </p:pic>
      <p:pic>
        <p:nvPicPr>
          <p:cNvPr id="151" name="Image 150">
            <a:extLst>
              <a:ext uri="{FF2B5EF4-FFF2-40B4-BE49-F238E27FC236}">
                <a16:creationId xmlns:a16="http://schemas.microsoft.com/office/drawing/2014/main" id="{9110C56E-346A-984C-B979-4757D6315596}"/>
              </a:ext>
            </a:extLst>
          </p:cNvPr>
          <p:cNvPicPr>
            <a:picLocks noChangeAspect="1"/>
          </p:cNvPicPr>
          <p:nvPr/>
        </p:nvPicPr>
        <p:blipFill>
          <a:blip r:embed="rId10"/>
          <a:stretch>
            <a:fillRect/>
          </a:stretch>
        </p:blipFill>
        <p:spPr>
          <a:xfrm>
            <a:off x="971547" y="1926426"/>
            <a:ext cx="416969" cy="157427"/>
          </a:xfrm>
          <a:prstGeom prst="rect">
            <a:avLst/>
          </a:prstGeom>
        </p:spPr>
      </p:pic>
      <p:cxnSp>
        <p:nvCxnSpPr>
          <p:cNvPr id="152" name="Connecteur droit avec flèche 151">
            <a:extLst>
              <a:ext uri="{FF2B5EF4-FFF2-40B4-BE49-F238E27FC236}">
                <a16:creationId xmlns:a16="http://schemas.microsoft.com/office/drawing/2014/main" id="{6AC6CFCB-0877-9C4A-9F44-3C089A59D6B9}"/>
              </a:ext>
            </a:extLst>
          </p:cNvPr>
          <p:cNvCxnSpPr>
            <a:cxnSpLocks/>
          </p:cNvCxnSpPr>
          <p:nvPr/>
        </p:nvCxnSpPr>
        <p:spPr>
          <a:xfrm>
            <a:off x="3003055" y="2293172"/>
            <a:ext cx="506539"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avec flèche 152">
            <a:extLst>
              <a:ext uri="{FF2B5EF4-FFF2-40B4-BE49-F238E27FC236}">
                <a16:creationId xmlns:a16="http://schemas.microsoft.com/office/drawing/2014/main" id="{9B1A1753-6EDF-5947-8EF8-3893E4C0FAAB}"/>
              </a:ext>
            </a:extLst>
          </p:cNvPr>
          <p:cNvCxnSpPr>
            <a:cxnSpLocks/>
          </p:cNvCxnSpPr>
          <p:nvPr/>
        </p:nvCxnSpPr>
        <p:spPr>
          <a:xfrm>
            <a:off x="3003055" y="2005140"/>
            <a:ext cx="506539"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Ellipse 153">
            <a:extLst>
              <a:ext uri="{FF2B5EF4-FFF2-40B4-BE49-F238E27FC236}">
                <a16:creationId xmlns:a16="http://schemas.microsoft.com/office/drawing/2014/main" id="{F592C29F-58A5-3741-9CE7-F43118B0CA7D}"/>
              </a:ext>
            </a:extLst>
          </p:cNvPr>
          <p:cNvSpPr/>
          <p:nvPr/>
        </p:nvSpPr>
        <p:spPr>
          <a:xfrm>
            <a:off x="3146600" y="1878229"/>
            <a:ext cx="216024" cy="216024"/>
          </a:xfrm>
          <a:prstGeom prst="ellipse">
            <a:avLst/>
          </a:prstGeom>
          <a:solidFill>
            <a:srgbClr val="2748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Ellipse 154">
            <a:extLst>
              <a:ext uri="{FF2B5EF4-FFF2-40B4-BE49-F238E27FC236}">
                <a16:creationId xmlns:a16="http://schemas.microsoft.com/office/drawing/2014/main" id="{B45B257C-AB43-2846-AC99-7D89B34F0A92}"/>
              </a:ext>
            </a:extLst>
          </p:cNvPr>
          <p:cNvSpPr/>
          <p:nvPr/>
        </p:nvSpPr>
        <p:spPr>
          <a:xfrm>
            <a:off x="3146600" y="2197940"/>
            <a:ext cx="216024" cy="216024"/>
          </a:xfrm>
          <a:prstGeom prst="ellipse">
            <a:avLst/>
          </a:prstGeom>
          <a:solidFill>
            <a:srgbClr val="8BA4C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35C59D03-4D1C-894D-8242-515E19F298F3}"/>
              </a:ext>
            </a:extLst>
          </p:cNvPr>
          <p:cNvSpPr/>
          <p:nvPr/>
        </p:nvSpPr>
        <p:spPr>
          <a:xfrm>
            <a:off x="2131215" y="1340269"/>
            <a:ext cx="571939" cy="371800"/>
          </a:xfrm>
          <a:prstGeom prst="rect">
            <a:avLst/>
          </a:prstGeom>
          <a:solidFill>
            <a:srgbClr val="FFC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1" name="Image 200">
            <a:extLst>
              <a:ext uri="{FF2B5EF4-FFF2-40B4-BE49-F238E27FC236}">
                <a16:creationId xmlns:a16="http://schemas.microsoft.com/office/drawing/2014/main" id="{08567040-B53F-BC45-A041-32A15A3EE61F}"/>
              </a:ext>
            </a:extLst>
          </p:cNvPr>
          <p:cNvPicPr>
            <a:picLocks noChangeAspect="1"/>
          </p:cNvPicPr>
          <p:nvPr/>
        </p:nvPicPr>
        <p:blipFill rotWithShape="1">
          <a:blip r:embed="rId11"/>
          <a:srcRect l="1" t="1" r="-16688" b="67066"/>
          <a:stretch/>
        </p:blipFill>
        <p:spPr>
          <a:xfrm>
            <a:off x="2318268" y="1432496"/>
            <a:ext cx="249422" cy="207990"/>
          </a:xfrm>
          <a:prstGeom prst="rect">
            <a:avLst/>
          </a:prstGeom>
        </p:spPr>
      </p:pic>
      <p:sp>
        <p:nvSpPr>
          <p:cNvPr id="202" name="Rectangle 201">
            <a:extLst>
              <a:ext uri="{FF2B5EF4-FFF2-40B4-BE49-F238E27FC236}">
                <a16:creationId xmlns:a16="http://schemas.microsoft.com/office/drawing/2014/main" id="{61A2DB76-E855-D54E-9B28-18FF9D25A4CB}"/>
              </a:ext>
            </a:extLst>
          </p:cNvPr>
          <p:cNvSpPr/>
          <p:nvPr/>
        </p:nvSpPr>
        <p:spPr>
          <a:xfrm>
            <a:off x="3851645" y="1340269"/>
            <a:ext cx="571939" cy="371800"/>
          </a:xfrm>
          <a:prstGeom prst="rect">
            <a:avLst/>
          </a:prstGeom>
          <a:solidFill>
            <a:srgbClr val="FFC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Image 202">
            <a:extLst>
              <a:ext uri="{FF2B5EF4-FFF2-40B4-BE49-F238E27FC236}">
                <a16:creationId xmlns:a16="http://schemas.microsoft.com/office/drawing/2014/main" id="{D6396766-6B04-D443-A067-E060833CDF30}"/>
              </a:ext>
            </a:extLst>
          </p:cNvPr>
          <p:cNvPicPr>
            <a:picLocks noChangeAspect="1"/>
          </p:cNvPicPr>
          <p:nvPr/>
        </p:nvPicPr>
        <p:blipFill rotWithShape="1">
          <a:blip r:embed="rId11"/>
          <a:srcRect l="1" t="1" r="-16688" b="67066"/>
          <a:stretch/>
        </p:blipFill>
        <p:spPr>
          <a:xfrm>
            <a:off x="4038698" y="1432496"/>
            <a:ext cx="249422" cy="207990"/>
          </a:xfrm>
          <a:prstGeom prst="rect">
            <a:avLst/>
          </a:prstGeom>
        </p:spPr>
      </p:pic>
      <p:cxnSp>
        <p:nvCxnSpPr>
          <p:cNvPr id="146" name="Connecteur droit avec flèche 145">
            <a:extLst>
              <a:ext uri="{FF2B5EF4-FFF2-40B4-BE49-F238E27FC236}">
                <a16:creationId xmlns:a16="http://schemas.microsoft.com/office/drawing/2014/main" id="{7B39B30E-BB1E-8041-A1CB-CAEBC2CC1600}"/>
              </a:ext>
            </a:extLst>
          </p:cNvPr>
          <p:cNvCxnSpPr>
            <a:cxnSpLocks/>
          </p:cNvCxnSpPr>
          <p:nvPr/>
        </p:nvCxnSpPr>
        <p:spPr>
          <a:xfrm>
            <a:off x="4480983" y="2293172"/>
            <a:ext cx="506539"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Connecteur droit avec flèche 146">
            <a:extLst>
              <a:ext uri="{FF2B5EF4-FFF2-40B4-BE49-F238E27FC236}">
                <a16:creationId xmlns:a16="http://schemas.microsoft.com/office/drawing/2014/main" id="{8DE1F17D-9C51-864D-8633-B61B51CD5809}"/>
              </a:ext>
            </a:extLst>
          </p:cNvPr>
          <p:cNvCxnSpPr>
            <a:cxnSpLocks/>
          </p:cNvCxnSpPr>
          <p:nvPr/>
        </p:nvCxnSpPr>
        <p:spPr>
          <a:xfrm>
            <a:off x="4480983" y="2005140"/>
            <a:ext cx="506539"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9BA11E56-9D54-AF4E-A51E-45C4824B5825}"/>
              </a:ext>
            </a:extLst>
          </p:cNvPr>
          <p:cNvSpPr/>
          <p:nvPr/>
        </p:nvSpPr>
        <p:spPr>
          <a:xfrm>
            <a:off x="4624528" y="1878229"/>
            <a:ext cx="216024" cy="216024"/>
          </a:xfrm>
          <a:prstGeom prst="ellipse">
            <a:avLst/>
          </a:prstGeom>
          <a:solidFill>
            <a:srgbClr val="8BA4C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Ellipse 203">
            <a:extLst>
              <a:ext uri="{FF2B5EF4-FFF2-40B4-BE49-F238E27FC236}">
                <a16:creationId xmlns:a16="http://schemas.microsoft.com/office/drawing/2014/main" id="{1322F314-CB5B-A040-92E5-70D3D0E50B67}"/>
              </a:ext>
            </a:extLst>
          </p:cNvPr>
          <p:cNvSpPr/>
          <p:nvPr/>
        </p:nvSpPr>
        <p:spPr>
          <a:xfrm>
            <a:off x="4624528" y="2185160"/>
            <a:ext cx="216024" cy="216024"/>
          </a:xfrm>
          <a:prstGeom prst="ellipse">
            <a:avLst/>
          </a:prstGeom>
          <a:solidFill>
            <a:srgbClr val="2748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Connecteur droit avec flèche 158">
            <a:extLst>
              <a:ext uri="{FF2B5EF4-FFF2-40B4-BE49-F238E27FC236}">
                <a16:creationId xmlns:a16="http://schemas.microsoft.com/office/drawing/2014/main" id="{0766832F-5EE0-3B4C-A4FE-FED226550231}"/>
              </a:ext>
            </a:extLst>
          </p:cNvPr>
          <p:cNvCxnSpPr>
            <a:cxnSpLocks/>
          </p:cNvCxnSpPr>
          <p:nvPr/>
        </p:nvCxnSpPr>
        <p:spPr>
          <a:xfrm>
            <a:off x="1568962" y="2293172"/>
            <a:ext cx="506539"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Connecteur droit avec flèche 159">
            <a:extLst>
              <a:ext uri="{FF2B5EF4-FFF2-40B4-BE49-F238E27FC236}">
                <a16:creationId xmlns:a16="http://schemas.microsoft.com/office/drawing/2014/main" id="{B22AEF45-BC30-344D-B921-D504513EF5AF}"/>
              </a:ext>
            </a:extLst>
          </p:cNvPr>
          <p:cNvCxnSpPr>
            <a:cxnSpLocks/>
          </p:cNvCxnSpPr>
          <p:nvPr/>
        </p:nvCxnSpPr>
        <p:spPr>
          <a:xfrm>
            <a:off x="1568962" y="2005140"/>
            <a:ext cx="506539"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Ellipse 207">
            <a:extLst>
              <a:ext uri="{FF2B5EF4-FFF2-40B4-BE49-F238E27FC236}">
                <a16:creationId xmlns:a16="http://schemas.microsoft.com/office/drawing/2014/main" id="{45297B35-CA2F-B040-95CA-313B86ED1563}"/>
              </a:ext>
            </a:extLst>
          </p:cNvPr>
          <p:cNvSpPr/>
          <p:nvPr/>
        </p:nvSpPr>
        <p:spPr>
          <a:xfrm>
            <a:off x="1717596" y="2185160"/>
            <a:ext cx="216024" cy="216024"/>
          </a:xfrm>
          <a:prstGeom prst="ellipse">
            <a:avLst/>
          </a:prstGeom>
          <a:solidFill>
            <a:srgbClr val="2748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Connecteur droit 213">
            <a:extLst>
              <a:ext uri="{FF2B5EF4-FFF2-40B4-BE49-F238E27FC236}">
                <a16:creationId xmlns:a16="http://schemas.microsoft.com/office/drawing/2014/main" id="{1FE3537A-E421-B241-B080-34549E9D848B}"/>
              </a:ext>
            </a:extLst>
          </p:cNvPr>
          <p:cNvCxnSpPr>
            <a:cxnSpLocks/>
          </p:cNvCxnSpPr>
          <p:nvPr/>
        </p:nvCxnSpPr>
        <p:spPr>
          <a:xfrm flipH="1">
            <a:off x="2716325" y="1543531"/>
            <a:ext cx="108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8" name="Connecteur droit 217">
            <a:extLst>
              <a:ext uri="{FF2B5EF4-FFF2-40B4-BE49-F238E27FC236}">
                <a16:creationId xmlns:a16="http://schemas.microsoft.com/office/drawing/2014/main" id="{ACC7ADE2-BD99-404E-A167-947257B3253D}"/>
              </a:ext>
            </a:extLst>
          </p:cNvPr>
          <p:cNvCxnSpPr>
            <a:cxnSpLocks/>
          </p:cNvCxnSpPr>
          <p:nvPr/>
        </p:nvCxnSpPr>
        <p:spPr>
          <a:xfrm flipH="1">
            <a:off x="4464253" y="1543531"/>
            <a:ext cx="54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9" name="Connecteur droit 218">
            <a:extLst>
              <a:ext uri="{FF2B5EF4-FFF2-40B4-BE49-F238E27FC236}">
                <a16:creationId xmlns:a16="http://schemas.microsoft.com/office/drawing/2014/main" id="{BD919A5D-33F8-324A-9FD6-28D4EB3D334D}"/>
              </a:ext>
            </a:extLst>
          </p:cNvPr>
          <p:cNvCxnSpPr>
            <a:cxnSpLocks/>
          </p:cNvCxnSpPr>
          <p:nvPr/>
        </p:nvCxnSpPr>
        <p:spPr>
          <a:xfrm flipH="1">
            <a:off x="1552232" y="1543531"/>
            <a:ext cx="54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2" name="Accolade ouvrante 221">
            <a:extLst>
              <a:ext uri="{FF2B5EF4-FFF2-40B4-BE49-F238E27FC236}">
                <a16:creationId xmlns:a16="http://schemas.microsoft.com/office/drawing/2014/main" id="{13ED46C2-1C00-7C47-B9D4-3375535E336D}"/>
              </a:ext>
            </a:extLst>
          </p:cNvPr>
          <p:cNvSpPr/>
          <p:nvPr/>
        </p:nvSpPr>
        <p:spPr>
          <a:xfrm rot="10800000" flipH="1">
            <a:off x="1419567" y="1253000"/>
            <a:ext cx="132803" cy="601549"/>
          </a:xfrm>
          <a:prstGeom prst="leftBrace">
            <a:avLst>
              <a:gd name="adj1" fmla="val 58394"/>
              <a:gd name="adj2" fmla="val 50000"/>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223" name="Accolade ouvrante 222">
            <a:extLst>
              <a:ext uri="{FF2B5EF4-FFF2-40B4-BE49-F238E27FC236}">
                <a16:creationId xmlns:a16="http://schemas.microsoft.com/office/drawing/2014/main" id="{A46F78CD-EF85-FF40-88AC-19B51AB188FF}"/>
              </a:ext>
            </a:extLst>
          </p:cNvPr>
          <p:cNvSpPr/>
          <p:nvPr/>
        </p:nvSpPr>
        <p:spPr>
          <a:xfrm flipH="1">
            <a:off x="5004253" y="1243347"/>
            <a:ext cx="132803" cy="601550"/>
          </a:xfrm>
          <a:prstGeom prst="leftBrace">
            <a:avLst>
              <a:gd name="adj1" fmla="val 58394"/>
              <a:gd name="adj2" fmla="val 50000"/>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pic>
        <p:nvPicPr>
          <p:cNvPr id="224" name="Image 223">
            <a:extLst>
              <a:ext uri="{FF2B5EF4-FFF2-40B4-BE49-F238E27FC236}">
                <a16:creationId xmlns:a16="http://schemas.microsoft.com/office/drawing/2014/main" id="{2CD348C5-0B73-7948-9669-3256FA8AD29B}"/>
              </a:ext>
            </a:extLst>
          </p:cNvPr>
          <p:cNvPicPr>
            <a:picLocks noChangeAspect="1"/>
          </p:cNvPicPr>
          <p:nvPr/>
        </p:nvPicPr>
        <p:blipFill>
          <a:blip r:embed="rId12"/>
          <a:stretch>
            <a:fillRect/>
          </a:stretch>
        </p:blipFill>
        <p:spPr>
          <a:xfrm>
            <a:off x="5137056" y="1102777"/>
            <a:ext cx="394607" cy="231753"/>
          </a:xfrm>
          <a:prstGeom prst="rect">
            <a:avLst/>
          </a:prstGeom>
        </p:spPr>
      </p:pic>
      <p:pic>
        <p:nvPicPr>
          <p:cNvPr id="226" name="Image 225">
            <a:extLst>
              <a:ext uri="{FF2B5EF4-FFF2-40B4-BE49-F238E27FC236}">
                <a16:creationId xmlns:a16="http://schemas.microsoft.com/office/drawing/2014/main" id="{834FA782-B37C-1F49-93A6-4159D6209ED7}"/>
              </a:ext>
            </a:extLst>
          </p:cNvPr>
          <p:cNvPicPr>
            <a:picLocks noChangeAspect="1"/>
          </p:cNvPicPr>
          <p:nvPr/>
        </p:nvPicPr>
        <p:blipFill>
          <a:blip r:embed="rId13"/>
          <a:stretch>
            <a:fillRect/>
          </a:stretch>
        </p:blipFill>
        <p:spPr>
          <a:xfrm>
            <a:off x="1743490" y="1319756"/>
            <a:ext cx="198428" cy="176380"/>
          </a:xfrm>
          <a:prstGeom prst="rect">
            <a:avLst/>
          </a:prstGeom>
        </p:spPr>
      </p:pic>
      <p:pic>
        <p:nvPicPr>
          <p:cNvPr id="227" name="Image 226">
            <a:extLst>
              <a:ext uri="{FF2B5EF4-FFF2-40B4-BE49-F238E27FC236}">
                <a16:creationId xmlns:a16="http://schemas.microsoft.com/office/drawing/2014/main" id="{3D1A2389-62FE-0848-9322-BE7D94BE90AD}"/>
              </a:ext>
            </a:extLst>
          </p:cNvPr>
          <p:cNvPicPr>
            <a:picLocks noChangeAspect="1"/>
          </p:cNvPicPr>
          <p:nvPr/>
        </p:nvPicPr>
        <p:blipFill>
          <a:blip r:embed="rId14"/>
          <a:stretch>
            <a:fillRect/>
          </a:stretch>
        </p:blipFill>
        <p:spPr>
          <a:xfrm>
            <a:off x="3092211" y="1217126"/>
            <a:ext cx="370377" cy="275137"/>
          </a:xfrm>
          <a:prstGeom prst="rect">
            <a:avLst/>
          </a:prstGeom>
        </p:spPr>
      </p:pic>
      <p:pic>
        <p:nvPicPr>
          <p:cNvPr id="228" name="Image 227">
            <a:extLst>
              <a:ext uri="{FF2B5EF4-FFF2-40B4-BE49-F238E27FC236}">
                <a16:creationId xmlns:a16="http://schemas.microsoft.com/office/drawing/2014/main" id="{8F0B7587-70FB-1D45-8F83-66EE44342C96}"/>
              </a:ext>
            </a:extLst>
          </p:cNvPr>
          <p:cNvPicPr>
            <a:picLocks noChangeAspect="1"/>
          </p:cNvPicPr>
          <p:nvPr/>
        </p:nvPicPr>
        <p:blipFill>
          <a:blip r:embed="rId13"/>
          <a:stretch>
            <a:fillRect/>
          </a:stretch>
        </p:blipFill>
        <p:spPr>
          <a:xfrm>
            <a:off x="4639713" y="1319756"/>
            <a:ext cx="198428" cy="176380"/>
          </a:xfrm>
          <a:prstGeom prst="rect">
            <a:avLst/>
          </a:prstGeom>
        </p:spPr>
      </p:pic>
      <p:pic>
        <p:nvPicPr>
          <p:cNvPr id="231" name="Image 230">
            <a:extLst>
              <a:ext uri="{FF2B5EF4-FFF2-40B4-BE49-F238E27FC236}">
                <a16:creationId xmlns:a16="http://schemas.microsoft.com/office/drawing/2014/main" id="{3C13B673-E507-DB41-BA50-0EFB04A495D8}"/>
              </a:ext>
            </a:extLst>
          </p:cNvPr>
          <p:cNvPicPr>
            <a:picLocks noChangeAspect="1"/>
          </p:cNvPicPr>
          <p:nvPr/>
        </p:nvPicPr>
        <p:blipFill>
          <a:blip r:embed="rId15"/>
          <a:stretch>
            <a:fillRect/>
          </a:stretch>
        </p:blipFill>
        <p:spPr>
          <a:xfrm>
            <a:off x="3013705" y="2795112"/>
            <a:ext cx="517760" cy="345173"/>
          </a:xfrm>
          <a:prstGeom prst="rect">
            <a:avLst/>
          </a:prstGeom>
        </p:spPr>
      </p:pic>
      <p:pic>
        <p:nvPicPr>
          <p:cNvPr id="232" name="Image 231">
            <a:extLst>
              <a:ext uri="{FF2B5EF4-FFF2-40B4-BE49-F238E27FC236}">
                <a16:creationId xmlns:a16="http://schemas.microsoft.com/office/drawing/2014/main" id="{BFB147FD-12A1-4241-84D4-E415C532C349}"/>
              </a:ext>
            </a:extLst>
          </p:cNvPr>
          <p:cNvPicPr>
            <a:picLocks noChangeAspect="1"/>
          </p:cNvPicPr>
          <p:nvPr/>
        </p:nvPicPr>
        <p:blipFill>
          <a:blip r:embed="rId16"/>
          <a:stretch>
            <a:fillRect/>
          </a:stretch>
        </p:blipFill>
        <p:spPr>
          <a:xfrm>
            <a:off x="1582017" y="2795113"/>
            <a:ext cx="517760" cy="345173"/>
          </a:xfrm>
          <a:prstGeom prst="rect">
            <a:avLst/>
          </a:prstGeom>
        </p:spPr>
      </p:pic>
      <p:pic>
        <p:nvPicPr>
          <p:cNvPr id="233" name="Image 232">
            <a:extLst>
              <a:ext uri="{FF2B5EF4-FFF2-40B4-BE49-F238E27FC236}">
                <a16:creationId xmlns:a16="http://schemas.microsoft.com/office/drawing/2014/main" id="{DE747EC2-ECCC-1A4E-93AE-D9FF6D8A5879}"/>
              </a:ext>
            </a:extLst>
          </p:cNvPr>
          <p:cNvPicPr>
            <a:picLocks noChangeAspect="1"/>
          </p:cNvPicPr>
          <p:nvPr/>
        </p:nvPicPr>
        <p:blipFill>
          <a:blip r:embed="rId17"/>
          <a:stretch>
            <a:fillRect/>
          </a:stretch>
        </p:blipFill>
        <p:spPr>
          <a:xfrm>
            <a:off x="3013705" y="2491828"/>
            <a:ext cx="517760" cy="345173"/>
          </a:xfrm>
          <a:prstGeom prst="rect">
            <a:avLst/>
          </a:prstGeom>
        </p:spPr>
      </p:pic>
      <p:pic>
        <p:nvPicPr>
          <p:cNvPr id="236" name="Image 235">
            <a:extLst>
              <a:ext uri="{FF2B5EF4-FFF2-40B4-BE49-F238E27FC236}">
                <a16:creationId xmlns:a16="http://schemas.microsoft.com/office/drawing/2014/main" id="{FD26559C-B98A-0A40-A198-6506D99C7D10}"/>
              </a:ext>
            </a:extLst>
          </p:cNvPr>
          <p:cNvPicPr>
            <a:picLocks noChangeAspect="1"/>
          </p:cNvPicPr>
          <p:nvPr/>
        </p:nvPicPr>
        <p:blipFill>
          <a:blip r:embed="rId16"/>
          <a:stretch>
            <a:fillRect/>
          </a:stretch>
        </p:blipFill>
        <p:spPr>
          <a:xfrm>
            <a:off x="4496765" y="2795113"/>
            <a:ext cx="517760" cy="345173"/>
          </a:xfrm>
          <a:prstGeom prst="rect">
            <a:avLst/>
          </a:prstGeom>
        </p:spPr>
      </p:pic>
      <p:pic>
        <p:nvPicPr>
          <p:cNvPr id="237" name="Image 236">
            <a:extLst>
              <a:ext uri="{FF2B5EF4-FFF2-40B4-BE49-F238E27FC236}">
                <a16:creationId xmlns:a16="http://schemas.microsoft.com/office/drawing/2014/main" id="{E645D284-B4C6-244F-B0F4-C6A5E628E55C}"/>
              </a:ext>
            </a:extLst>
          </p:cNvPr>
          <p:cNvPicPr>
            <a:picLocks noChangeAspect="1"/>
          </p:cNvPicPr>
          <p:nvPr/>
        </p:nvPicPr>
        <p:blipFill>
          <a:blip r:embed="rId18"/>
          <a:stretch>
            <a:fillRect/>
          </a:stretch>
        </p:blipFill>
        <p:spPr>
          <a:xfrm>
            <a:off x="4482364" y="2491828"/>
            <a:ext cx="517760" cy="345173"/>
          </a:xfrm>
          <a:prstGeom prst="rect">
            <a:avLst/>
          </a:prstGeom>
        </p:spPr>
      </p:pic>
      <p:sp>
        <p:nvSpPr>
          <p:cNvPr id="239" name="Ellipse 238">
            <a:extLst>
              <a:ext uri="{FF2B5EF4-FFF2-40B4-BE49-F238E27FC236}">
                <a16:creationId xmlns:a16="http://schemas.microsoft.com/office/drawing/2014/main" id="{955D0240-6EAD-BC44-9AD6-A6E2815EAEEB}"/>
              </a:ext>
            </a:extLst>
          </p:cNvPr>
          <p:cNvSpPr/>
          <p:nvPr/>
        </p:nvSpPr>
        <p:spPr>
          <a:xfrm>
            <a:off x="-3791813" y="1144780"/>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Ellipse 239">
            <a:extLst>
              <a:ext uri="{FF2B5EF4-FFF2-40B4-BE49-F238E27FC236}">
                <a16:creationId xmlns:a16="http://schemas.microsoft.com/office/drawing/2014/main" id="{60A95993-005A-FB49-AAC1-E0E9101EDCA0}"/>
              </a:ext>
            </a:extLst>
          </p:cNvPr>
          <p:cNvSpPr/>
          <p:nvPr/>
        </p:nvSpPr>
        <p:spPr>
          <a:xfrm rot="16200000">
            <a:off x="-3149401" y="1144781"/>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1" name="Connecteur droit avec flèche 240">
            <a:extLst>
              <a:ext uri="{FF2B5EF4-FFF2-40B4-BE49-F238E27FC236}">
                <a16:creationId xmlns:a16="http://schemas.microsoft.com/office/drawing/2014/main" id="{1A69E4A0-CA1C-084A-B41B-7F6AEF215A22}"/>
              </a:ext>
            </a:extLst>
          </p:cNvPr>
          <p:cNvCxnSpPr>
            <a:cxnSpLocks/>
            <a:stCxn id="239" idx="6"/>
            <a:endCxn id="240" idx="0"/>
          </p:cNvCxnSpPr>
          <p:nvPr/>
        </p:nvCxnSpPr>
        <p:spPr>
          <a:xfrm flipH="1">
            <a:off x="-3789255" y="2083853"/>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Connecteur droit avec flèche 241">
            <a:extLst>
              <a:ext uri="{FF2B5EF4-FFF2-40B4-BE49-F238E27FC236}">
                <a16:creationId xmlns:a16="http://schemas.microsoft.com/office/drawing/2014/main" id="{92FEE495-FD1A-824C-871A-1D3AB99453FD}"/>
              </a:ext>
            </a:extLst>
          </p:cNvPr>
          <p:cNvCxnSpPr>
            <a:cxnSpLocks/>
          </p:cNvCxnSpPr>
          <p:nvPr/>
        </p:nvCxnSpPr>
        <p:spPr>
          <a:xfrm flipH="1">
            <a:off x="-3141083" y="1797702"/>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Connecteur droit avec flèche 243">
            <a:extLst>
              <a:ext uri="{FF2B5EF4-FFF2-40B4-BE49-F238E27FC236}">
                <a16:creationId xmlns:a16="http://schemas.microsoft.com/office/drawing/2014/main" id="{D2210E0B-F48D-914F-90A4-3AB77D9B4B80}"/>
              </a:ext>
            </a:extLst>
          </p:cNvPr>
          <p:cNvCxnSpPr>
            <a:cxnSpLocks/>
          </p:cNvCxnSpPr>
          <p:nvPr/>
        </p:nvCxnSpPr>
        <p:spPr>
          <a:xfrm rot="16200000" flipV="1">
            <a:off x="-3330303" y="1618968"/>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47" name="Ellipse 246">
            <a:extLst>
              <a:ext uri="{FF2B5EF4-FFF2-40B4-BE49-F238E27FC236}">
                <a16:creationId xmlns:a16="http://schemas.microsoft.com/office/drawing/2014/main" id="{0D73CAD3-FBB1-3445-BA9E-338DE4BE4AD2}"/>
              </a:ext>
            </a:extLst>
          </p:cNvPr>
          <p:cNvSpPr/>
          <p:nvPr/>
        </p:nvSpPr>
        <p:spPr>
          <a:xfrm>
            <a:off x="-3149401" y="1144780"/>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8" name="Connecteur droit avec flèche 247">
            <a:extLst>
              <a:ext uri="{FF2B5EF4-FFF2-40B4-BE49-F238E27FC236}">
                <a16:creationId xmlns:a16="http://schemas.microsoft.com/office/drawing/2014/main" id="{BE6CE3F1-3C47-164F-964F-4BF6F4E49FFE}"/>
              </a:ext>
            </a:extLst>
          </p:cNvPr>
          <p:cNvCxnSpPr>
            <a:cxnSpLocks/>
            <a:stCxn id="239" idx="0"/>
            <a:endCxn id="239" idx="4"/>
          </p:cNvCxnSpPr>
          <p:nvPr/>
        </p:nvCxnSpPr>
        <p:spPr>
          <a:xfrm>
            <a:off x="-2852741" y="1144780"/>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Connecteur droit avec flèche 242">
            <a:extLst>
              <a:ext uri="{FF2B5EF4-FFF2-40B4-BE49-F238E27FC236}">
                <a16:creationId xmlns:a16="http://schemas.microsoft.com/office/drawing/2014/main" id="{A63F88BC-4B51-704E-B554-9F7ADE79270B}"/>
              </a:ext>
            </a:extLst>
          </p:cNvPr>
          <p:cNvCxnSpPr>
            <a:cxnSpLocks/>
            <a:endCxn id="239" idx="0"/>
          </p:cNvCxnSpPr>
          <p:nvPr/>
        </p:nvCxnSpPr>
        <p:spPr>
          <a:xfrm flipV="1">
            <a:off x="-2852742" y="1144780"/>
            <a:ext cx="1" cy="939071"/>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5" name="Connecteur droit avec flèche 244">
            <a:extLst>
              <a:ext uri="{FF2B5EF4-FFF2-40B4-BE49-F238E27FC236}">
                <a16:creationId xmlns:a16="http://schemas.microsoft.com/office/drawing/2014/main" id="{DE1F4DA8-3CCC-0341-BE3E-5D82A45B7FDD}"/>
              </a:ext>
            </a:extLst>
          </p:cNvPr>
          <p:cNvCxnSpPr>
            <a:cxnSpLocks/>
            <a:endCxn id="240" idx="3"/>
          </p:cNvCxnSpPr>
          <p:nvPr/>
        </p:nvCxnSpPr>
        <p:spPr>
          <a:xfrm>
            <a:off x="-2832541" y="2086013"/>
            <a:ext cx="646382" cy="209419"/>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56" name="Ellipse 255">
            <a:extLst>
              <a:ext uri="{FF2B5EF4-FFF2-40B4-BE49-F238E27FC236}">
                <a16:creationId xmlns:a16="http://schemas.microsoft.com/office/drawing/2014/main" id="{79CCC570-A07F-3040-8E69-A010DAABC126}"/>
              </a:ext>
            </a:extLst>
          </p:cNvPr>
          <p:cNvSpPr/>
          <p:nvPr/>
        </p:nvSpPr>
        <p:spPr>
          <a:xfrm>
            <a:off x="-3495153" y="4646102"/>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Ellipse 256">
            <a:extLst>
              <a:ext uri="{FF2B5EF4-FFF2-40B4-BE49-F238E27FC236}">
                <a16:creationId xmlns:a16="http://schemas.microsoft.com/office/drawing/2014/main" id="{EB1A56B8-301E-1F46-B96F-A995454302AB}"/>
              </a:ext>
            </a:extLst>
          </p:cNvPr>
          <p:cNvSpPr/>
          <p:nvPr/>
        </p:nvSpPr>
        <p:spPr>
          <a:xfrm rot="16200000">
            <a:off x="-2852741" y="4646103"/>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8" name="Connecteur droit avec flèche 257">
            <a:extLst>
              <a:ext uri="{FF2B5EF4-FFF2-40B4-BE49-F238E27FC236}">
                <a16:creationId xmlns:a16="http://schemas.microsoft.com/office/drawing/2014/main" id="{D501A680-5DAF-6D48-8086-E3155E1C8A7B}"/>
              </a:ext>
            </a:extLst>
          </p:cNvPr>
          <p:cNvCxnSpPr>
            <a:cxnSpLocks/>
            <a:stCxn id="256" idx="6"/>
            <a:endCxn id="257" idx="0"/>
          </p:cNvCxnSpPr>
          <p:nvPr/>
        </p:nvCxnSpPr>
        <p:spPr>
          <a:xfrm flipH="1">
            <a:off x="-3492595" y="5585175"/>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Connecteur droit avec flèche 258">
            <a:extLst>
              <a:ext uri="{FF2B5EF4-FFF2-40B4-BE49-F238E27FC236}">
                <a16:creationId xmlns:a16="http://schemas.microsoft.com/office/drawing/2014/main" id="{F1EB2E78-1E45-1C4C-898D-618888E68B4B}"/>
              </a:ext>
            </a:extLst>
          </p:cNvPr>
          <p:cNvCxnSpPr>
            <a:cxnSpLocks/>
          </p:cNvCxnSpPr>
          <p:nvPr/>
        </p:nvCxnSpPr>
        <p:spPr>
          <a:xfrm flipH="1">
            <a:off x="-2844423" y="5299024"/>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Connecteur droit avec flèche 259">
            <a:extLst>
              <a:ext uri="{FF2B5EF4-FFF2-40B4-BE49-F238E27FC236}">
                <a16:creationId xmlns:a16="http://schemas.microsoft.com/office/drawing/2014/main" id="{9460E373-1DCF-124C-9788-6AA5F13925A9}"/>
              </a:ext>
            </a:extLst>
          </p:cNvPr>
          <p:cNvCxnSpPr>
            <a:cxnSpLocks/>
          </p:cNvCxnSpPr>
          <p:nvPr/>
        </p:nvCxnSpPr>
        <p:spPr>
          <a:xfrm rot="16200000" flipV="1">
            <a:off x="-3033643" y="5120290"/>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62" name="Ellipse 261">
            <a:extLst>
              <a:ext uri="{FF2B5EF4-FFF2-40B4-BE49-F238E27FC236}">
                <a16:creationId xmlns:a16="http://schemas.microsoft.com/office/drawing/2014/main" id="{F6B2E538-26A1-9B49-9CC8-E0FE33304389}"/>
              </a:ext>
            </a:extLst>
          </p:cNvPr>
          <p:cNvSpPr/>
          <p:nvPr/>
        </p:nvSpPr>
        <p:spPr>
          <a:xfrm>
            <a:off x="-2852741" y="4646102"/>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3" name="Connecteur droit avec flèche 262">
            <a:extLst>
              <a:ext uri="{FF2B5EF4-FFF2-40B4-BE49-F238E27FC236}">
                <a16:creationId xmlns:a16="http://schemas.microsoft.com/office/drawing/2014/main" id="{8B03EF7E-3A5B-EA47-8AEC-F8E4C54A31CF}"/>
              </a:ext>
            </a:extLst>
          </p:cNvPr>
          <p:cNvCxnSpPr>
            <a:cxnSpLocks/>
            <a:stCxn id="256" idx="0"/>
            <a:endCxn id="256" idx="4"/>
          </p:cNvCxnSpPr>
          <p:nvPr/>
        </p:nvCxnSpPr>
        <p:spPr>
          <a:xfrm>
            <a:off x="-2556081" y="4646102"/>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Connecteur droit avec flèche 263">
            <a:extLst>
              <a:ext uri="{FF2B5EF4-FFF2-40B4-BE49-F238E27FC236}">
                <a16:creationId xmlns:a16="http://schemas.microsoft.com/office/drawing/2014/main" id="{16509552-F64E-5242-8713-D6A0AB058DED}"/>
              </a:ext>
            </a:extLst>
          </p:cNvPr>
          <p:cNvCxnSpPr>
            <a:cxnSpLocks/>
            <a:endCxn id="256" idx="0"/>
          </p:cNvCxnSpPr>
          <p:nvPr/>
        </p:nvCxnSpPr>
        <p:spPr>
          <a:xfrm flipV="1">
            <a:off x="-2556082" y="4646102"/>
            <a:ext cx="1" cy="939071"/>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5" name="Connecteur droit avec flèche 264">
            <a:extLst>
              <a:ext uri="{FF2B5EF4-FFF2-40B4-BE49-F238E27FC236}">
                <a16:creationId xmlns:a16="http://schemas.microsoft.com/office/drawing/2014/main" id="{067FB5DB-622C-2245-866A-91B925831440}"/>
              </a:ext>
            </a:extLst>
          </p:cNvPr>
          <p:cNvCxnSpPr>
            <a:cxnSpLocks/>
            <a:endCxn id="257" idx="3"/>
          </p:cNvCxnSpPr>
          <p:nvPr/>
        </p:nvCxnSpPr>
        <p:spPr>
          <a:xfrm>
            <a:off x="-2535881" y="5587335"/>
            <a:ext cx="646382" cy="209419"/>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66" name="Ellipse 265">
            <a:extLst>
              <a:ext uri="{FF2B5EF4-FFF2-40B4-BE49-F238E27FC236}">
                <a16:creationId xmlns:a16="http://schemas.microsoft.com/office/drawing/2014/main" id="{4F6B7F50-BA17-7B4A-ABD5-8522E58FFFC9}"/>
              </a:ext>
            </a:extLst>
          </p:cNvPr>
          <p:cNvSpPr/>
          <p:nvPr/>
        </p:nvSpPr>
        <p:spPr>
          <a:xfrm>
            <a:off x="-5541557" y="3124957"/>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Ellipse 266">
            <a:extLst>
              <a:ext uri="{FF2B5EF4-FFF2-40B4-BE49-F238E27FC236}">
                <a16:creationId xmlns:a16="http://schemas.microsoft.com/office/drawing/2014/main" id="{139B0C11-BBC2-3F45-8DCC-F9D82120872C}"/>
              </a:ext>
            </a:extLst>
          </p:cNvPr>
          <p:cNvSpPr/>
          <p:nvPr/>
        </p:nvSpPr>
        <p:spPr>
          <a:xfrm rot="16200000">
            <a:off x="-4899145" y="3124958"/>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8" name="Connecteur droit avec flèche 267">
            <a:extLst>
              <a:ext uri="{FF2B5EF4-FFF2-40B4-BE49-F238E27FC236}">
                <a16:creationId xmlns:a16="http://schemas.microsoft.com/office/drawing/2014/main" id="{426B2576-D4B9-9641-B94A-50AA56108E54}"/>
              </a:ext>
            </a:extLst>
          </p:cNvPr>
          <p:cNvCxnSpPr>
            <a:cxnSpLocks/>
            <a:stCxn id="266" idx="6"/>
            <a:endCxn id="267" idx="0"/>
          </p:cNvCxnSpPr>
          <p:nvPr/>
        </p:nvCxnSpPr>
        <p:spPr>
          <a:xfrm flipH="1">
            <a:off x="-5538999" y="4064030"/>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Connecteur droit avec flèche 268">
            <a:extLst>
              <a:ext uri="{FF2B5EF4-FFF2-40B4-BE49-F238E27FC236}">
                <a16:creationId xmlns:a16="http://schemas.microsoft.com/office/drawing/2014/main" id="{1DDA32F2-64EE-7E46-8B4C-20D0C2956281}"/>
              </a:ext>
            </a:extLst>
          </p:cNvPr>
          <p:cNvCxnSpPr>
            <a:cxnSpLocks/>
          </p:cNvCxnSpPr>
          <p:nvPr/>
        </p:nvCxnSpPr>
        <p:spPr>
          <a:xfrm flipH="1">
            <a:off x="-4890827" y="3777879"/>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Connecteur droit avec flèche 269">
            <a:extLst>
              <a:ext uri="{FF2B5EF4-FFF2-40B4-BE49-F238E27FC236}">
                <a16:creationId xmlns:a16="http://schemas.microsoft.com/office/drawing/2014/main" id="{8C2538AB-3749-E84E-B600-DD9F144FF9BC}"/>
              </a:ext>
            </a:extLst>
          </p:cNvPr>
          <p:cNvCxnSpPr>
            <a:cxnSpLocks/>
          </p:cNvCxnSpPr>
          <p:nvPr/>
        </p:nvCxnSpPr>
        <p:spPr>
          <a:xfrm rot="16200000" flipV="1">
            <a:off x="-5080047" y="3599145"/>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72" name="Ellipse 271">
            <a:extLst>
              <a:ext uri="{FF2B5EF4-FFF2-40B4-BE49-F238E27FC236}">
                <a16:creationId xmlns:a16="http://schemas.microsoft.com/office/drawing/2014/main" id="{AB03A8AB-F808-0645-8DF5-A6FB3C8ADFE5}"/>
              </a:ext>
            </a:extLst>
          </p:cNvPr>
          <p:cNvSpPr/>
          <p:nvPr/>
        </p:nvSpPr>
        <p:spPr>
          <a:xfrm>
            <a:off x="-4899145" y="3124957"/>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3" name="Connecteur droit avec flèche 272">
            <a:extLst>
              <a:ext uri="{FF2B5EF4-FFF2-40B4-BE49-F238E27FC236}">
                <a16:creationId xmlns:a16="http://schemas.microsoft.com/office/drawing/2014/main" id="{82CAECE0-D555-D344-8D3F-1B966F1BF7EE}"/>
              </a:ext>
            </a:extLst>
          </p:cNvPr>
          <p:cNvCxnSpPr>
            <a:cxnSpLocks/>
            <a:stCxn id="266" idx="0"/>
            <a:endCxn id="266" idx="4"/>
          </p:cNvCxnSpPr>
          <p:nvPr/>
        </p:nvCxnSpPr>
        <p:spPr>
          <a:xfrm>
            <a:off x="-4602485" y="3124957"/>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Connecteur droit avec flèche 273">
            <a:extLst>
              <a:ext uri="{FF2B5EF4-FFF2-40B4-BE49-F238E27FC236}">
                <a16:creationId xmlns:a16="http://schemas.microsoft.com/office/drawing/2014/main" id="{25C935BA-845A-B943-8F27-E53FC51349F5}"/>
              </a:ext>
            </a:extLst>
          </p:cNvPr>
          <p:cNvCxnSpPr>
            <a:cxnSpLocks/>
            <a:endCxn id="266" idx="0"/>
          </p:cNvCxnSpPr>
          <p:nvPr/>
        </p:nvCxnSpPr>
        <p:spPr>
          <a:xfrm flipV="1">
            <a:off x="-4602486" y="3124957"/>
            <a:ext cx="1" cy="939071"/>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5" name="Connecteur droit avec flèche 274">
            <a:extLst>
              <a:ext uri="{FF2B5EF4-FFF2-40B4-BE49-F238E27FC236}">
                <a16:creationId xmlns:a16="http://schemas.microsoft.com/office/drawing/2014/main" id="{93E6C644-3799-B749-A6B6-2B17A4DC2C71}"/>
              </a:ext>
            </a:extLst>
          </p:cNvPr>
          <p:cNvCxnSpPr>
            <a:cxnSpLocks/>
            <a:endCxn id="267" idx="3"/>
          </p:cNvCxnSpPr>
          <p:nvPr/>
        </p:nvCxnSpPr>
        <p:spPr>
          <a:xfrm>
            <a:off x="-4582285" y="4066190"/>
            <a:ext cx="646382" cy="209419"/>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46" name="Arc 245">
            <a:extLst>
              <a:ext uri="{FF2B5EF4-FFF2-40B4-BE49-F238E27FC236}">
                <a16:creationId xmlns:a16="http://schemas.microsoft.com/office/drawing/2014/main" id="{1873FEED-8EBE-104C-B179-50929A1F91BA}"/>
              </a:ext>
            </a:extLst>
          </p:cNvPr>
          <p:cNvSpPr/>
          <p:nvPr/>
        </p:nvSpPr>
        <p:spPr>
          <a:xfrm rot="16200000" flipH="1">
            <a:off x="-3209176" y="1089025"/>
            <a:ext cx="753270" cy="2214662"/>
          </a:xfrm>
          <a:prstGeom prst="arc">
            <a:avLst>
              <a:gd name="adj1" fmla="val 16174436"/>
              <a:gd name="adj2" fmla="val 3643999"/>
            </a:avLst>
          </a:prstGeom>
          <a:ln w="41275">
            <a:solidFill>
              <a:srgbClr val="8BA4CE"/>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Arc 260">
            <a:extLst>
              <a:ext uri="{FF2B5EF4-FFF2-40B4-BE49-F238E27FC236}">
                <a16:creationId xmlns:a16="http://schemas.microsoft.com/office/drawing/2014/main" id="{AF909CD1-BCC0-F346-BE5F-1BB9657AD40D}"/>
              </a:ext>
            </a:extLst>
          </p:cNvPr>
          <p:cNvSpPr/>
          <p:nvPr/>
        </p:nvSpPr>
        <p:spPr>
          <a:xfrm rot="16200000" flipH="1">
            <a:off x="-2912516" y="4590347"/>
            <a:ext cx="753270" cy="2214662"/>
          </a:xfrm>
          <a:prstGeom prst="arc">
            <a:avLst>
              <a:gd name="adj1" fmla="val 16174436"/>
              <a:gd name="adj2" fmla="val 3643999"/>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1" name="Arc 270">
            <a:extLst>
              <a:ext uri="{FF2B5EF4-FFF2-40B4-BE49-F238E27FC236}">
                <a16:creationId xmlns:a16="http://schemas.microsoft.com/office/drawing/2014/main" id="{359AA784-D25B-A940-B4BB-413EE185A3FD}"/>
              </a:ext>
            </a:extLst>
          </p:cNvPr>
          <p:cNvSpPr/>
          <p:nvPr/>
        </p:nvSpPr>
        <p:spPr>
          <a:xfrm rot="16200000" flipH="1">
            <a:off x="-4958920" y="3069202"/>
            <a:ext cx="753270" cy="2214662"/>
          </a:xfrm>
          <a:prstGeom prst="arc">
            <a:avLst>
              <a:gd name="adj1" fmla="val 16174436"/>
              <a:gd name="adj2" fmla="val 3643999"/>
            </a:avLst>
          </a:prstGeom>
          <a:ln w="412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9" name="ZoneTexte 288">
            <a:extLst>
              <a:ext uri="{FF2B5EF4-FFF2-40B4-BE49-F238E27FC236}">
                <a16:creationId xmlns:a16="http://schemas.microsoft.com/office/drawing/2014/main" id="{3E48F574-AFCE-EF46-B279-0F3877B6E84B}"/>
              </a:ext>
            </a:extLst>
          </p:cNvPr>
          <p:cNvSpPr txBox="1"/>
          <p:nvPr/>
        </p:nvSpPr>
        <p:spPr>
          <a:xfrm>
            <a:off x="952152" y="5896214"/>
            <a:ext cx="4388896" cy="369332"/>
          </a:xfrm>
          <a:prstGeom prst="rect">
            <a:avLst/>
          </a:prstGeom>
          <a:noFill/>
        </p:spPr>
        <p:txBody>
          <a:bodyPr wrap="square" rtlCol="0">
            <a:spAutoFit/>
          </a:bodyPr>
          <a:lstStyle/>
          <a:p>
            <a:r>
              <a:rPr lang="en-US" dirty="0"/>
              <a:t>Nuclear spin decoupled from electron spin</a:t>
            </a:r>
          </a:p>
        </p:txBody>
      </p:sp>
      <p:sp>
        <p:nvSpPr>
          <p:cNvPr id="315" name="Ellipse 314">
            <a:extLst>
              <a:ext uri="{FF2B5EF4-FFF2-40B4-BE49-F238E27FC236}">
                <a16:creationId xmlns:a16="http://schemas.microsoft.com/office/drawing/2014/main" id="{03743B27-83C2-EE4E-A0AF-7F5D7DD13870}"/>
              </a:ext>
            </a:extLst>
          </p:cNvPr>
          <p:cNvSpPr/>
          <p:nvPr/>
        </p:nvSpPr>
        <p:spPr>
          <a:xfrm>
            <a:off x="-7496572" y="5007216"/>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Ellipse 315">
            <a:extLst>
              <a:ext uri="{FF2B5EF4-FFF2-40B4-BE49-F238E27FC236}">
                <a16:creationId xmlns:a16="http://schemas.microsoft.com/office/drawing/2014/main" id="{20757C81-B35A-D54C-81F9-5F5B3C2142AF}"/>
              </a:ext>
            </a:extLst>
          </p:cNvPr>
          <p:cNvSpPr/>
          <p:nvPr/>
        </p:nvSpPr>
        <p:spPr>
          <a:xfrm rot="16200000">
            <a:off x="-6854160" y="5007217"/>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7" name="Connecteur droit avec flèche 316">
            <a:extLst>
              <a:ext uri="{FF2B5EF4-FFF2-40B4-BE49-F238E27FC236}">
                <a16:creationId xmlns:a16="http://schemas.microsoft.com/office/drawing/2014/main" id="{602F78A1-29A7-FA48-8519-5C7D1D1E6AD3}"/>
              </a:ext>
            </a:extLst>
          </p:cNvPr>
          <p:cNvCxnSpPr>
            <a:cxnSpLocks/>
            <a:stCxn id="315" idx="6"/>
            <a:endCxn id="316" idx="0"/>
          </p:cNvCxnSpPr>
          <p:nvPr/>
        </p:nvCxnSpPr>
        <p:spPr>
          <a:xfrm flipH="1">
            <a:off x="-7494014" y="5946289"/>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Connecteur droit avec flèche 317">
            <a:extLst>
              <a:ext uri="{FF2B5EF4-FFF2-40B4-BE49-F238E27FC236}">
                <a16:creationId xmlns:a16="http://schemas.microsoft.com/office/drawing/2014/main" id="{C5045BCA-8730-DB46-93F0-F331A2C0A540}"/>
              </a:ext>
            </a:extLst>
          </p:cNvPr>
          <p:cNvCxnSpPr>
            <a:cxnSpLocks/>
          </p:cNvCxnSpPr>
          <p:nvPr/>
        </p:nvCxnSpPr>
        <p:spPr>
          <a:xfrm flipH="1">
            <a:off x="-6845842" y="5660138"/>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Connecteur droit avec flèche 318">
            <a:extLst>
              <a:ext uri="{FF2B5EF4-FFF2-40B4-BE49-F238E27FC236}">
                <a16:creationId xmlns:a16="http://schemas.microsoft.com/office/drawing/2014/main" id="{8DB6A3B2-E59F-FD42-AAB2-1946BD4C77A3}"/>
              </a:ext>
            </a:extLst>
          </p:cNvPr>
          <p:cNvCxnSpPr>
            <a:cxnSpLocks/>
          </p:cNvCxnSpPr>
          <p:nvPr/>
        </p:nvCxnSpPr>
        <p:spPr>
          <a:xfrm rot="16200000" flipV="1">
            <a:off x="-7035062" y="5481404"/>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20" name="Ellipse 319">
            <a:extLst>
              <a:ext uri="{FF2B5EF4-FFF2-40B4-BE49-F238E27FC236}">
                <a16:creationId xmlns:a16="http://schemas.microsoft.com/office/drawing/2014/main" id="{ECCE092E-ABC1-E945-BC33-1C5C16D53F42}"/>
              </a:ext>
            </a:extLst>
          </p:cNvPr>
          <p:cNvSpPr/>
          <p:nvPr/>
        </p:nvSpPr>
        <p:spPr>
          <a:xfrm>
            <a:off x="-6854160" y="5007216"/>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1" name="Connecteur droit avec flèche 320">
            <a:extLst>
              <a:ext uri="{FF2B5EF4-FFF2-40B4-BE49-F238E27FC236}">
                <a16:creationId xmlns:a16="http://schemas.microsoft.com/office/drawing/2014/main" id="{CF69B27D-4CBD-BB41-B397-6C5076C4B4C6}"/>
              </a:ext>
            </a:extLst>
          </p:cNvPr>
          <p:cNvCxnSpPr>
            <a:cxnSpLocks/>
            <a:stCxn id="315" idx="0"/>
            <a:endCxn id="315" idx="4"/>
          </p:cNvCxnSpPr>
          <p:nvPr/>
        </p:nvCxnSpPr>
        <p:spPr>
          <a:xfrm>
            <a:off x="-6557500" y="5007216"/>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Connecteur droit avec flèche 321">
            <a:extLst>
              <a:ext uri="{FF2B5EF4-FFF2-40B4-BE49-F238E27FC236}">
                <a16:creationId xmlns:a16="http://schemas.microsoft.com/office/drawing/2014/main" id="{06B67EDC-8F95-E548-B70C-0BF71AE7D617}"/>
              </a:ext>
            </a:extLst>
          </p:cNvPr>
          <p:cNvCxnSpPr>
            <a:cxnSpLocks/>
          </p:cNvCxnSpPr>
          <p:nvPr/>
        </p:nvCxnSpPr>
        <p:spPr>
          <a:xfrm flipV="1">
            <a:off x="-6549869" y="5641485"/>
            <a:ext cx="296662" cy="299237"/>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3" name="Connecteur droit avec flèche 322">
            <a:extLst>
              <a:ext uri="{FF2B5EF4-FFF2-40B4-BE49-F238E27FC236}">
                <a16:creationId xmlns:a16="http://schemas.microsoft.com/office/drawing/2014/main" id="{702DF03A-F698-3D49-94ED-A5E58339CC5A}"/>
              </a:ext>
            </a:extLst>
          </p:cNvPr>
          <p:cNvCxnSpPr>
            <a:cxnSpLocks/>
          </p:cNvCxnSpPr>
          <p:nvPr/>
        </p:nvCxnSpPr>
        <p:spPr>
          <a:xfrm flipV="1">
            <a:off x="-6557501" y="5007216"/>
            <a:ext cx="0" cy="935457"/>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34" name="Arc 333">
            <a:extLst>
              <a:ext uri="{FF2B5EF4-FFF2-40B4-BE49-F238E27FC236}">
                <a16:creationId xmlns:a16="http://schemas.microsoft.com/office/drawing/2014/main" id="{2AAA9EF0-7F18-9148-B403-014FAB7D46B5}"/>
              </a:ext>
            </a:extLst>
          </p:cNvPr>
          <p:cNvSpPr/>
          <p:nvPr/>
        </p:nvSpPr>
        <p:spPr>
          <a:xfrm rot="16200000">
            <a:off x="-7679478" y="4772435"/>
            <a:ext cx="2214662" cy="2214662"/>
          </a:xfrm>
          <a:prstGeom prst="arc">
            <a:avLst>
              <a:gd name="adj1" fmla="val 16174436"/>
              <a:gd name="adj2" fmla="val 21579929"/>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1" name="Ellipse 350">
            <a:extLst>
              <a:ext uri="{FF2B5EF4-FFF2-40B4-BE49-F238E27FC236}">
                <a16:creationId xmlns:a16="http://schemas.microsoft.com/office/drawing/2014/main" id="{BDA9D7AA-5E66-7343-B80A-9AAD9845C4C5}"/>
              </a:ext>
            </a:extLst>
          </p:cNvPr>
          <p:cNvSpPr/>
          <p:nvPr/>
        </p:nvSpPr>
        <p:spPr>
          <a:xfrm>
            <a:off x="-7342960" y="-445649"/>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Ellipse 351">
            <a:extLst>
              <a:ext uri="{FF2B5EF4-FFF2-40B4-BE49-F238E27FC236}">
                <a16:creationId xmlns:a16="http://schemas.microsoft.com/office/drawing/2014/main" id="{A480554C-94AA-0A43-9D83-98418AFBEFDE}"/>
              </a:ext>
            </a:extLst>
          </p:cNvPr>
          <p:cNvSpPr/>
          <p:nvPr/>
        </p:nvSpPr>
        <p:spPr>
          <a:xfrm rot="16200000">
            <a:off x="-6700548" y="-445648"/>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3" name="Connecteur droit avec flèche 352">
            <a:extLst>
              <a:ext uri="{FF2B5EF4-FFF2-40B4-BE49-F238E27FC236}">
                <a16:creationId xmlns:a16="http://schemas.microsoft.com/office/drawing/2014/main" id="{935703DA-1BA2-8045-A948-FF89A43CAC33}"/>
              </a:ext>
            </a:extLst>
          </p:cNvPr>
          <p:cNvCxnSpPr>
            <a:cxnSpLocks/>
            <a:stCxn id="351" idx="6"/>
            <a:endCxn id="352" idx="0"/>
          </p:cNvCxnSpPr>
          <p:nvPr/>
        </p:nvCxnSpPr>
        <p:spPr>
          <a:xfrm flipH="1">
            <a:off x="-7340402" y="493424"/>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Connecteur droit avec flèche 353">
            <a:extLst>
              <a:ext uri="{FF2B5EF4-FFF2-40B4-BE49-F238E27FC236}">
                <a16:creationId xmlns:a16="http://schemas.microsoft.com/office/drawing/2014/main" id="{175B08A7-0F3A-9147-B71D-8DC79FAF7D71}"/>
              </a:ext>
            </a:extLst>
          </p:cNvPr>
          <p:cNvCxnSpPr>
            <a:cxnSpLocks/>
          </p:cNvCxnSpPr>
          <p:nvPr/>
        </p:nvCxnSpPr>
        <p:spPr>
          <a:xfrm flipH="1">
            <a:off x="-6692230" y="207273"/>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Connecteur droit avec flèche 354">
            <a:extLst>
              <a:ext uri="{FF2B5EF4-FFF2-40B4-BE49-F238E27FC236}">
                <a16:creationId xmlns:a16="http://schemas.microsoft.com/office/drawing/2014/main" id="{72EA1610-30DE-BD4D-8A3C-60A6E823BFF9}"/>
              </a:ext>
            </a:extLst>
          </p:cNvPr>
          <p:cNvCxnSpPr>
            <a:cxnSpLocks/>
          </p:cNvCxnSpPr>
          <p:nvPr/>
        </p:nvCxnSpPr>
        <p:spPr>
          <a:xfrm rot="16200000" flipV="1">
            <a:off x="-6881450" y="28539"/>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56" name="Ellipse 355">
            <a:extLst>
              <a:ext uri="{FF2B5EF4-FFF2-40B4-BE49-F238E27FC236}">
                <a16:creationId xmlns:a16="http://schemas.microsoft.com/office/drawing/2014/main" id="{5B8491BA-4599-2C41-B823-664CFAAA2FC0}"/>
              </a:ext>
            </a:extLst>
          </p:cNvPr>
          <p:cNvSpPr/>
          <p:nvPr/>
        </p:nvSpPr>
        <p:spPr>
          <a:xfrm>
            <a:off x="-6700548" y="-445649"/>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7" name="Connecteur droit avec flèche 356">
            <a:extLst>
              <a:ext uri="{FF2B5EF4-FFF2-40B4-BE49-F238E27FC236}">
                <a16:creationId xmlns:a16="http://schemas.microsoft.com/office/drawing/2014/main" id="{2CBB7557-4E19-9D43-AD95-49323D04EF87}"/>
              </a:ext>
            </a:extLst>
          </p:cNvPr>
          <p:cNvCxnSpPr>
            <a:cxnSpLocks/>
            <a:stCxn id="351" idx="0"/>
            <a:endCxn id="351" idx="4"/>
          </p:cNvCxnSpPr>
          <p:nvPr/>
        </p:nvCxnSpPr>
        <p:spPr>
          <a:xfrm>
            <a:off x="-6403888" y="-445649"/>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Connecteur droit avec flèche 357">
            <a:extLst>
              <a:ext uri="{FF2B5EF4-FFF2-40B4-BE49-F238E27FC236}">
                <a16:creationId xmlns:a16="http://schemas.microsoft.com/office/drawing/2014/main" id="{490E0609-E506-3847-A5F8-825E1A6FF9D1}"/>
              </a:ext>
            </a:extLst>
          </p:cNvPr>
          <p:cNvCxnSpPr>
            <a:cxnSpLocks/>
          </p:cNvCxnSpPr>
          <p:nvPr/>
        </p:nvCxnSpPr>
        <p:spPr>
          <a:xfrm flipV="1">
            <a:off x="-6400497" y="188620"/>
            <a:ext cx="296662" cy="299237"/>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9" name="Connecteur droit avec flèche 358">
            <a:extLst>
              <a:ext uri="{FF2B5EF4-FFF2-40B4-BE49-F238E27FC236}">
                <a16:creationId xmlns:a16="http://schemas.microsoft.com/office/drawing/2014/main" id="{20C1A04A-13E9-D749-8448-F627CDB6EA8C}"/>
              </a:ext>
            </a:extLst>
          </p:cNvPr>
          <p:cNvCxnSpPr>
            <a:cxnSpLocks/>
            <a:endCxn id="351" idx="6"/>
          </p:cNvCxnSpPr>
          <p:nvPr/>
        </p:nvCxnSpPr>
        <p:spPr>
          <a:xfrm>
            <a:off x="-6403889" y="489808"/>
            <a:ext cx="939073" cy="3616"/>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60" name="Arc 359">
            <a:extLst>
              <a:ext uri="{FF2B5EF4-FFF2-40B4-BE49-F238E27FC236}">
                <a16:creationId xmlns:a16="http://schemas.microsoft.com/office/drawing/2014/main" id="{2C1A5616-9C08-C743-94CA-AE2C64977E3C}"/>
              </a:ext>
            </a:extLst>
          </p:cNvPr>
          <p:cNvSpPr/>
          <p:nvPr/>
        </p:nvSpPr>
        <p:spPr>
          <a:xfrm rot="16200000">
            <a:off x="-7525866" y="-680430"/>
            <a:ext cx="2214662" cy="2214662"/>
          </a:xfrm>
          <a:prstGeom prst="arc">
            <a:avLst>
              <a:gd name="adj1" fmla="val 16174436"/>
              <a:gd name="adj2" fmla="val 5384182"/>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92" name="Image 391">
            <a:extLst>
              <a:ext uri="{FF2B5EF4-FFF2-40B4-BE49-F238E27FC236}">
                <a16:creationId xmlns:a16="http://schemas.microsoft.com/office/drawing/2014/main" id="{4D9D85A5-FB7D-1D41-98FE-10BD78F75039}"/>
              </a:ext>
            </a:extLst>
          </p:cNvPr>
          <p:cNvPicPr>
            <a:picLocks noChangeAspect="1"/>
          </p:cNvPicPr>
          <p:nvPr/>
        </p:nvPicPr>
        <p:blipFill>
          <a:blip r:embed="rId19"/>
          <a:stretch>
            <a:fillRect/>
          </a:stretch>
        </p:blipFill>
        <p:spPr>
          <a:xfrm>
            <a:off x="3308284" y="3371264"/>
            <a:ext cx="1065527" cy="1071946"/>
          </a:xfrm>
          <a:prstGeom prst="rect">
            <a:avLst/>
          </a:prstGeom>
        </p:spPr>
      </p:pic>
      <p:pic>
        <p:nvPicPr>
          <p:cNvPr id="394" name="Image 393">
            <a:extLst>
              <a:ext uri="{FF2B5EF4-FFF2-40B4-BE49-F238E27FC236}">
                <a16:creationId xmlns:a16="http://schemas.microsoft.com/office/drawing/2014/main" id="{003732B7-B906-9D4D-944E-787AE781642A}"/>
              </a:ext>
            </a:extLst>
          </p:cNvPr>
          <p:cNvPicPr>
            <a:picLocks noChangeAspect="1"/>
          </p:cNvPicPr>
          <p:nvPr/>
        </p:nvPicPr>
        <p:blipFill>
          <a:blip r:embed="rId20"/>
          <a:stretch>
            <a:fillRect/>
          </a:stretch>
        </p:blipFill>
        <p:spPr>
          <a:xfrm>
            <a:off x="1567781" y="3371264"/>
            <a:ext cx="1065527" cy="1071946"/>
          </a:xfrm>
          <a:prstGeom prst="rect">
            <a:avLst/>
          </a:prstGeom>
        </p:spPr>
      </p:pic>
      <p:pic>
        <p:nvPicPr>
          <p:cNvPr id="396" name="Image 395">
            <a:extLst>
              <a:ext uri="{FF2B5EF4-FFF2-40B4-BE49-F238E27FC236}">
                <a16:creationId xmlns:a16="http://schemas.microsoft.com/office/drawing/2014/main" id="{379AE262-F17F-ED44-854E-AC68C96423CF}"/>
              </a:ext>
            </a:extLst>
          </p:cNvPr>
          <p:cNvPicPr>
            <a:picLocks noChangeAspect="1"/>
          </p:cNvPicPr>
          <p:nvPr/>
        </p:nvPicPr>
        <p:blipFill>
          <a:blip r:embed="rId21"/>
          <a:stretch>
            <a:fillRect/>
          </a:stretch>
        </p:blipFill>
        <p:spPr>
          <a:xfrm>
            <a:off x="2438033" y="4568928"/>
            <a:ext cx="1065527" cy="1071946"/>
          </a:xfrm>
          <a:prstGeom prst="rect">
            <a:avLst/>
          </a:prstGeom>
        </p:spPr>
      </p:pic>
      <p:pic>
        <p:nvPicPr>
          <p:cNvPr id="415" name="Image 414">
            <a:extLst>
              <a:ext uri="{FF2B5EF4-FFF2-40B4-BE49-F238E27FC236}">
                <a16:creationId xmlns:a16="http://schemas.microsoft.com/office/drawing/2014/main" id="{E6770A51-E8B6-DD43-AE1D-1D90C45E08F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194447" y="1100917"/>
            <a:ext cx="5088767" cy="1857896"/>
          </a:xfrm>
          <a:prstGeom prst="rect">
            <a:avLst/>
          </a:prstGeom>
        </p:spPr>
      </p:pic>
      <p:sp>
        <p:nvSpPr>
          <p:cNvPr id="416" name="Rectangle 415">
            <a:extLst>
              <a:ext uri="{FF2B5EF4-FFF2-40B4-BE49-F238E27FC236}">
                <a16:creationId xmlns:a16="http://schemas.microsoft.com/office/drawing/2014/main" id="{44D4678C-6914-7045-9267-C1675C653394}"/>
              </a:ext>
            </a:extLst>
          </p:cNvPr>
          <p:cNvSpPr/>
          <p:nvPr/>
        </p:nvSpPr>
        <p:spPr>
          <a:xfrm>
            <a:off x="6194447" y="2884392"/>
            <a:ext cx="3085241" cy="215444"/>
          </a:xfrm>
          <a:prstGeom prst="rect">
            <a:avLst/>
          </a:prstGeom>
        </p:spPr>
        <p:txBody>
          <a:bodyPr wrap="square">
            <a:spAutoFit/>
          </a:bodyPr>
          <a:lstStyle/>
          <a:p>
            <a:r>
              <a:rPr lang="fr-FR" sz="800" dirty="0">
                <a:latin typeface="Arial" panose="020B0604020202020204" pitchFamily="34" charset="0"/>
                <a:cs typeface="Arial" panose="020B0604020202020204" pitchFamily="34" charset="0"/>
              </a:rPr>
              <a:t>M. H. </a:t>
            </a:r>
            <a:r>
              <a:rPr lang="fr-FR" sz="800" dirty="0" err="1">
                <a:latin typeface="Arial" panose="020B0604020202020204" pitchFamily="34" charset="0"/>
                <a:cs typeface="Arial" panose="020B0604020202020204" pitchFamily="34" charset="0"/>
              </a:rPr>
              <a:t>Abobeih</a:t>
            </a:r>
            <a:r>
              <a:rPr lang="fr-FR" sz="800" dirty="0">
                <a:latin typeface="Arial" panose="020B0604020202020204" pitchFamily="34" charset="0"/>
                <a:cs typeface="Arial" panose="020B0604020202020204" pitchFamily="34" charset="0"/>
              </a:rPr>
              <a:t>, et. al., Nat. Commun.</a:t>
            </a:r>
            <a:r>
              <a:rPr lang="fr-FR" sz="800" dirty="0">
                <a:solidFill>
                  <a:srgbClr val="1E3AFF"/>
                </a:solidFill>
                <a:latin typeface="Arial" panose="020B0604020202020204" pitchFamily="34" charset="0"/>
                <a:cs typeface="Arial" panose="020B0604020202020204" pitchFamily="34" charset="0"/>
              </a:rPr>
              <a:t> </a:t>
            </a:r>
            <a:r>
              <a:rPr lang="fr-FR" sz="800" b="1" dirty="0">
                <a:latin typeface="Arial" panose="020B0604020202020204" pitchFamily="34" charset="0"/>
                <a:cs typeface="Arial" panose="020B0604020202020204" pitchFamily="34" charset="0"/>
              </a:rPr>
              <a:t>9</a:t>
            </a:r>
            <a:r>
              <a:rPr lang="fr-FR" sz="800" dirty="0">
                <a:latin typeface="Arial" panose="020B0604020202020204" pitchFamily="34" charset="0"/>
                <a:cs typeface="Arial" panose="020B0604020202020204" pitchFamily="34" charset="0"/>
              </a:rPr>
              <a:t>, 2552 (2018). </a:t>
            </a:r>
            <a:endParaRPr lang="fr-FR" sz="800" dirty="0">
              <a:effectLst/>
              <a:latin typeface="Arial" panose="020B0604020202020204" pitchFamily="34" charset="0"/>
              <a:cs typeface="Arial" panose="020B0604020202020204" pitchFamily="34" charset="0"/>
            </a:endParaRPr>
          </a:p>
        </p:txBody>
      </p:sp>
      <p:grpSp>
        <p:nvGrpSpPr>
          <p:cNvPr id="492" name="Groupe 491">
            <a:extLst>
              <a:ext uri="{FF2B5EF4-FFF2-40B4-BE49-F238E27FC236}">
                <a16:creationId xmlns:a16="http://schemas.microsoft.com/office/drawing/2014/main" id="{0FE9D053-E902-2048-BEA6-A094004C8163}"/>
              </a:ext>
            </a:extLst>
          </p:cNvPr>
          <p:cNvGrpSpPr/>
          <p:nvPr/>
        </p:nvGrpSpPr>
        <p:grpSpPr>
          <a:xfrm>
            <a:off x="8972198" y="1871295"/>
            <a:ext cx="3083204" cy="1127939"/>
            <a:chOff x="8972198" y="1871295"/>
            <a:chExt cx="3083204" cy="1127939"/>
          </a:xfrm>
        </p:grpSpPr>
        <p:cxnSp>
          <p:nvCxnSpPr>
            <p:cNvPr id="419" name="Connecteur droit 418">
              <a:extLst>
                <a:ext uri="{FF2B5EF4-FFF2-40B4-BE49-F238E27FC236}">
                  <a16:creationId xmlns:a16="http://schemas.microsoft.com/office/drawing/2014/main" id="{D4A9147A-E6BC-4A42-9553-1A4DF398B3D3}"/>
                </a:ext>
              </a:extLst>
            </p:cNvPr>
            <p:cNvCxnSpPr>
              <a:cxnSpLocks/>
            </p:cNvCxnSpPr>
            <p:nvPr/>
          </p:nvCxnSpPr>
          <p:spPr>
            <a:xfrm>
              <a:off x="10406291" y="2051588"/>
              <a:ext cx="510921" cy="817392"/>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420" name="Connecteur droit 419">
              <a:extLst>
                <a:ext uri="{FF2B5EF4-FFF2-40B4-BE49-F238E27FC236}">
                  <a16:creationId xmlns:a16="http://schemas.microsoft.com/office/drawing/2014/main" id="{D4D4DC85-1A03-1843-B208-F5BA6DDA794B}"/>
                </a:ext>
              </a:extLst>
            </p:cNvPr>
            <p:cNvCxnSpPr>
              <a:cxnSpLocks/>
            </p:cNvCxnSpPr>
            <p:nvPr/>
          </p:nvCxnSpPr>
          <p:spPr>
            <a:xfrm>
              <a:off x="8972198" y="1871295"/>
              <a:ext cx="1952021" cy="994870"/>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422" name="ZoneTexte 421">
              <a:extLst>
                <a:ext uri="{FF2B5EF4-FFF2-40B4-BE49-F238E27FC236}">
                  <a16:creationId xmlns:a16="http://schemas.microsoft.com/office/drawing/2014/main" id="{657DEB8A-1C3A-B843-A547-5A435BFE942A}"/>
                </a:ext>
              </a:extLst>
            </p:cNvPr>
            <p:cNvSpPr txBox="1"/>
            <p:nvPr/>
          </p:nvSpPr>
          <p:spPr>
            <a:xfrm>
              <a:off x="10886492" y="2691457"/>
              <a:ext cx="1168910" cy="307777"/>
            </a:xfrm>
            <a:prstGeom prst="rect">
              <a:avLst/>
            </a:prstGeom>
            <a:noFill/>
          </p:spPr>
          <p:txBody>
            <a:bodyPr wrap="none" rtlCol="0">
              <a:spAutoFit/>
            </a:bodyPr>
            <a:lstStyle/>
            <a:p>
              <a:r>
                <a:rPr lang="en-US" sz="1400" dirty="0">
                  <a:solidFill>
                    <a:srgbClr val="FF0000"/>
                  </a:solidFill>
                </a:rPr>
                <a:t>RESONANCES</a:t>
              </a:r>
            </a:p>
          </p:txBody>
        </p:sp>
        <p:cxnSp>
          <p:nvCxnSpPr>
            <p:cNvPr id="424" name="Connecteur droit 423">
              <a:extLst>
                <a:ext uri="{FF2B5EF4-FFF2-40B4-BE49-F238E27FC236}">
                  <a16:creationId xmlns:a16="http://schemas.microsoft.com/office/drawing/2014/main" id="{2E5F400D-9EC4-F94C-B155-E73D3A4E44A0}"/>
                </a:ext>
              </a:extLst>
            </p:cNvPr>
            <p:cNvCxnSpPr>
              <a:cxnSpLocks/>
              <a:endCxn id="422" idx="1"/>
            </p:cNvCxnSpPr>
            <p:nvPr/>
          </p:nvCxnSpPr>
          <p:spPr>
            <a:xfrm>
              <a:off x="9642201" y="1939646"/>
              <a:ext cx="1244291" cy="905700"/>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pic>
        <p:nvPicPr>
          <p:cNvPr id="433" name="Image 432">
            <a:extLst>
              <a:ext uri="{FF2B5EF4-FFF2-40B4-BE49-F238E27FC236}">
                <a16:creationId xmlns:a16="http://schemas.microsoft.com/office/drawing/2014/main" id="{04DA0DDA-F529-0048-BE60-8EFCF6A776E3}"/>
              </a:ext>
            </a:extLst>
          </p:cNvPr>
          <p:cNvPicPr>
            <a:picLocks noChangeAspect="1"/>
          </p:cNvPicPr>
          <p:nvPr/>
        </p:nvPicPr>
        <p:blipFill>
          <a:blip r:embed="rId23"/>
          <a:stretch>
            <a:fillRect/>
          </a:stretch>
        </p:blipFill>
        <p:spPr>
          <a:xfrm>
            <a:off x="9530568" y="5198251"/>
            <a:ext cx="2535925" cy="219780"/>
          </a:xfrm>
          <a:prstGeom prst="rect">
            <a:avLst/>
          </a:prstGeom>
        </p:spPr>
      </p:pic>
      <p:pic>
        <p:nvPicPr>
          <p:cNvPr id="434" name="Image 433">
            <a:extLst>
              <a:ext uri="{FF2B5EF4-FFF2-40B4-BE49-F238E27FC236}">
                <a16:creationId xmlns:a16="http://schemas.microsoft.com/office/drawing/2014/main" id="{6612B135-A096-D645-8D25-E3ADFE04FB12}"/>
              </a:ext>
            </a:extLst>
          </p:cNvPr>
          <p:cNvPicPr>
            <a:picLocks noChangeAspect="1"/>
          </p:cNvPicPr>
          <p:nvPr/>
        </p:nvPicPr>
        <p:blipFill>
          <a:blip r:embed="rId24"/>
          <a:stretch>
            <a:fillRect/>
          </a:stretch>
        </p:blipFill>
        <p:spPr>
          <a:xfrm>
            <a:off x="10274439" y="5505948"/>
            <a:ext cx="1048182" cy="219780"/>
          </a:xfrm>
          <a:prstGeom prst="rect">
            <a:avLst/>
          </a:prstGeom>
        </p:spPr>
      </p:pic>
      <p:pic>
        <p:nvPicPr>
          <p:cNvPr id="435" name="Image 434">
            <a:extLst>
              <a:ext uri="{FF2B5EF4-FFF2-40B4-BE49-F238E27FC236}">
                <a16:creationId xmlns:a16="http://schemas.microsoft.com/office/drawing/2014/main" id="{55E6EB77-463E-4F48-9024-BB90E37F1EA0}"/>
              </a:ext>
            </a:extLst>
          </p:cNvPr>
          <p:cNvPicPr>
            <a:picLocks noChangeAspect="1"/>
          </p:cNvPicPr>
          <p:nvPr/>
        </p:nvPicPr>
        <p:blipFill>
          <a:blip r:embed="rId25"/>
          <a:stretch>
            <a:fillRect/>
          </a:stretch>
        </p:blipFill>
        <p:spPr>
          <a:xfrm>
            <a:off x="10294163" y="5813645"/>
            <a:ext cx="1008735" cy="208509"/>
          </a:xfrm>
          <a:prstGeom prst="rect">
            <a:avLst/>
          </a:prstGeom>
        </p:spPr>
      </p:pic>
      <p:pic>
        <p:nvPicPr>
          <p:cNvPr id="439" name="Image 438">
            <a:extLst>
              <a:ext uri="{FF2B5EF4-FFF2-40B4-BE49-F238E27FC236}">
                <a16:creationId xmlns:a16="http://schemas.microsoft.com/office/drawing/2014/main" id="{E889E1A6-33E0-8C45-A331-4153198CF1F3}"/>
              </a:ext>
            </a:extLst>
          </p:cNvPr>
          <p:cNvPicPr>
            <a:picLocks noChangeAspect="1"/>
          </p:cNvPicPr>
          <p:nvPr/>
        </p:nvPicPr>
        <p:blipFill>
          <a:blip r:embed="rId26"/>
          <a:stretch>
            <a:fillRect/>
          </a:stretch>
        </p:blipFill>
        <p:spPr>
          <a:xfrm>
            <a:off x="9632005" y="3834512"/>
            <a:ext cx="2333051" cy="219780"/>
          </a:xfrm>
          <a:prstGeom prst="rect">
            <a:avLst/>
          </a:prstGeom>
        </p:spPr>
      </p:pic>
      <p:pic>
        <p:nvPicPr>
          <p:cNvPr id="440" name="Image 439">
            <a:extLst>
              <a:ext uri="{FF2B5EF4-FFF2-40B4-BE49-F238E27FC236}">
                <a16:creationId xmlns:a16="http://schemas.microsoft.com/office/drawing/2014/main" id="{FC55E876-82DA-A549-A690-5B69BFB1E347}"/>
              </a:ext>
            </a:extLst>
          </p:cNvPr>
          <p:cNvPicPr>
            <a:picLocks noChangeAspect="1"/>
          </p:cNvPicPr>
          <p:nvPr/>
        </p:nvPicPr>
        <p:blipFill>
          <a:blip r:embed="rId27"/>
          <a:stretch>
            <a:fillRect/>
          </a:stretch>
        </p:blipFill>
        <p:spPr>
          <a:xfrm>
            <a:off x="10370241" y="4142209"/>
            <a:ext cx="856579" cy="208509"/>
          </a:xfrm>
          <a:prstGeom prst="rect">
            <a:avLst/>
          </a:prstGeom>
        </p:spPr>
      </p:pic>
      <p:sp>
        <p:nvSpPr>
          <p:cNvPr id="497" name="Ellipse 496">
            <a:extLst>
              <a:ext uri="{FF2B5EF4-FFF2-40B4-BE49-F238E27FC236}">
                <a16:creationId xmlns:a16="http://schemas.microsoft.com/office/drawing/2014/main" id="{874832B2-4496-164D-BD52-CD0A451FDDAE}"/>
              </a:ext>
            </a:extLst>
          </p:cNvPr>
          <p:cNvSpPr/>
          <p:nvPr/>
        </p:nvSpPr>
        <p:spPr>
          <a:xfrm>
            <a:off x="-7113984" y="7436233"/>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Ellipse 497">
            <a:extLst>
              <a:ext uri="{FF2B5EF4-FFF2-40B4-BE49-F238E27FC236}">
                <a16:creationId xmlns:a16="http://schemas.microsoft.com/office/drawing/2014/main" id="{F2C1C84B-11B8-9749-B82A-7198B8540663}"/>
              </a:ext>
            </a:extLst>
          </p:cNvPr>
          <p:cNvSpPr/>
          <p:nvPr/>
        </p:nvSpPr>
        <p:spPr>
          <a:xfrm rot="16200000">
            <a:off x="-6471572" y="7436234"/>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9" name="Connecteur droit avec flèche 498">
            <a:extLst>
              <a:ext uri="{FF2B5EF4-FFF2-40B4-BE49-F238E27FC236}">
                <a16:creationId xmlns:a16="http://schemas.microsoft.com/office/drawing/2014/main" id="{F3B79FBF-78BA-BF46-8F32-448C651B357A}"/>
              </a:ext>
            </a:extLst>
          </p:cNvPr>
          <p:cNvCxnSpPr>
            <a:cxnSpLocks/>
            <a:stCxn id="497" idx="6"/>
            <a:endCxn id="498" idx="0"/>
          </p:cNvCxnSpPr>
          <p:nvPr/>
        </p:nvCxnSpPr>
        <p:spPr>
          <a:xfrm flipH="1">
            <a:off x="-7111426" y="8375306"/>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Connecteur droit avec flèche 499">
            <a:extLst>
              <a:ext uri="{FF2B5EF4-FFF2-40B4-BE49-F238E27FC236}">
                <a16:creationId xmlns:a16="http://schemas.microsoft.com/office/drawing/2014/main" id="{50588A42-5C3C-E448-A8A3-E52ECE0C383A}"/>
              </a:ext>
            </a:extLst>
          </p:cNvPr>
          <p:cNvCxnSpPr>
            <a:cxnSpLocks/>
          </p:cNvCxnSpPr>
          <p:nvPr/>
        </p:nvCxnSpPr>
        <p:spPr>
          <a:xfrm flipH="1">
            <a:off x="-6463254" y="8089155"/>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Connecteur droit avec flèche 500">
            <a:extLst>
              <a:ext uri="{FF2B5EF4-FFF2-40B4-BE49-F238E27FC236}">
                <a16:creationId xmlns:a16="http://schemas.microsoft.com/office/drawing/2014/main" id="{0C365154-20E5-7B46-8621-E1E05025440F}"/>
              </a:ext>
            </a:extLst>
          </p:cNvPr>
          <p:cNvCxnSpPr>
            <a:cxnSpLocks/>
          </p:cNvCxnSpPr>
          <p:nvPr/>
        </p:nvCxnSpPr>
        <p:spPr>
          <a:xfrm rot="16200000" flipV="1">
            <a:off x="-6652474" y="7910421"/>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02" name="Ellipse 501">
            <a:extLst>
              <a:ext uri="{FF2B5EF4-FFF2-40B4-BE49-F238E27FC236}">
                <a16:creationId xmlns:a16="http://schemas.microsoft.com/office/drawing/2014/main" id="{BE7A13D6-26EB-024C-BDF6-5D1474F8B2A6}"/>
              </a:ext>
            </a:extLst>
          </p:cNvPr>
          <p:cNvSpPr/>
          <p:nvPr/>
        </p:nvSpPr>
        <p:spPr>
          <a:xfrm>
            <a:off x="-6471572" y="7436233"/>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3" name="Connecteur droit avec flèche 502">
            <a:extLst>
              <a:ext uri="{FF2B5EF4-FFF2-40B4-BE49-F238E27FC236}">
                <a16:creationId xmlns:a16="http://schemas.microsoft.com/office/drawing/2014/main" id="{7671D526-2508-E747-98E0-17D0B53E98D3}"/>
              </a:ext>
            </a:extLst>
          </p:cNvPr>
          <p:cNvCxnSpPr>
            <a:cxnSpLocks/>
            <a:stCxn id="497" idx="0"/>
            <a:endCxn id="497" idx="4"/>
          </p:cNvCxnSpPr>
          <p:nvPr/>
        </p:nvCxnSpPr>
        <p:spPr>
          <a:xfrm>
            <a:off x="-6174912" y="7436233"/>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Connecteur droit avec flèche 503">
            <a:extLst>
              <a:ext uri="{FF2B5EF4-FFF2-40B4-BE49-F238E27FC236}">
                <a16:creationId xmlns:a16="http://schemas.microsoft.com/office/drawing/2014/main" id="{05074265-302E-924F-A45F-93481032F6C7}"/>
              </a:ext>
            </a:extLst>
          </p:cNvPr>
          <p:cNvCxnSpPr>
            <a:cxnSpLocks/>
          </p:cNvCxnSpPr>
          <p:nvPr/>
        </p:nvCxnSpPr>
        <p:spPr>
          <a:xfrm flipH="1">
            <a:off x="-6485517" y="8376719"/>
            <a:ext cx="302708" cy="305335"/>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05" name="Connecteur droit avec flèche 504">
            <a:extLst>
              <a:ext uri="{FF2B5EF4-FFF2-40B4-BE49-F238E27FC236}">
                <a16:creationId xmlns:a16="http://schemas.microsoft.com/office/drawing/2014/main" id="{61DECC91-98EB-7A40-9EF6-7F3230D6DA0F}"/>
              </a:ext>
            </a:extLst>
          </p:cNvPr>
          <p:cNvCxnSpPr>
            <a:cxnSpLocks/>
            <a:endCxn id="498" idx="4"/>
          </p:cNvCxnSpPr>
          <p:nvPr/>
        </p:nvCxnSpPr>
        <p:spPr>
          <a:xfrm>
            <a:off x="-6174913" y="8371690"/>
            <a:ext cx="941630" cy="3616"/>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06" name="Arc 505">
            <a:extLst>
              <a:ext uri="{FF2B5EF4-FFF2-40B4-BE49-F238E27FC236}">
                <a16:creationId xmlns:a16="http://schemas.microsoft.com/office/drawing/2014/main" id="{9DCA017E-8351-FC43-94D2-DF1B1172B613}"/>
              </a:ext>
            </a:extLst>
          </p:cNvPr>
          <p:cNvSpPr/>
          <p:nvPr/>
        </p:nvSpPr>
        <p:spPr>
          <a:xfrm rot="10800000">
            <a:off x="-7296890" y="7272130"/>
            <a:ext cx="2214662" cy="2214662"/>
          </a:xfrm>
          <a:prstGeom prst="arc">
            <a:avLst>
              <a:gd name="adj1" fmla="val 10871234"/>
              <a:gd name="adj2" fmla="val 21579929"/>
            </a:avLst>
          </a:prstGeom>
          <a:ln w="41275">
            <a:solidFill>
              <a:srgbClr val="8BA4CE"/>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7" name="Ellipse 506">
            <a:extLst>
              <a:ext uri="{FF2B5EF4-FFF2-40B4-BE49-F238E27FC236}">
                <a16:creationId xmlns:a16="http://schemas.microsoft.com/office/drawing/2014/main" id="{6A297B07-7999-4045-8281-B97793521A88}"/>
              </a:ext>
            </a:extLst>
          </p:cNvPr>
          <p:cNvSpPr/>
          <p:nvPr/>
        </p:nvSpPr>
        <p:spPr>
          <a:xfrm>
            <a:off x="-8426052" y="2323802"/>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Ellipse 507">
            <a:extLst>
              <a:ext uri="{FF2B5EF4-FFF2-40B4-BE49-F238E27FC236}">
                <a16:creationId xmlns:a16="http://schemas.microsoft.com/office/drawing/2014/main" id="{32907945-3CAF-F04E-9F8E-8C9B48A0E129}"/>
              </a:ext>
            </a:extLst>
          </p:cNvPr>
          <p:cNvSpPr/>
          <p:nvPr/>
        </p:nvSpPr>
        <p:spPr>
          <a:xfrm rot="16200000">
            <a:off x="-7783640" y="2323803"/>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9" name="Connecteur droit avec flèche 508">
            <a:extLst>
              <a:ext uri="{FF2B5EF4-FFF2-40B4-BE49-F238E27FC236}">
                <a16:creationId xmlns:a16="http://schemas.microsoft.com/office/drawing/2014/main" id="{70AD42F2-C511-AF49-8954-FDC892ADA026}"/>
              </a:ext>
            </a:extLst>
          </p:cNvPr>
          <p:cNvCxnSpPr>
            <a:cxnSpLocks/>
            <a:stCxn id="507" idx="6"/>
            <a:endCxn id="508" idx="0"/>
          </p:cNvCxnSpPr>
          <p:nvPr/>
        </p:nvCxnSpPr>
        <p:spPr>
          <a:xfrm flipH="1">
            <a:off x="-8423494" y="3262875"/>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Connecteur droit avec flèche 509">
            <a:extLst>
              <a:ext uri="{FF2B5EF4-FFF2-40B4-BE49-F238E27FC236}">
                <a16:creationId xmlns:a16="http://schemas.microsoft.com/office/drawing/2014/main" id="{E8E01A52-E8F7-F947-82D5-3E48C184F685}"/>
              </a:ext>
            </a:extLst>
          </p:cNvPr>
          <p:cNvCxnSpPr>
            <a:cxnSpLocks/>
          </p:cNvCxnSpPr>
          <p:nvPr/>
        </p:nvCxnSpPr>
        <p:spPr>
          <a:xfrm flipH="1">
            <a:off x="-7775322" y="2976724"/>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Connecteur droit avec flèche 510">
            <a:extLst>
              <a:ext uri="{FF2B5EF4-FFF2-40B4-BE49-F238E27FC236}">
                <a16:creationId xmlns:a16="http://schemas.microsoft.com/office/drawing/2014/main" id="{29CA7E02-643E-3944-A7E2-493CF5A90C6A}"/>
              </a:ext>
            </a:extLst>
          </p:cNvPr>
          <p:cNvCxnSpPr>
            <a:cxnSpLocks/>
          </p:cNvCxnSpPr>
          <p:nvPr/>
        </p:nvCxnSpPr>
        <p:spPr>
          <a:xfrm rot="16200000" flipV="1">
            <a:off x="-7964542" y="2797990"/>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12" name="Ellipse 511">
            <a:extLst>
              <a:ext uri="{FF2B5EF4-FFF2-40B4-BE49-F238E27FC236}">
                <a16:creationId xmlns:a16="http://schemas.microsoft.com/office/drawing/2014/main" id="{7F183EE4-E64F-2548-99C5-422363414699}"/>
              </a:ext>
            </a:extLst>
          </p:cNvPr>
          <p:cNvSpPr/>
          <p:nvPr/>
        </p:nvSpPr>
        <p:spPr>
          <a:xfrm>
            <a:off x="-7783640" y="2323802"/>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3" name="Connecteur droit avec flèche 512">
            <a:extLst>
              <a:ext uri="{FF2B5EF4-FFF2-40B4-BE49-F238E27FC236}">
                <a16:creationId xmlns:a16="http://schemas.microsoft.com/office/drawing/2014/main" id="{104CEBB1-AA5A-2B49-9AFC-83F5B24FDC34}"/>
              </a:ext>
            </a:extLst>
          </p:cNvPr>
          <p:cNvCxnSpPr>
            <a:cxnSpLocks/>
            <a:stCxn id="507" idx="0"/>
            <a:endCxn id="507" idx="4"/>
          </p:cNvCxnSpPr>
          <p:nvPr/>
        </p:nvCxnSpPr>
        <p:spPr>
          <a:xfrm>
            <a:off x="-7486980" y="2323802"/>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Connecteur droit avec flèche 513">
            <a:extLst>
              <a:ext uri="{FF2B5EF4-FFF2-40B4-BE49-F238E27FC236}">
                <a16:creationId xmlns:a16="http://schemas.microsoft.com/office/drawing/2014/main" id="{F675DFD8-7EAB-054B-9E9C-18EE43272717}"/>
              </a:ext>
            </a:extLst>
          </p:cNvPr>
          <p:cNvCxnSpPr>
            <a:cxnSpLocks/>
          </p:cNvCxnSpPr>
          <p:nvPr/>
        </p:nvCxnSpPr>
        <p:spPr>
          <a:xfrm flipH="1">
            <a:off x="-7804565" y="3271268"/>
            <a:ext cx="302708" cy="305335"/>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15" name="Connecteur droit avec flèche 514">
            <a:extLst>
              <a:ext uri="{FF2B5EF4-FFF2-40B4-BE49-F238E27FC236}">
                <a16:creationId xmlns:a16="http://schemas.microsoft.com/office/drawing/2014/main" id="{DE739348-BBDC-D142-BE63-73AEFF30F68C}"/>
              </a:ext>
            </a:extLst>
          </p:cNvPr>
          <p:cNvCxnSpPr>
            <a:cxnSpLocks/>
            <a:endCxn id="507" idx="4"/>
          </p:cNvCxnSpPr>
          <p:nvPr/>
        </p:nvCxnSpPr>
        <p:spPr>
          <a:xfrm>
            <a:off x="-7486981" y="3259259"/>
            <a:ext cx="1" cy="942688"/>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16" name="Arc 515">
            <a:extLst>
              <a:ext uri="{FF2B5EF4-FFF2-40B4-BE49-F238E27FC236}">
                <a16:creationId xmlns:a16="http://schemas.microsoft.com/office/drawing/2014/main" id="{52DDE97D-7BD9-204B-A78C-62A460301820}"/>
              </a:ext>
            </a:extLst>
          </p:cNvPr>
          <p:cNvSpPr/>
          <p:nvPr/>
        </p:nvSpPr>
        <p:spPr>
          <a:xfrm rot="10800000">
            <a:off x="-8608958" y="2159699"/>
            <a:ext cx="2214662" cy="2214662"/>
          </a:xfrm>
          <a:prstGeom prst="arc">
            <a:avLst>
              <a:gd name="adj1" fmla="val 16174436"/>
              <a:gd name="adj2" fmla="val 21579929"/>
            </a:avLst>
          </a:prstGeom>
          <a:ln w="41275">
            <a:solidFill>
              <a:srgbClr val="8BA4CE"/>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1" name="Groupe 520">
            <a:extLst>
              <a:ext uri="{FF2B5EF4-FFF2-40B4-BE49-F238E27FC236}">
                <a16:creationId xmlns:a16="http://schemas.microsoft.com/office/drawing/2014/main" id="{38B7FE2C-8706-384A-A733-649E38C24D6C}"/>
              </a:ext>
            </a:extLst>
          </p:cNvPr>
          <p:cNvGrpSpPr/>
          <p:nvPr/>
        </p:nvGrpSpPr>
        <p:grpSpPr>
          <a:xfrm>
            <a:off x="1062212" y="1878229"/>
            <a:ext cx="1023164" cy="1177817"/>
            <a:chOff x="1062212" y="1878229"/>
            <a:chExt cx="1023164" cy="1177817"/>
          </a:xfrm>
        </p:grpSpPr>
        <p:sp>
          <p:nvSpPr>
            <p:cNvPr id="207" name="Ellipse 206">
              <a:extLst>
                <a:ext uri="{FF2B5EF4-FFF2-40B4-BE49-F238E27FC236}">
                  <a16:creationId xmlns:a16="http://schemas.microsoft.com/office/drawing/2014/main" id="{3F6AA949-B325-8A46-9AA4-38C08B7F1D06}"/>
                </a:ext>
              </a:extLst>
            </p:cNvPr>
            <p:cNvSpPr/>
            <p:nvPr/>
          </p:nvSpPr>
          <p:spPr>
            <a:xfrm>
              <a:off x="1717596" y="1878229"/>
              <a:ext cx="216024" cy="216024"/>
            </a:xfrm>
            <a:prstGeom prst="ellipse">
              <a:avLst/>
            </a:prstGeom>
            <a:solidFill>
              <a:srgbClr val="8BA4C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4" name="Image 233">
              <a:extLst>
                <a:ext uri="{FF2B5EF4-FFF2-40B4-BE49-F238E27FC236}">
                  <a16:creationId xmlns:a16="http://schemas.microsoft.com/office/drawing/2014/main" id="{46C15AAD-602D-6441-B8DD-7AECD76F1D8B}"/>
                </a:ext>
              </a:extLst>
            </p:cNvPr>
            <p:cNvPicPr>
              <a:picLocks noChangeAspect="1"/>
            </p:cNvPicPr>
            <p:nvPr/>
          </p:nvPicPr>
          <p:blipFill>
            <a:blip r:embed="rId18"/>
            <a:stretch>
              <a:fillRect/>
            </a:stretch>
          </p:blipFill>
          <p:spPr>
            <a:xfrm>
              <a:off x="1567616" y="2491828"/>
              <a:ext cx="517760" cy="345173"/>
            </a:xfrm>
            <a:prstGeom prst="rect">
              <a:avLst/>
            </a:prstGeom>
          </p:spPr>
        </p:pic>
        <p:pic>
          <p:nvPicPr>
            <p:cNvPr id="520" name="Image 519">
              <a:extLst>
                <a:ext uri="{FF2B5EF4-FFF2-40B4-BE49-F238E27FC236}">
                  <a16:creationId xmlns:a16="http://schemas.microsoft.com/office/drawing/2014/main" id="{5CD64E1F-7AF6-E047-9D3F-122B208C5615}"/>
                </a:ext>
              </a:extLst>
            </p:cNvPr>
            <p:cNvPicPr>
              <a:picLocks noChangeAspect="1"/>
            </p:cNvPicPr>
            <p:nvPr/>
          </p:nvPicPr>
          <p:blipFill>
            <a:blip r:embed="rId28"/>
            <a:stretch>
              <a:fillRect/>
            </a:stretch>
          </p:blipFill>
          <p:spPr>
            <a:xfrm rot="20258803">
              <a:off x="1062212" y="2549956"/>
              <a:ext cx="245950" cy="506090"/>
            </a:xfrm>
            <a:prstGeom prst="rect">
              <a:avLst/>
            </a:prstGeom>
          </p:spPr>
        </p:pic>
      </p:grpSp>
      <p:sp>
        <p:nvSpPr>
          <p:cNvPr id="10" name="Espace réservé du pied de page 9">
            <a:extLst>
              <a:ext uri="{FF2B5EF4-FFF2-40B4-BE49-F238E27FC236}">
                <a16:creationId xmlns:a16="http://schemas.microsoft.com/office/drawing/2014/main" id="{603C0EFF-8BAE-35F0-83E7-63C4F7CB4CAF}"/>
              </a:ext>
            </a:extLst>
          </p:cNvPr>
          <p:cNvSpPr>
            <a:spLocks noGrp="1"/>
          </p:cNvSpPr>
          <p:nvPr>
            <p:ph type="ftr" sz="quarter" idx="11"/>
          </p:nvPr>
        </p:nvSpPr>
        <p:spPr/>
        <p:txBody>
          <a:bodyPr/>
          <a:lstStyle/>
          <a:p>
            <a:r>
              <a:rPr lang="fr-FR"/>
              <a:t>Charles Babin</a:t>
            </a:r>
          </a:p>
        </p:txBody>
      </p:sp>
      <p:sp>
        <p:nvSpPr>
          <p:cNvPr id="11" name="Espace réservé du numéro de diapositive 10">
            <a:extLst>
              <a:ext uri="{FF2B5EF4-FFF2-40B4-BE49-F238E27FC236}">
                <a16:creationId xmlns:a16="http://schemas.microsoft.com/office/drawing/2014/main" id="{B4BAE160-97CD-ED75-24A4-0D3540085A3D}"/>
              </a:ext>
            </a:extLst>
          </p:cNvPr>
          <p:cNvSpPr>
            <a:spLocks noGrp="1"/>
          </p:cNvSpPr>
          <p:nvPr>
            <p:ph type="sldNum" sz="quarter" idx="12"/>
          </p:nvPr>
        </p:nvSpPr>
        <p:spPr/>
        <p:txBody>
          <a:bodyPr/>
          <a:lstStyle/>
          <a:p>
            <a:fld id="{BC52D411-5A3D-D14A-AF34-D9B1C8ECD583}" type="slidenum">
              <a:rPr lang="fr-FR" smtClean="0"/>
              <a:pPr/>
              <a:t>58</a:t>
            </a:fld>
            <a:endParaRPr lang="fr-FR"/>
          </a:p>
        </p:txBody>
      </p:sp>
      <p:grpSp>
        <p:nvGrpSpPr>
          <p:cNvPr id="2" name="Groupe 1">
            <a:extLst>
              <a:ext uri="{FF2B5EF4-FFF2-40B4-BE49-F238E27FC236}">
                <a16:creationId xmlns:a16="http://schemas.microsoft.com/office/drawing/2014/main" id="{801F5F66-DB07-C5A7-88F2-19F8F0786DF7}"/>
              </a:ext>
            </a:extLst>
          </p:cNvPr>
          <p:cNvGrpSpPr/>
          <p:nvPr/>
        </p:nvGrpSpPr>
        <p:grpSpPr>
          <a:xfrm>
            <a:off x="11195053" y="147318"/>
            <a:ext cx="873037" cy="664352"/>
            <a:chOff x="10937240" y="138967"/>
            <a:chExt cx="873037" cy="664352"/>
          </a:xfrm>
        </p:grpSpPr>
        <p:pic>
          <p:nvPicPr>
            <p:cNvPr id="5" name="Picture 2" descr="ICB – Laboratoire Interdisciplinaire Carnot de Bourgogne - Université de  Bourgogne">
              <a:extLst>
                <a:ext uri="{FF2B5EF4-FFF2-40B4-BE49-F238E27FC236}">
                  <a16:creationId xmlns:a16="http://schemas.microsoft.com/office/drawing/2014/main" id="{8BD56FEE-20C7-9883-BF04-C1DB24C30489}"/>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FA9B9A-8064-CEDB-6CBB-654B0BD0CE87}"/>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Image 8">
            <a:extLst>
              <a:ext uri="{FF2B5EF4-FFF2-40B4-BE49-F238E27FC236}">
                <a16:creationId xmlns:a16="http://schemas.microsoft.com/office/drawing/2014/main" id="{C71EA3E3-CE57-9983-6D7F-F6AC30B93FEB}"/>
              </a:ext>
            </a:extLst>
          </p:cNvPr>
          <p:cNvPicPr>
            <a:picLocks noChangeAspect="1"/>
          </p:cNvPicPr>
          <p:nvPr/>
        </p:nvPicPr>
        <p:blipFill>
          <a:blip r:embed="rId30"/>
          <a:stretch>
            <a:fillRect/>
          </a:stretch>
        </p:blipFill>
        <p:spPr>
          <a:xfrm>
            <a:off x="149310" y="139477"/>
            <a:ext cx="656033" cy="653612"/>
          </a:xfrm>
          <a:prstGeom prst="rect">
            <a:avLst/>
          </a:prstGeom>
        </p:spPr>
      </p:pic>
      <p:sp>
        <p:nvSpPr>
          <p:cNvPr id="12" name="Espace réservé de la date 11">
            <a:extLst>
              <a:ext uri="{FF2B5EF4-FFF2-40B4-BE49-F238E27FC236}">
                <a16:creationId xmlns:a16="http://schemas.microsoft.com/office/drawing/2014/main" id="{D451DB62-DC6E-B9F9-B163-F823C1D0740B}"/>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49957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8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8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5" grpId="0" animBg="1"/>
      <p:bldP spid="148" grpId="0" animBg="1"/>
      <p:bldP spid="204" grpId="0" animBg="1"/>
      <p:bldP spid="208" grpId="0" animBg="1"/>
      <p:bldP spid="289" grpId="0"/>
      <p:bldP spid="4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Image 85">
            <a:extLst>
              <a:ext uri="{FF2B5EF4-FFF2-40B4-BE49-F238E27FC236}">
                <a16:creationId xmlns:a16="http://schemas.microsoft.com/office/drawing/2014/main" id="{89D921DA-B342-2642-B8A2-AC704408A41B}"/>
              </a:ext>
            </a:extLst>
          </p:cNvPr>
          <p:cNvPicPr>
            <a:picLocks noChangeAspect="1"/>
          </p:cNvPicPr>
          <p:nvPr/>
        </p:nvPicPr>
        <p:blipFill>
          <a:blip r:embed="rId3"/>
          <a:stretch>
            <a:fillRect/>
          </a:stretch>
        </p:blipFill>
        <p:spPr>
          <a:xfrm>
            <a:off x="1836737" y="1944163"/>
            <a:ext cx="8216900" cy="3721100"/>
          </a:xfrm>
          <a:prstGeom prst="rect">
            <a:avLst/>
          </a:prstGeom>
          <a:solidFill>
            <a:schemeClr val="bg1"/>
          </a:solidFill>
        </p:spPr>
      </p:pic>
      <p:pic>
        <p:nvPicPr>
          <p:cNvPr id="84" name="Image 83">
            <a:extLst>
              <a:ext uri="{FF2B5EF4-FFF2-40B4-BE49-F238E27FC236}">
                <a16:creationId xmlns:a16="http://schemas.microsoft.com/office/drawing/2014/main" id="{B26D9F71-556C-F449-B6C9-CE7C4DE1A93D}"/>
              </a:ext>
            </a:extLst>
          </p:cNvPr>
          <p:cNvPicPr>
            <a:picLocks noChangeAspect="1"/>
          </p:cNvPicPr>
          <p:nvPr/>
        </p:nvPicPr>
        <p:blipFill>
          <a:blip r:embed="rId4"/>
          <a:stretch>
            <a:fillRect/>
          </a:stretch>
        </p:blipFill>
        <p:spPr>
          <a:xfrm>
            <a:off x="1836737" y="1944163"/>
            <a:ext cx="8216900" cy="3721100"/>
          </a:xfrm>
          <a:prstGeom prst="rect">
            <a:avLst/>
          </a:prstGeom>
          <a:solidFill>
            <a:schemeClr val="bg1"/>
          </a:solidFill>
        </p:spPr>
      </p:pic>
      <p:pic>
        <p:nvPicPr>
          <p:cNvPr id="103" name="Image 102">
            <a:extLst>
              <a:ext uri="{FF2B5EF4-FFF2-40B4-BE49-F238E27FC236}">
                <a16:creationId xmlns:a16="http://schemas.microsoft.com/office/drawing/2014/main" id="{35380880-42D5-8A4B-9AC3-A4C1D806B3CE}"/>
              </a:ext>
            </a:extLst>
          </p:cNvPr>
          <p:cNvPicPr>
            <a:picLocks noChangeAspect="1"/>
          </p:cNvPicPr>
          <p:nvPr/>
        </p:nvPicPr>
        <p:blipFill>
          <a:blip r:embed="rId5"/>
          <a:stretch>
            <a:fillRect/>
          </a:stretch>
        </p:blipFill>
        <p:spPr>
          <a:xfrm>
            <a:off x="1836737" y="1944163"/>
            <a:ext cx="8216900" cy="3721100"/>
          </a:xfrm>
          <a:prstGeom prst="rect">
            <a:avLst/>
          </a:prstGeom>
          <a:solidFill>
            <a:schemeClr val="bg1"/>
          </a:solidFill>
        </p:spPr>
      </p:pic>
      <p:pic>
        <p:nvPicPr>
          <p:cNvPr id="13" name="Image 12">
            <a:extLst>
              <a:ext uri="{FF2B5EF4-FFF2-40B4-BE49-F238E27FC236}">
                <a16:creationId xmlns:a16="http://schemas.microsoft.com/office/drawing/2014/main" id="{715936FE-5B39-5747-B119-E0DA3E89117E}"/>
              </a:ext>
            </a:extLst>
          </p:cNvPr>
          <p:cNvPicPr>
            <a:picLocks noChangeAspect="1"/>
          </p:cNvPicPr>
          <p:nvPr/>
        </p:nvPicPr>
        <p:blipFill>
          <a:blip r:embed="rId6"/>
          <a:stretch>
            <a:fillRect/>
          </a:stretch>
        </p:blipFill>
        <p:spPr>
          <a:xfrm>
            <a:off x="1836737" y="1944163"/>
            <a:ext cx="8216900" cy="3721100"/>
          </a:xfrm>
          <a:prstGeom prst="rect">
            <a:avLst/>
          </a:prstGeom>
          <a:solidFill>
            <a:schemeClr val="bg1"/>
          </a:solidFill>
        </p:spPr>
      </p:pic>
      <p:pic>
        <p:nvPicPr>
          <p:cNvPr id="133" name="Image 132">
            <a:extLst>
              <a:ext uri="{FF2B5EF4-FFF2-40B4-BE49-F238E27FC236}">
                <a16:creationId xmlns:a16="http://schemas.microsoft.com/office/drawing/2014/main" id="{32D7D9F4-3041-284A-A5CB-226797652E55}"/>
              </a:ext>
            </a:extLst>
          </p:cNvPr>
          <p:cNvPicPr>
            <a:picLocks noChangeAspect="1"/>
          </p:cNvPicPr>
          <p:nvPr/>
        </p:nvPicPr>
        <p:blipFill>
          <a:blip r:embed="rId7"/>
          <a:stretch>
            <a:fillRect/>
          </a:stretch>
        </p:blipFill>
        <p:spPr>
          <a:xfrm>
            <a:off x="8200563" y="1001622"/>
            <a:ext cx="317578" cy="230400"/>
          </a:xfrm>
          <a:prstGeom prst="rect">
            <a:avLst/>
          </a:prstGeom>
        </p:spPr>
      </p:pic>
      <p:grpSp>
        <p:nvGrpSpPr>
          <p:cNvPr id="101" name="Groupe 100">
            <a:extLst>
              <a:ext uri="{FF2B5EF4-FFF2-40B4-BE49-F238E27FC236}">
                <a16:creationId xmlns:a16="http://schemas.microsoft.com/office/drawing/2014/main" id="{C41F164A-9212-C84A-83E5-A21C69E05A8A}"/>
              </a:ext>
            </a:extLst>
          </p:cNvPr>
          <p:cNvGrpSpPr/>
          <p:nvPr/>
        </p:nvGrpSpPr>
        <p:grpSpPr>
          <a:xfrm>
            <a:off x="6396540" y="3312887"/>
            <a:ext cx="1256303" cy="1483200"/>
            <a:chOff x="10445026" y="2983798"/>
            <a:chExt cx="1256303" cy="1483200"/>
          </a:xfrm>
        </p:grpSpPr>
        <p:pic>
          <p:nvPicPr>
            <p:cNvPr id="92" name="Image 91">
              <a:extLst>
                <a:ext uri="{FF2B5EF4-FFF2-40B4-BE49-F238E27FC236}">
                  <a16:creationId xmlns:a16="http://schemas.microsoft.com/office/drawing/2014/main" id="{F3ACE13C-5BDE-0341-B24A-3B939E22D4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5026" y="2983798"/>
              <a:ext cx="1256303" cy="1483200"/>
            </a:xfrm>
            <a:prstGeom prst="rect">
              <a:avLst/>
            </a:prstGeom>
          </p:spPr>
        </p:pic>
        <p:pic>
          <p:nvPicPr>
            <p:cNvPr id="94" name="Image 93">
              <a:extLst>
                <a:ext uri="{FF2B5EF4-FFF2-40B4-BE49-F238E27FC236}">
                  <a16:creationId xmlns:a16="http://schemas.microsoft.com/office/drawing/2014/main" id="{E51FA6D3-FE57-FF4D-A08F-7F8CE3CAC257}"/>
                </a:ext>
              </a:extLst>
            </p:cNvPr>
            <p:cNvPicPr>
              <a:picLocks noChangeAspect="1"/>
            </p:cNvPicPr>
            <p:nvPr/>
          </p:nvPicPr>
          <p:blipFill>
            <a:blip r:embed="rId9"/>
            <a:stretch>
              <a:fillRect/>
            </a:stretch>
          </p:blipFill>
          <p:spPr>
            <a:xfrm>
              <a:off x="10656284" y="3688276"/>
              <a:ext cx="264769" cy="164248"/>
            </a:xfrm>
            <a:prstGeom prst="rect">
              <a:avLst/>
            </a:prstGeom>
          </p:spPr>
        </p:pic>
        <p:pic>
          <p:nvPicPr>
            <p:cNvPr id="96" name="Image 95">
              <a:extLst>
                <a:ext uri="{FF2B5EF4-FFF2-40B4-BE49-F238E27FC236}">
                  <a16:creationId xmlns:a16="http://schemas.microsoft.com/office/drawing/2014/main" id="{B708553D-8FEE-6D48-9092-F942400B85B3}"/>
                </a:ext>
              </a:extLst>
            </p:cNvPr>
            <p:cNvPicPr>
              <a:picLocks noChangeAspect="1"/>
            </p:cNvPicPr>
            <p:nvPr/>
          </p:nvPicPr>
          <p:blipFill>
            <a:blip r:embed="rId10"/>
            <a:stretch>
              <a:fillRect/>
            </a:stretch>
          </p:blipFill>
          <p:spPr>
            <a:xfrm>
              <a:off x="11471043" y="3544457"/>
              <a:ext cx="132814" cy="127706"/>
            </a:xfrm>
            <a:prstGeom prst="rect">
              <a:avLst/>
            </a:prstGeom>
          </p:spPr>
        </p:pic>
      </p:grpSp>
      <p:grpSp>
        <p:nvGrpSpPr>
          <p:cNvPr id="99" name="Groupe 98">
            <a:extLst>
              <a:ext uri="{FF2B5EF4-FFF2-40B4-BE49-F238E27FC236}">
                <a16:creationId xmlns:a16="http://schemas.microsoft.com/office/drawing/2014/main" id="{46A87CBE-F4D3-804B-B476-9CD015844B97}"/>
              </a:ext>
            </a:extLst>
          </p:cNvPr>
          <p:cNvGrpSpPr/>
          <p:nvPr/>
        </p:nvGrpSpPr>
        <p:grpSpPr>
          <a:xfrm>
            <a:off x="6375282" y="3312887"/>
            <a:ext cx="1277561" cy="1483200"/>
            <a:chOff x="10423768" y="2983798"/>
            <a:chExt cx="1277561" cy="1483200"/>
          </a:xfrm>
        </p:grpSpPr>
        <p:pic>
          <p:nvPicPr>
            <p:cNvPr id="30" name="Image 29">
              <a:extLst>
                <a:ext uri="{FF2B5EF4-FFF2-40B4-BE49-F238E27FC236}">
                  <a16:creationId xmlns:a16="http://schemas.microsoft.com/office/drawing/2014/main" id="{6A760D80-9AFF-3541-B516-5C0EEE8B26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4330" y="2983798"/>
              <a:ext cx="1256999" cy="1483200"/>
            </a:xfrm>
            <a:prstGeom prst="rect">
              <a:avLst/>
            </a:prstGeom>
            <a:solidFill>
              <a:schemeClr val="bg1"/>
            </a:solidFill>
          </p:spPr>
        </p:pic>
        <p:pic>
          <p:nvPicPr>
            <p:cNvPr id="87" name="Image 86">
              <a:extLst>
                <a:ext uri="{FF2B5EF4-FFF2-40B4-BE49-F238E27FC236}">
                  <a16:creationId xmlns:a16="http://schemas.microsoft.com/office/drawing/2014/main" id="{88CB7668-2ACA-BE47-9F8B-FDA3BF5540FA}"/>
                </a:ext>
              </a:extLst>
            </p:cNvPr>
            <p:cNvPicPr>
              <a:picLocks noChangeAspect="1"/>
            </p:cNvPicPr>
            <p:nvPr/>
          </p:nvPicPr>
          <p:blipFill>
            <a:blip r:embed="rId12"/>
            <a:stretch>
              <a:fillRect/>
            </a:stretch>
          </p:blipFill>
          <p:spPr>
            <a:xfrm>
              <a:off x="11471043" y="3544457"/>
              <a:ext cx="199222" cy="158356"/>
            </a:xfrm>
            <a:prstGeom prst="rect">
              <a:avLst/>
            </a:prstGeom>
          </p:spPr>
        </p:pic>
        <p:pic>
          <p:nvPicPr>
            <p:cNvPr id="97" name="Image 96">
              <a:extLst>
                <a:ext uri="{FF2B5EF4-FFF2-40B4-BE49-F238E27FC236}">
                  <a16:creationId xmlns:a16="http://schemas.microsoft.com/office/drawing/2014/main" id="{E05E1F65-25EC-9847-A7E2-0A3D1F2F2761}"/>
                </a:ext>
              </a:extLst>
            </p:cNvPr>
            <p:cNvPicPr>
              <a:picLocks noChangeAspect="1"/>
            </p:cNvPicPr>
            <p:nvPr/>
          </p:nvPicPr>
          <p:blipFill>
            <a:blip r:embed="rId13"/>
            <a:stretch>
              <a:fillRect/>
            </a:stretch>
          </p:blipFill>
          <p:spPr>
            <a:xfrm>
              <a:off x="10423768" y="4257119"/>
              <a:ext cx="199222" cy="158356"/>
            </a:xfrm>
            <a:prstGeom prst="rect">
              <a:avLst/>
            </a:prstGeom>
          </p:spPr>
        </p:pic>
        <p:pic>
          <p:nvPicPr>
            <p:cNvPr id="100" name="Image 99">
              <a:extLst>
                <a:ext uri="{FF2B5EF4-FFF2-40B4-BE49-F238E27FC236}">
                  <a16:creationId xmlns:a16="http://schemas.microsoft.com/office/drawing/2014/main" id="{CA59C098-6940-9C45-9859-208D998A7D5D}"/>
                </a:ext>
              </a:extLst>
            </p:cNvPr>
            <p:cNvPicPr>
              <a:picLocks noChangeAspect="1"/>
            </p:cNvPicPr>
            <p:nvPr/>
          </p:nvPicPr>
          <p:blipFill>
            <a:blip r:embed="rId9"/>
            <a:stretch>
              <a:fillRect/>
            </a:stretch>
          </p:blipFill>
          <p:spPr>
            <a:xfrm>
              <a:off x="10656284" y="3688276"/>
              <a:ext cx="264769" cy="164248"/>
            </a:xfrm>
            <a:prstGeom prst="rect">
              <a:avLst/>
            </a:prstGeom>
          </p:spPr>
        </p:pic>
      </p:grpSp>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Experimental</a:t>
            </a:r>
            <a:r>
              <a:rPr lang="fr-FR" sz="3200" dirty="0">
                <a:solidFill>
                  <a:srgbClr val="004191"/>
                </a:solidFill>
              </a:rPr>
              <a:t> </a:t>
            </a:r>
            <a:r>
              <a:rPr lang="fr-FR" sz="3200" dirty="0" err="1">
                <a:solidFill>
                  <a:srgbClr val="004191"/>
                </a:solidFill>
              </a:rPr>
              <a:t>results</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CA5D63D3-A883-F24B-9B15-67974B4023E3}"/>
              </a:ext>
            </a:extLst>
          </p:cNvPr>
          <p:cNvCxnSpPr>
            <a:cxnSpLocks/>
          </p:cNvCxnSpPr>
          <p:nvPr/>
        </p:nvCxnSpPr>
        <p:spPr>
          <a:xfrm>
            <a:off x="4279770" y="1610918"/>
            <a:ext cx="407068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08" name="Rectangle 107">
            <a:extLst>
              <a:ext uri="{FF2B5EF4-FFF2-40B4-BE49-F238E27FC236}">
                <a16:creationId xmlns:a16="http://schemas.microsoft.com/office/drawing/2014/main" id="{777E1233-9554-9548-835E-62592CF38DED}"/>
              </a:ext>
            </a:extLst>
          </p:cNvPr>
          <p:cNvSpPr/>
          <p:nvPr/>
        </p:nvSpPr>
        <p:spPr>
          <a:xfrm>
            <a:off x="5194722" y="1239114"/>
            <a:ext cx="571939" cy="371800"/>
          </a:xfrm>
          <a:prstGeom prst="rect">
            <a:avLst/>
          </a:prstGeom>
          <a:solidFill>
            <a:srgbClr val="FFC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Image 108">
            <a:extLst>
              <a:ext uri="{FF2B5EF4-FFF2-40B4-BE49-F238E27FC236}">
                <a16:creationId xmlns:a16="http://schemas.microsoft.com/office/drawing/2014/main" id="{21B8BAA9-C132-524A-A2AD-542BFA0A00F1}"/>
              </a:ext>
            </a:extLst>
          </p:cNvPr>
          <p:cNvPicPr>
            <a:picLocks noChangeAspect="1"/>
          </p:cNvPicPr>
          <p:nvPr/>
        </p:nvPicPr>
        <p:blipFill rotWithShape="1">
          <a:blip r:embed="rId14"/>
          <a:srcRect l="1" t="1" r="-16688" b="67066"/>
          <a:stretch/>
        </p:blipFill>
        <p:spPr>
          <a:xfrm>
            <a:off x="5381775" y="1331341"/>
            <a:ext cx="249422" cy="207990"/>
          </a:xfrm>
          <a:prstGeom prst="rect">
            <a:avLst/>
          </a:prstGeom>
        </p:spPr>
      </p:pic>
      <p:sp>
        <p:nvSpPr>
          <p:cNvPr id="110" name="Rectangle 109">
            <a:extLst>
              <a:ext uri="{FF2B5EF4-FFF2-40B4-BE49-F238E27FC236}">
                <a16:creationId xmlns:a16="http://schemas.microsoft.com/office/drawing/2014/main" id="{262F00DD-ED4E-0846-83B1-F4A38A5005B0}"/>
              </a:ext>
            </a:extLst>
          </p:cNvPr>
          <p:cNvSpPr/>
          <p:nvPr/>
        </p:nvSpPr>
        <p:spPr>
          <a:xfrm>
            <a:off x="6915152" y="1239114"/>
            <a:ext cx="571939" cy="371800"/>
          </a:xfrm>
          <a:prstGeom prst="rect">
            <a:avLst/>
          </a:prstGeom>
          <a:solidFill>
            <a:srgbClr val="FFC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Image 111">
            <a:extLst>
              <a:ext uri="{FF2B5EF4-FFF2-40B4-BE49-F238E27FC236}">
                <a16:creationId xmlns:a16="http://schemas.microsoft.com/office/drawing/2014/main" id="{FCA1F78A-3742-8646-AB69-0CEEDBA709A9}"/>
              </a:ext>
            </a:extLst>
          </p:cNvPr>
          <p:cNvPicPr>
            <a:picLocks noChangeAspect="1"/>
          </p:cNvPicPr>
          <p:nvPr/>
        </p:nvPicPr>
        <p:blipFill rotWithShape="1">
          <a:blip r:embed="rId14"/>
          <a:srcRect l="1" t="1" r="-16688" b="67066"/>
          <a:stretch/>
        </p:blipFill>
        <p:spPr>
          <a:xfrm>
            <a:off x="7102205" y="1331341"/>
            <a:ext cx="249422" cy="207990"/>
          </a:xfrm>
          <a:prstGeom prst="rect">
            <a:avLst/>
          </a:prstGeom>
        </p:spPr>
      </p:pic>
      <p:cxnSp>
        <p:nvCxnSpPr>
          <p:cNvPr id="113" name="Connecteur droit 112">
            <a:extLst>
              <a:ext uri="{FF2B5EF4-FFF2-40B4-BE49-F238E27FC236}">
                <a16:creationId xmlns:a16="http://schemas.microsoft.com/office/drawing/2014/main" id="{18A89C5C-78A0-3340-A645-C68FAF2CFAEA}"/>
              </a:ext>
            </a:extLst>
          </p:cNvPr>
          <p:cNvCxnSpPr>
            <a:cxnSpLocks/>
          </p:cNvCxnSpPr>
          <p:nvPr/>
        </p:nvCxnSpPr>
        <p:spPr>
          <a:xfrm flipH="1">
            <a:off x="5779832" y="1442376"/>
            <a:ext cx="108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16D9191C-83C2-304C-A2E1-04F084162FE5}"/>
              </a:ext>
            </a:extLst>
          </p:cNvPr>
          <p:cNvCxnSpPr>
            <a:cxnSpLocks/>
          </p:cNvCxnSpPr>
          <p:nvPr/>
        </p:nvCxnSpPr>
        <p:spPr>
          <a:xfrm flipH="1">
            <a:off x="7527760" y="1442376"/>
            <a:ext cx="54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Connecteur droit 114">
            <a:extLst>
              <a:ext uri="{FF2B5EF4-FFF2-40B4-BE49-F238E27FC236}">
                <a16:creationId xmlns:a16="http://schemas.microsoft.com/office/drawing/2014/main" id="{426E1949-7321-B94A-8AC7-F7F35C5DDE34}"/>
              </a:ext>
            </a:extLst>
          </p:cNvPr>
          <p:cNvCxnSpPr>
            <a:cxnSpLocks/>
          </p:cNvCxnSpPr>
          <p:nvPr/>
        </p:nvCxnSpPr>
        <p:spPr>
          <a:xfrm flipH="1">
            <a:off x="4615739" y="1442376"/>
            <a:ext cx="54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6" name="Accolade ouvrante 115">
            <a:extLst>
              <a:ext uri="{FF2B5EF4-FFF2-40B4-BE49-F238E27FC236}">
                <a16:creationId xmlns:a16="http://schemas.microsoft.com/office/drawing/2014/main" id="{A651A280-5FF9-F440-B74E-E49563F54A5C}"/>
              </a:ext>
            </a:extLst>
          </p:cNvPr>
          <p:cNvSpPr/>
          <p:nvPr/>
        </p:nvSpPr>
        <p:spPr>
          <a:xfrm rot="10800000" flipH="1">
            <a:off x="4483074" y="1151845"/>
            <a:ext cx="132803" cy="601549"/>
          </a:xfrm>
          <a:prstGeom prst="leftBrace">
            <a:avLst>
              <a:gd name="adj1" fmla="val 58394"/>
              <a:gd name="adj2" fmla="val 50000"/>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17" name="Accolade ouvrante 116">
            <a:extLst>
              <a:ext uri="{FF2B5EF4-FFF2-40B4-BE49-F238E27FC236}">
                <a16:creationId xmlns:a16="http://schemas.microsoft.com/office/drawing/2014/main" id="{45D4ABFF-62A1-2B45-B0E5-3BDEC7DA889A}"/>
              </a:ext>
            </a:extLst>
          </p:cNvPr>
          <p:cNvSpPr/>
          <p:nvPr/>
        </p:nvSpPr>
        <p:spPr>
          <a:xfrm flipH="1">
            <a:off x="8067760" y="1142192"/>
            <a:ext cx="132803" cy="601550"/>
          </a:xfrm>
          <a:prstGeom prst="leftBrace">
            <a:avLst>
              <a:gd name="adj1" fmla="val 58394"/>
              <a:gd name="adj2" fmla="val 50000"/>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pic>
        <p:nvPicPr>
          <p:cNvPr id="119" name="Image 118">
            <a:extLst>
              <a:ext uri="{FF2B5EF4-FFF2-40B4-BE49-F238E27FC236}">
                <a16:creationId xmlns:a16="http://schemas.microsoft.com/office/drawing/2014/main" id="{0E7BFFFC-EA9A-B14A-BE3D-C7D50119F1EC}"/>
              </a:ext>
            </a:extLst>
          </p:cNvPr>
          <p:cNvPicPr>
            <a:picLocks noChangeAspect="1"/>
          </p:cNvPicPr>
          <p:nvPr/>
        </p:nvPicPr>
        <p:blipFill>
          <a:blip r:embed="rId15"/>
          <a:stretch>
            <a:fillRect/>
          </a:stretch>
        </p:blipFill>
        <p:spPr>
          <a:xfrm>
            <a:off x="4806997" y="1218601"/>
            <a:ext cx="198428" cy="176380"/>
          </a:xfrm>
          <a:prstGeom prst="rect">
            <a:avLst/>
          </a:prstGeom>
        </p:spPr>
      </p:pic>
      <p:pic>
        <p:nvPicPr>
          <p:cNvPr id="120" name="Image 119">
            <a:extLst>
              <a:ext uri="{FF2B5EF4-FFF2-40B4-BE49-F238E27FC236}">
                <a16:creationId xmlns:a16="http://schemas.microsoft.com/office/drawing/2014/main" id="{CBD14247-C93B-0046-A995-77C60779F7B7}"/>
              </a:ext>
            </a:extLst>
          </p:cNvPr>
          <p:cNvPicPr>
            <a:picLocks noChangeAspect="1"/>
          </p:cNvPicPr>
          <p:nvPr/>
        </p:nvPicPr>
        <p:blipFill>
          <a:blip r:embed="rId16"/>
          <a:stretch>
            <a:fillRect/>
          </a:stretch>
        </p:blipFill>
        <p:spPr>
          <a:xfrm>
            <a:off x="6155718" y="1115971"/>
            <a:ext cx="370377" cy="275137"/>
          </a:xfrm>
          <a:prstGeom prst="rect">
            <a:avLst/>
          </a:prstGeom>
        </p:spPr>
      </p:pic>
      <p:pic>
        <p:nvPicPr>
          <p:cNvPr id="121" name="Image 120">
            <a:extLst>
              <a:ext uri="{FF2B5EF4-FFF2-40B4-BE49-F238E27FC236}">
                <a16:creationId xmlns:a16="http://schemas.microsoft.com/office/drawing/2014/main" id="{74E9B337-8423-A14B-B016-02009A9E2444}"/>
              </a:ext>
            </a:extLst>
          </p:cNvPr>
          <p:cNvPicPr>
            <a:picLocks noChangeAspect="1"/>
          </p:cNvPicPr>
          <p:nvPr/>
        </p:nvPicPr>
        <p:blipFill>
          <a:blip r:embed="rId15"/>
          <a:stretch>
            <a:fillRect/>
          </a:stretch>
        </p:blipFill>
        <p:spPr>
          <a:xfrm>
            <a:off x="7703220" y="1218601"/>
            <a:ext cx="198428" cy="176380"/>
          </a:xfrm>
          <a:prstGeom prst="rect">
            <a:avLst/>
          </a:prstGeom>
        </p:spPr>
      </p:pic>
      <p:sp>
        <p:nvSpPr>
          <p:cNvPr id="126" name="ZoneTexte 125">
            <a:extLst>
              <a:ext uri="{FF2B5EF4-FFF2-40B4-BE49-F238E27FC236}">
                <a16:creationId xmlns:a16="http://schemas.microsoft.com/office/drawing/2014/main" id="{2DC82AA3-A453-274E-BA91-8ECEE5F0DC30}"/>
              </a:ext>
            </a:extLst>
          </p:cNvPr>
          <p:cNvSpPr txBox="1"/>
          <p:nvPr/>
        </p:nvSpPr>
        <p:spPr>
          <a:xfrm>
            <a:off x="4936067" y="5706119"/>
            <a:ext cx="2319866" cy="584775"/>
          </a:xfrm>
          <a:prstGeom prst="rect">
            <a:avLst/>
          </a:prstGeom>
          <a:noFill/>
          <a:ln w="19050">
            <a:solidFill>
              <a:srgbClr val="FF0000"/>
            </a:solidFill>
          </a:ln>
        </p:spPr>
        <p:txBody>
          <a:bodyPr wrap="none" rtlCol="0">
            <a:spAutoFit/>
          </a:bodyPr>
          <a:lstStyle/>
          <a:p>
            <a:pPr algn="ctr"/>
            <a:r>
              <a:rPr lang="en-US" sz="1600" dirty="0"/>
              <a:t>Perfect fit to the raw data</a:t>
            </a:r>
          </a:p>
          <a:p>
            <a:pPr algn="ctr"/>
            <a:r>
              <a:rPr lang="en-US" sz="1600" dirty="0"/>
              <a:t>Near unity contrast</a:t>
            </a:r>
          </a:p>
        </p:txBody>
      </p:sp>
      <p:pic>
        <p:nvPicPr>
          <p:cNvPr id="33" name="Image 32">
            <a:extLst>
              <a:ext uri="{FF2B5EF4-FFF2-40B4-BE49-F238E27FC236}">
                <a16:creationId xmlns:a16="http://schemas.microsoft.com/office/drawing/2014/main" id="{7D8BA5EB-AE2A-414F-89AB-89225E6E52E6}"/>
              </a:ext>
            </a:extLst>
          </p:cNvPr>
          <p:cNvPicPr>
            <a:picLocks noChangeAspect="1"/>
          </p:cNvPicPr>
          <p:nvPr/>
        </p:nvPicPr>
        <p:blipFill>
          <a:blip r:embed="rId17"/>
          <a:stretch>
            <a:fillRect/>
          </a:stretch>
        </p:blipFill>
        <p:spPr>
          <a:xfrm>
            <a:off x="2412846" y="5732882"/>
            <a:ext cx="1971914" cy="643169"/>
          </a:xfrm>
          <a:prstGeom prst="rect">
            <a:avLst/>
          </a:prstGeom>
        </p:spPr>
      </p:pic>
      <p:pic>
        <p:nvPicPr>
          <p:cNvPr id="34" name="Image 33">
            <a:extLst>
              <a:ext uri="{FF2B5EF4-FFF2-40B4-BE49-F238E27FC236}">
                <a16:creationId xmlns:a16="http://schemas.microsoft.com/office/drawing/2014/main" id="{C5518740-64E1-7F46-9492-66D1DD7A197A}"/>
              </a:ext>
            </a:extLst>
          </p:cNvPr>
          <p:cNvPicPr>
            <a:picLocks noChangeAspect="1"/>
          </p:cNvPicPr>
          <p:nvPr/>
        </p:nvPicPr>
        <p:blipFill>
          <a:blip r:embed="rId18"/>
          <a:stretch>
            <a:fillRect/>
          </a:stretch>
        </p:blipFill>
        <p:spPr>
          <a:xfrm>
            <a:off x="8518141" y="5699329"/>
            <a:ext cx="1653863" cy="643169"/>
          </a:xfrm>
          <a:prstGeom prst="rect">
            <a:avLst/>
          </a:prstGeom>
        </p:spPr>
      </p:pic>
      <p:grpSp>
        <p:nvGrpSpPr>
          <p:cNvPr id="132" name="Groupe 131">
            <a:extLst>
              <a:ext uri="{FF2B5EF4-FFF2-40B4-BE49-F238E27FC236}">
                <a16:creationId xmlns:a16="http://schemas.microsoft.com/office/drawing/2014/main" id="{02940419-AC02-1241-AC43-30CFAAC84840}"/>
              </a:ext>
            </a:extLst>
          </p:cNvPr>
          <p:cNvGrpSpPr/>
          <p:nvPr/>
        </p:nvGrpSpPr>
        <p:grpSpPr>
          <a:xfrm>
            <a:off x="4279770" y="2198768"/>
            <a:ext cx="660527" cy="2955392"/>
            <a:chOff x="4279770" y="2213198"/>
            <a:chExt cx="660527" cy="2955392"/>
          </a:xfrm>
        </p:grpSpPr>
        <p:cxnSp>
          <p:nvCxnSpPr>
            <p:cNvPr id="36" name="Connecteur droit 35">
              <a:extLst>
                <a:ext uri="{FF2B5EF4-FFF2-40B4-BE49-F238E27FC236}">
                  <a16:creationId xmlns:a16="http://schemas.microsoft.com/office/drawing/2014/main" id="{BCD483F0-495E-E94C-A374-4A2D71AE74A2}"/>
                </a:ext>
              </a:extLst>
            </p:cNvPr>
            <p:cNvCxnSpPr>
              <a:cxnSpLocks/>
            </p:cNvCxnSpPr>
            <p:nvPr/>
          </p:nvCxnSpPr>
          <p:spPr>
            <a:xfrm>
              <a:off x="4279770" y="2213198"/>
              <a:ext cx="0" cy="2955392"/>
            </a:xfrm>
            <a:prstGeom prst="line">
              <a:avLst/>
            </a:prstGeom>
            <a:ln w="31750">
              <a:solidFill>
                <a:srgbClr val="F32626"/>
              </a:solidFill>
              <a:prstDash val="sysDot"/>
            </a:ln>
          </p:spPr>
          <p:style>
            <a:lnRef idx="1">
              <a:schemeClr val="accent1"/>
            </a:lnRef>
            <a:fillRef idx="0">
              <a:schemeClr val="accent1"/>
            </a:fillRef>
            <a:effectRef idx="0">
              <a:schemeClr val="accent1"/>
            </a:effectRef>
            <a:fontRef idx="minor">
              <a:schemeClr val="tx1"/>
            </a:fontRef>
          </p:style>
        </p:cxnSp>
        <p:pic>
          <p:nvPicPr>
            <p:cNvPr id="37" name="Image 36">
              <a:extLst>
                <a:ext uri="{FF2B5EF4-FFF2-40B4-BE49-F238E27FC236}">
                  <a16:creationId xmlns:a16="http://schemas.microsoft.com/office/drawing/2014/main" id="{F52969A1-546F-1C43-97DF-154ACA8435A9}"/>
                </a:ext>
              </a:extLst>
            </p:cNvPr>
            <p:cNvPicPr>
              <a:picLocks noChangeAspect="1"/>
            </p:cNvPicPr>
            <p:nvPr/>
          </p:nvPicPr>
          <p:blipFill>
            <a:blip r:embed="rId19"/>
            <a:stretch>
              <a:fillRect/>
            </a:stretch>
          </p:blipFill>
          <p:spPr>
            <a:xfrm>
              <a:off x="4450442" y="4526850"/>
              <a:ext cx="489855" cy="435427"/>
            </a:xfrm>
            <a:prstGeom prst="rect">
              <a:avLst/>
            </a:prstGeom>
          </p:spPr>
        </p:pic>
      </p:grpSp>
      <p:pic>
        <p:nvPicPr>
          <p:cNvPr id="134" name="Image 133">
            <a:extLst>
              <a:ext uri="{FF2B5EF4-FFF2-40B4-BE49-F238E27FC236}">
                <a16:creationId xmlns:a16="http://schemas.microsoft.com/office/drawing/2014/main" id="{FCCD2F89-50E4-E34E-8197-70D166B26999}"/>
              </a:ext>
            </a:extLst>
          </p:cNvPr>
          <p:cNvPicPr>
            <a:picLocks noChangeAspect="1"/>
          </p:cNvPicPr>
          <p:nvPr/>
        </p:nvPicPr>
        <p:blipFill>
          <a:blip r:embed="rId20"/>
          <a:stretch>
            <a:fillRect/>
          </a:stretch>
        </p:blipFill>
        <p:spPr>
          <a:xfrm>
            <a:off x="10140967" y="2198768"/>
            <a:ext cx="414486" cy="216000"/>
          </a:xfrm>
          <a:prstGeom prst="rect">
            <a:avLst/>
          </a:prstGeom>
        </p:spPr>
      </p:pic>
      <p:pic>
        <p:nvPicPr>
          <p:cNvPr id="135" name="Image 134">
            <a:extLst>
              <a:ext uri="{FF2B5EF4-FFF2-40B4-BE49-F238E27FC236}">
                <a16:creationId xmlns:a16="http://schemas.microsoft.com/office/drawing/2014/main" id="{2E193F0C-4E00-8E49-9BBF-FE8ABBE6A94F}"/>
              </a:ext>
            </a:extLst>
          </p:cNvPr>
          <p:cNvPicPr>
            <a:picLocks noChangeAspect="1"/>
          </p:cNvPicPr>
          <p:nvPr/>
        </p:nvPicPr>
        <p:blipFill>
          <a:blip r:embed="rId21"/>
          <a:stretch>
            <a:fillRect/>
          </a:stretch>
        </p:blipFill>
        <p:spPr>
          <a:xfrm>
            <a:off x="10140967" y="4845746"/>
            <a:ext cx="414486" cy="216000"/>
          </a:xfrm>
          <a:prstGeom prst="rect">
            <a:avLst/>
          </a:prstGeom>
        </p:spPr>
      </p:pic>
      <p:sp>
        <p:nvSpPr>
          <p:cNvPr id="5" name="ZoneTexte 4">
            <a:extLst>
              <a:ext uri="{FF2B5EF4-FFF2-40B4-BE49-F238E27FC236}">
                <a16:creationId xmlns:a16="http://schemas.microsoft.com/office/drawing/2014/main" id="{D5A52FA7-0DA1-0541-B540-400F63B850CC}"/>
              </a:ext>
            </a:extLst>
          </p:cNvPr>
          <p:cNvSpPr txBox="1"/>
          <p:nvPr/>
        </p:nvSpPr>
        <p:spPr>
          <a:xfrm>
            <a:off x="7901648" y="5798451"/>
            <a:ext cx="535724" cy="400110"/>
          </a:xfrm>
          <a:prstGeom prst="rect">
            <a:avLst/>
          </a:prstGeom>
          <a:noFill/>
        </p:spPr>
        <p:txBody>
          <a:bodyPr wrap="none" rtlCol="0">
            <a:spAutoFit/>
          </a:bodyPr>
          <a:lstStyle/>
          <a:p>
            <a:r>
              <a:rPr lang="en-US" sz="2000" baseline="30000" dirty="0">
                <a:solidFill>
                  <a:srgbClr val="FD9409"/>
                </a:solidFill>
              </a:rPr>
              <a:t>29</a:t>
            </a:r>
            <a:r>
              <a:rPr lang="en-US" sz="2000" dirty="0">
                <a:solidFill>
                  <a:srgbClr val="FD9409"/>
                </a:solidFill>
              </a:rPr>
              <a:t>Si</a:t>
            </a:r>
          </a:p>
        </p:txBody>
      </p:sp>
      <p:sp>
        <p:nvSpPr>
          <p:cNvPr id="47" name="ZoneTexte 46">
            <a:extLst>
              <a:ext uri="{FF2B5EF4-FFF2-40B4-BE49-F238E27FC236}">
                <a16:creationId xmlns:a16="http://schemas.microsoft.com/office/drawing/2014/main" id="{0F2FCF09-88D9-0C40-8982-60A8F5D8BBEA}"/>
              </a:ext>
            </a:extLst>
          </p:cNvPr>
          <p:cNvSpPr txBox="1"/>
          <p:nvPr/>
        </p:nvSpPr>
        <p:spPr>
          <a:xfrm>
            <a:off x="1836738" y="5798451"/>
            <a:ext cx="535724" cy="400110"/>
          </a:xfrm>
          <a:prstGeom prst="rect">
            <a:avLst/>
          </a:prstGeom>
          <a:noFill/>
        </p:spPr>
        <p:txBody>
          <a:bodyPr wrap="none" rtlCol="0">
            <a:spAutoFit/>
          </a:bodyPr>
          <a:lstStyle/>
          <a:p>
            <a:r>
              <a:rPr lang="en-US" sz="2000" baseline="30000" dirty="0">
                <a:solidFill>
                  <a:srgbClr val="EC081D"/>
                </a:solidFill>
              </a:rPr>
              <a:t>29</a:t>
            </a:r>
            <a:r>
              <a:rPr lang="en-US" sz="2000" dirty="0">
                <a:solidFill>
                  <a:srgbClr val="EC081D"/>
                </a:solidFill>
              </a:rPr>
              <a:t>Si</a:t>
            </a:r>
          </a:p>
        </p:txBody>
      </p:sp>
      <p:sp>
        <p:nvSpPr>
          <p:cNvPr id="9" name="Espace réservé du pied de page 8">
            <a:extLst>
              <a:ext uri="{FF2B5EF4-FFF2-40B4-BE49-F238E27FC236}">
                <a16:creationId xmlns:a16="http://schemas.microsoft.com/office/drawing/2014/main" id="{CE27C6E0-5AB1-06CE-3D5A-A1AA86D72EF7}"/>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4F39A36A-F454-781C-9C1B-6ACED7F2B5D1}"/>
              </a:ext>
            </a:extLst>
          </p:cNvPr>
          <p:cNvSpPr>
            <a:spLocks noGrp="1"/>
          </p:cNvSpPr>
          <p:nvPr>
            <p:ph type="sldNum" sz="quarter" idx="12"/>
          </p:nvPr>
        </p:nvSpPr>
        <p:spPr/>
        <p:txBody>
          <a:bodyPr/>
          <a:lstStyle/>
          <a:p>
            <a:fld id="{BC52D411-5A3D-D14A-AF34-D9B1C8ECD583}" type="slidenum">
              <a:rPr lang="fr-FR" smtClean="0"/>
              <a:pPr/>
              <a:t>59</a:t>
            </a:fld>
            <a:endParaRPr lang="fr-FR"/>
          </a:p>
        </p:txBody>
      </p:sp>
      <p:grpSp>
        <p:nvGrpSpPr>
          <p:cNvPr id="2" name="Groupe 1">
            <a:extLst>
              <a:ext uri="{FF2B5EF4-FFF2-40B4-BE49-F238E27FC236}">
                <a16:creationId xmlns:a16="http://schemas.microsoft.com/office/drawing/2014/main" id="{435E185D-F1FC-7F46-6F46-50B3CAF74BB0}"/>
              </a:ext>
            </a:extLst>
          </p:cNvPr>
          <p:cNvGrpSpPr/>
          <p:nvPr/>
        </p:nvGrpSpPr>
        <p:grpSpPr>
          <a:xfrm>
            <a:off x="11195053" y="147318"/>
            <a:ext cx="873037" cy="664352"/>
            <a:chOff x="10937240" y="138967"/>
            <a:chExt cx="873037" cy="664352"/>
          </a:xfrm>
        </p:grpSpPr>
        <p:pic>
          <p:nvPicPr>
            <p:cNvPr id="4" name="Picture 2" descr="ICB – Laboratoire Interdisciplinaire Carnot de Bourgogne - Université de  Bourgogne">
              <a:extLst>
                <a:ext uri="{FF2B5EF4-FFF2-40B4-BE49-F238E27FC236}">
                  <a16:creationId xmlns:a16="http://schemas.microsoft.com/office/drawing/2014/main" id="{1E3A6154-B5DA-ECFD-EB69-7618CF5B79D9}"/>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51C258F-91C0-DBDF-BF4F-E105977AA6FC}"/>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a:extLst>
              <a:ext uri="{FF2B5EF4-FFF2-40B4-BE49-F238E27FC236}">
                <a16:creationId xmlns:a16="http://schemas.microsoft.com/office/drawing/2014/main" id="{996824C4-A46A-A6C7-693F-46367FD7BBA9}"/>
              </a:ext>
            </a:extLst>
          </p:cNvPr>
          <p:cNvPicPr>
            <a:picLocks noChangeAspect="1"/>
          </p:cNvPicPr>
          <p:nvPr/>
        </p:nvPicPr>
        <p:blipFill>
          <a:blip r:embed="rId23"/>
          <a:stretch>
            <a:fillRect/>
          </a:stretch>
        </p:blipFill>
        <p:spPr>
          <a:xfrm>
            <a:off x="149310" y="139477"/>
            <a:ext cx="656033" cy="653612"/>
          </a:xfrm>
          <a:prstGeom prst="rect">
            <a:avLst/>
          </a:prstGeom>
        </p:spPr>
      </p:pic>
      <p:sp>
        <p:nvSpPr>
          <p:cNvPr id="8" name="Espace réservé de la date 11">
            <a:extLst>
              <a:ext uri="{FF2B5EF4-FFF2-40B4-BE49-F238E27FC236}">
                <a16:creationId xmlns:a16="http://schemas.microsoft.com/office/drawing/2014/main" id="{A2FD4716-DDC9-C579-1FBE-9440D8E0DB6D}"/>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77299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26BC2-5D35-51AA-9EA7-0B68A5B697E0}"/>
            </a:ext>
          </a:extLst>
        </p:cNvPr>
        <p:cNvGrpSpPr/>
        <p:nvPr/>
      </p:nvGrpSpPr>
      <p:grpSpPr>
        <a:xfrm>
          <a:off x="0" y="0"/>
          <a:ext cx="0" cy="0"/>
          <a:chOff x="0" y="0"/>
          <a:chExt cx="0" cy="0"/>
        </a:xfrm>
      </p:grpSpPr>
      <p:pic>
        <p:nvPicPr>
          <p:cNvPr id="34" name="Image 33">
            <a:extLst>
              <a:ext uri="{FF2B5EF4-FFF2-40B4-BE49-F238E27FC236}">
                <a16:creationId xmlns:a16="http://schemas.microsoft.com/office/drawing/2014/main" id="{9B0344C2-C472-EE7F-7D70-C184893DC8C5}"/>
              </a:ext>
            </a:extLst>
          </p:cNvPr>
          <p:cNvPicPr>
            <a:picLocks noChangeAspect="1"/>
          </p:cNvPicPr>
          <p:nvPr/>
        </p:nvPicPr>
        <p:blipFill>
          <a:blip r:embed="rId3"/>
          <a:srcRect l="11005" t="762" r="6624" b="56344"/>
          <a:stretch/>
        </p:blipFill>
        <p:spPr>
          <a:xfrm>
            <a:off x="2524710" y="1141165"/>
            <a:ext cx="1489568" cy="1444292"/>
          </a:xfrm>
          <a:prstGeom prst="ellipse">
            <a:avLst/>
          </a:prstGeom>
        </p:spPr>
      </p:pic>
      <p:sp>
        <p:nvSpPr>
          <p:cNvPr id="45" name="ZoneTexte 44">
            <a:extLst>
              <a:ext uri="{FF2B5EF4-FFF2-40B4-BE49-F238E27FC236}">
                <a16:creationId xmlns:a16="http://schemas.microsoft.com/office/drawing/2014/main" id="{58245BC5-0AF3-162B-8BBB-2532A0900301}"/>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Classical encryption</a:t>
            </a:r>
          </a:p>
        </p:txBody>
      </p:sp>
      <p:cxnSp>
        <p:nvCxnSpPr>
          <p:cNvPr id="2" name="Connecteur droit 1">
            <a:extLst>
              <a:ext uri="{FF2B5EF4-FFF2-40B4-BE49-F238E27FC236}">
                <a16:creationId xmlns:a16="http://schemas.microsoft.com/office/drawing/2014/main" id="{3F374362-C9DF-76FB-0204-8DF3C33F3FFF}"/>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358314A2-C7FF-278B-13CC-1F4F3E7BCBFA}"/>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4AC1E6DB-B899-9E0A-D1CE-B2B4414BD827}"/>
              </a:ext>
            </a:extLst>
          </p:cNvPr>
          <p:cNvSpPr>
            <a:spLocks noGrp="1"/>
          </p:cNvSpPr>
          <p:nvPr>
            <p:ph type="sldNum" sz="quarter" idx="12"/>
          </p:nvPr>
        </p:nvSpPr>
        <p:spPr/>
        <p:txBody>
          <a:bodyPr/>
          <a:lstStyle/>
          <a:p>
            <a:fld id="{BC52D411-5A3D-D14A-AF34-D9B1C8ECD583}" type="slidenum">
              <a:rPr lang="fr-FR" smtClean="0"/>
              <a:pPr/>
              <a:t>6</a:t>
            </a:fld>
            <a:endParaRPr lang="fr-FR" dirty="0"/>
          </a:p>
        </p:txBody>
      </p:sp>
      <p:grpSp>
        <p:nvGrpSpPr>
          <p:cNvPr id="17" name="Groupe 16">
            <a:extLst>
              <a:ext uri="{FF2B5EF4-FFF2-40B4-BE49-F238E27FC236}">
                <a16:creationId xmlns:a16="http://schemas.microsoft.com/office/drawing/2014/main" id="{8762CDB1-EC16-3D39-75DE-84667C5DAB3C}"/>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4DCA327E-C814-DB78-9910-BB269F2AB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48A9B2-3691-1CFD-F6C6-57AC45EF4C19}"/>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 name="Image 17">
            <a:extLst>
              <a:ext uri="{FF2B5EF4-FFF2-40B4-BE49-F238E27FC236}">
                <a16:creationId xmlns:a16="http://schemas.microsoft.com/office/drawing/2014/main" id="{CEBCD99B-F273-C0D1-8D1A-68AA96B8A199}"/>
              </a:ext>
            </a:extLst>
          </p:cNvPr>
          <p:cNvPicPr>
            <a:picLocks noChangeAspect="1"/>
          </p:cNvPicPr>
          <p:nvPr/>
        </p:nvPicPr>
        <p:blipFill>
          <a:blip r:embed="rId5"/>
          <a:stretch>
            <a:fillRect/>
          </a:stretch>
        </p:blipFill>
        <p:spPr>
          <a:xfrm>
            <a:off x="8405851" y="2678492"/>
            <a:ext cx="1143033" cy="430086"/>
          </a:xfrm>
          <a:prstGeom prst="rect">
            <a:avLst/>
          </a:prstGeom>
          <a:solidFill>
            <a:schemeClr val="tx1"/>
          </a:solidFill>
          <a:ln w="38100">
            <a:solidFill>
              <a:schemeClr val="bg1"/>
            </a:solidFill>
          </a:ln>
        </p:spPr>
      </p:pic>
      <p:pic>
        <p:nvPicPr>
          <p:cNvPr id="19" name="Image 18">
            <a:extLst>
              <a:ext uri="{FF2B5EF4-FFF2-40B4-BE49-F238E27FC236}">
                <a16:creationId xmlns:a16="http://schemas.microsoft.com/office/drawing/2014/main" id="{B8AC05FD-1EAD-C726-CD8C-3C66B2079879}"/>
              </a:ext>
            </a:extLst>
          </p:cNvPr>
          <p:cNvPicPr>
            <a:picLocks noChangeAspect="1"/>
          </p:cNvPicPr>
          <p:nvPr/>
        </p:nvPicPr>
        <p:blipFill>
          <a:blip r:embed="rId5"/>
          <a:stretch>
            <a:fillRect/>
          </a:stretch>
        </p:blipFill>
        <p:spPr>
          <a:xfrm>
            <a:off x="2639021" y="2678492"/>
            <a:ext cx="1143033" cy="430086"/>
          </a:xfrm>
          <a:prstGeom prst="rect">
            <a:avLst/>
          </a:prstGeom>
          <a:solidFill>
            <a:schemeClr val="tx1"/>
          </a:solidFill>
          <a:ln w="38100">
            <a:solidFill>
              <a:schemeClr val="bg1"/>
            </a:solidFill>
          </a:ln>
        </p:spPr>
      </p:pic>
      <p:sp>
        <p:nvSpPr>
          <p:cNvPr id="25" name="Flèche vers la droite 24">
            <a:extLst>
              <a:ext uri="{FF2B5EF4-FFF2-40B4-BE49-F238E27FC236}">
                <a16:creationId xmlns:a16="http://schemas.microsoft.com/office/drawing/2014/main" id="{87043440-7148-4346-1D58-432ACE9180C5}"/>
              </a:ext>
            </a:extLst>
          </p:cNvPr>
          <p:cNvSpPr/>
          <p:nvPr/>
        </p:nvSpPr>
        <p:spPr>
          <a:xfrm rot="10800000" flipH="1">
            <a:off x="4201588" y="1985084"/>
            <a:ext cx="3789908" cy="369332"/>
          </a:xfrm>
          <a:prstGeom prst="rightArrow">
            <a:avLst>
              <a:gd name="adj1" fmla="val 39728"/>
              <a:gd name="adj2" fmla="val 93657"/>
            </a:avLst>
          </a:prstGeom>
          <a:solidFill>
            <a:srgbClr val="2748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Image 27">
            <a:extLst>
              <a:ext uri="{FF2B5EF4-FFF2-40B4-BE49-F238E27FC236}">
                <a16:creationId xmlns:a16="http://schemas.microsoft.com/office/drawing/2014/main" id="{F1E1FF8C-4E28-E3BD-67DD-93B4047073C6}"/>
              </a:ext>
            </a:extLst>
          </p:cNvPr>
          <p:cNvPicPr>
            <a:picLocks noChangeAspect="1"/>
          </p:cNvPicPr>
          <p:nvPr/>
        </p:nvPicPr>
        <p:blipFill rotWithShape="1">
          <a:blip r:embed="rId6"/>
          <a:srcRect l="10282" r="6769" b="17051"/>
          <a:stretch/>
        </p:blipFill>
        <p:spPr>
          <a:xfrm>
            <a:off x="5594946" y="2471016"/>
            <a:ext cx="845038" cy="845038"/>
          </a:xfrm>
          <a:prstGeom prst="ellipse">
            <a:avLst/>
          </a:prstGeom>
        </p:spPr>
      </p:pic>
      <p:pic>
        <p:nvPicPr>
          <p:cNvPr id="31" name="Image 30">
            <a:extLst>
              <a:ext uri="{FF2B5EF4-FFF2-40B4-BE49-F238E27FC236}">
                <a16:creationId xmlns:a16="http://schemas.microsoft.com/office/drawing/2014/main" id="{AA2BC6E8-520A-D505-706E-56A79BC83375}"/>
              </a:ext>
            </a:extLst>
          </p:cNvPr>
          <p:cNvPicPr>
            <a:picLocks noChangeAspect="1"/>
          </p:cNvPicPr>
          <p:nvPr/>
        </p:nvPicPr>
        <p:blipFill rotWithShape="1">
          <a:blip r:embed="rId7"/>
          <a:srcRect l="1337" t="1203" r="2513"/>
          <a:stretch/>
        </p:blipFill>
        <p:spPr>
          <a:xfrm>
            <a:off x="4201588" y="1366225"/>
            <a:ext cx="602296" cy="618858"/>
          </a:xfrm>
          <a:prstGeom prst="rect">
            <a:avLst/>
          </a:prstGeom>
          <a:solidFill>
            <a:schemeClr val="tx1"/>
          </a:solidFill>
        </p:spPr>
      </p:pic>
      <p:sp>
        <p:nvSpPr>
          <p:cNvPr id="32" name="Rectangle 31">
            <a:extLst>
              <a:ext uri="{FF2B5EF4-FFF2-40B4-BE49-F238E27FC236}">
                <a16:creationId xmlns:a16="http://schemas.microsoft.com/office/drawing/2014/main" id="{05BA763F-5F44-A3E4-F0D9-450AB7D6BC20}"/>
              </a:ext>
            </a:extLst>
          </p:cNvPr>
          <p:cNvSpPr/>
          <p:nvPr/>
        </p:nvSpPr>
        <p:spPr>
          <a:xfrm>
            <a:off x="4307840" y="1473200"/>
            <a:ext cx="406400" cy="474133"/>
          </a:xfrm>
          <a:prstGeom prst="rect">
            <a:avLst/>
          </a:prstGeom>
          <a:solidFill>
            <a:srgbClr val="E5B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Image 32">
            <a:extLst>
              <a:ext uri="{FF2B5EF4-FFF2-40B4-BE49-F238E27FC236}">
                <a16:creationId xmlns:a16="http://schemas.microsoft.com/office/drawing/2014/main" id="{0207A17B-7DB8-8FE1-D79E-8A050EF5330F}"/>
              </a:ext>
            </a:extLst>
          </p:cNvPr>
          <p:cNvPicPr>
            <a:picLocks noChangeAspect="1"/>
          </p:cNvPicPr>
          <p:nvPr/>
        </p:nvPicPr>
        <p:blipFill rotWithShape="1">
          <a:blip r:embed="rId7"/>
          <a:srcRect l="1337" t="1203" r="2513"/>
          <a:stretch/>
        </p:blipFill>
        <p:spPr>
          <a:xfrm>
            <a:off x="4201588" y="1366225"/>
            <a:ext cx="602296" cy="618858"/>
          </a:xfrm>
          <a:prstGeom prst="rect">
            <a:avLst/>
          </a:prstGeom>
          <a:solidFill>
            <a:schemeClr val="tx1"/>
          </a:solidFill>
        </p:spPr>
      </p:pic>
      <p:pic>
        <p:nvPicPr>
          <p:cNvPr id="38" name="Image 37">
            <a:extLst>
              <a:ext uri="{FF2B5EF4-FFF2-40B4-BE49-F238E27FC236}">
                <a16:creationId xmlns:a16="http://schemas.microsoft.com/office/drawing/2014/main" id="{C30711E5-F302-8792-13E3-D823BFD21115}"/>
              </a:ext>
            </a:extLst>
          </p:cNvPr>
          <p:cNvPicPr>
            <a:picLocks noChangeAspect="1"/>
          </p:cNvPicPr>
          <p:nvPr/>
        </p:nvPicPr>
        <p:blipFill>
          <a:blip r:embed="rId8"/>
          <a:stretch>
            <a:fillRect/>
          </a:stretch>
        </p:blipFill>
        <p:spPr>
          <a:xfrm>
            <a:off x="8335078" y="1008330"/>
            <a:ext cx="1332212" cy="1885205"/>
          </a:xfrm>
          <a:prstGeom prst="rect">
            <a:avLst/>
          </a:prstGeom>
        </p:spPr>
      </p:pic>
      <p:pic>
        <p:nvPicPr>
          <p:cNvPr id="5" name="Image 4">
            <a:extLst>
              <a:ext uri="{FF2B5EF4-FFF2-40B4-BE49-F238E27FC236}">
                <a16:creationId xmlns:a16="http://schemas.microsoft.com/office/drawing/2014/main" id="{2C212DDE-ACA1-C2BF-DE7F-803AC317CB02}"/>
              </a:ext>
            </a:extLst>
          </p:cNvPr>
          <p:cNvPicPr>
            <a:picLocks noChangeAspect="1"/>
          </p:cNvPicPr>
          <p:nvPr/>
        </p:nvPicPr>
        <p:blipFill>
          <a:blip r:embed="rId9"/>
          <a:stretch>
            <a:fillRect/>
          </a:stretch>
        </p:blipFill>
        <p:spPr>
          <a:xfrm>
            <a:off x="149310" y="139477"/>
            <a:ext cx="656033" cy="653612"/>
          </a:xfrm>
          <a:prstGeom prst="rect">
            <a:avLst/>
          </a:prstGeom>
        </p:spPr>
      </p:pic>
      <p:sp>
        <p:nvSpPr>
          <p:cNvPr id="4" name="Espace réservé de la date 11">
            <a:extLst>
              <a:ext uri="{FF2B5EF4-FFF2-40B4-BE49-F238E27FC236}">
                <a16:creationId xmlns:a16="http://schemas.microsoft.com/office/drawing/2014/main" id="{DE49D67D-686F-B247-615F-0EDD9A62E4A1}"/>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840354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0B249-8277-04B9-6E25-020F78376E42}"/>
            </a:ext>
          </a:extLst>
        </p:cNvPr>
        <p:cNvGrpSpPr/>
        <p:nvPr/>
      </p:nvGrpSpPr>
      <p:grpSpPr>
        <a:xfrm>
          <a:off x="0" y="0"/>
          <a:ext cx="0" cy="0"/>
          <a:chOff x="0" y="0"/>
          <a:chExt cx="0" cy="0"/>
        </a:xfrm>
      </p:grpSpPr>
      <p:grpSp>
        <p:nvGrpSpPr>
          <p:cNvPr id="26" name="Groupe 25">
            <a:extLst>
              <a:ext uri="{FF2B5EF4-FFF2-40B4-BE49-F238E27FC236}">
                <a16:creationId xmlns:a16="http://schemas.microsoft.com/office/drawing/2014/main" id="{0965BEFE-84BF-6639-AF0D-B7222D764501}"/>
              </a:ext>
            </a:extLst>
          </p:cNvPr>
          <p:cNvGrpSpPr/>
          <p:nvPr/>
        </p:nvGrpSpPr>
        <p:grpSpPr>
          <a:xfrm>
            <a:off x="418397" y="2254284"/>
            <a:ext cx="6209998" cy="3098800"/>
            <a:chOff x="418397" y="2254284"/>
            <a:chExt cx="6209998" cy="3098800"/>
          </a:xfrm>
        </p:grpSpPr>
        <p:pic>
          <p:nvPicPr>
            <p:cNvPr id="77" name="Image 76">
              <a:extLst>
                <a:ext uri="{FF2B5EF4-FFF2-40B4-BE49-F238E27FC236}">
                  <a16:creationId xmlns:a16="http://schemas.microsoft.com/office/drawing/2014/main" id="{E16AE18C-E40D-3A07-E5C3-1DE1BABA5DCB}"/>
                </a:ext>
              </a:extLst>
            </p:cNvPr>
            <p:cNvPicPr>
              <a:picLocks noChangeAspect="1"/>
            </p:cNvPicPr>
            <p:nvPr/>
          </p:nvPicPr>
          <p:blipFill>
            <a:blip r:embed="rId3"/>
            <a:stretch>
              <a:fillRect/>
            </a:stretch>
          </p:blipFill>
          <p:spPr>
            <a:xfrm>
              <a:off x="6213909" y="2715349"/>
              <a:ext cx="414486" cy="216000"/>
            </a:xfrm>
            <a:prstGeom prst="rect">
              <a:avLst/>
            </a:prstGeom>
          </p:spPr>
        </p:pic>
        <p:pic>
          <p:nvPicPr>
            <p:cNvPr id="78" name="Image 77">
              <a:extLst>
                <a:ext uri="{FF2B5EF4-FFF2-40B4-BE49-F238E27FC236}">
                  <a16:creationId xmlns:a16="http://schemas.microsoft.com/office/drawing/2014/main" id="{219140D5-D333-EC7F-AA77-33773581F895}"/>
                </a:ext>
              </a:extLst>
            </p:cNvPr>
            <p:cNvPicPr>
              <a:picLocks noChangeAspect="1"/>
            </p:cNvPicPr>
            <p:nvPr/>
          </p:nvPicPr>
          <p:blipFill>
            <a:blip r:embed="rId4"/>
            <a:stretch>
              <a:fillRect/>
            </a:stretch>
          </p:blipFill>
          <p:spPr>
            <a:xfrm>
              <a:off x="6213909" y="4652158"/>
              <a:ext cx="414486" cy="216000"/>
            </a:xfrm>
            <a:prstGeom prst="rect">
              <a:avLst/>
            </a:prstGeom>
          </p:spPr>
        </p:pic>
        <p:pic>
          <p:nvPicPr>
            <p:cNvPr id="18" name="Image 17">
              <a:extLst>
                <a:ext uri="{FF2B5EF4-FFF2-40B4-BE49-F238E27FC236}">
                  <a16:creationId xmlns:a16="http://schemas.microsoft.com/office/drawing/2014/main" id="{06CF9161-3785-E13C-A9F7-EB57E0776520}"/>
                </a:ext>
              </a:extLst>
            </p:cNvPr>
            <p:cNvPicPr>
              <a:picLocks noChangeAspect="1"/>
            </p:cNvPicPr>
            <p:nvPr/>
          </p:nvPicPr>
          <p:blipFill>
            <a:blip r:embed="rId5"/>
            <a:stretch>
              <a:fillRect/>
            </a:stretch>
          </p:blipFill>
          <p:spPr>
            <a:xfrm>
              <a:off x="418397" y="2254284"/>
              <a:ext cx="5829300" cy="3098800"/>
            </a:xfrm>
            <a:prstGeom prst="rect">
              <a:avLst/>
            </a:prstGeom>
          </p:spPr>
        </p:pic>
      </p:grpSp>
      <p:pic>
        <p:nvPicPr>
          <p:cNvPr id="4" name="Image 3">
            <a:extLst>
              <a:ext uri="{FF2B5EF4-FFF2-40B4-BE49-F238E27FC236}">
                <a16:creationId xmlns:a16="http://schemas.microsoft.com/office/drawing/2014/main" id="{B991BDCA-C258-3E53-4098-E04891CD963E}"/>
              </a:ext>
            </a:extLst>
          </p:cNvPr>
          <p:cNvPicPr>
            <a:picLocks noChangeAspect="1"/>
          </p:cNvPicPr>
          <p:nvPr/>
        </p:nvPicPr>
        <p:blipFill>
          <a:blip r:embed="rId6"/>
          <a:stretch>
            <a:fillRect/>
          </a:stretch>
        </p:blipFill>
        <p:spPr>
          <a:xfrm>
            <a:off x="10058021" y="4760158"/>
            <a:ext cx="1334126" cy="1237849"/>
          </a:xfrm>
          <a:prstGeom prst="rect">
            <a:avLst/>
          </a:prstGeom>
        </p:spPr>
      </p:pic>
      <p:pic>
        <p:nvPicPr>
          <p:cNvPr id="6" name="Image 5">
            <a:extLst>
              <a:ext uri="{FF2B5EF4-FFF2-40B4-BE49-F238E27FC236}">
                <a16:creationId xmlns:a16="http://schemas.microsoft.com/office/drawing/2014/main" id="{5E20B2D0-D5A2-7434-3E9D-C074279E6F2C}"/>
              </a:ext>
            </a:extLst>
          </p:cNvPr>
          <p:cNvPicPr>
            <a:picLocks noChangeAspect="1"/>
          </p:cNvPicPr>
          <p:nvPr/>
        </p:nvPicPr>
        <p:blipFill>
          <a:blip r:embed="rId7"/>
          <a:stretch>
            <a:fillRect/>
          </a:stretch>
        </p:blipFill>
        <p:spPr>
          <a:xfrm>
            <a:off x="10166320" y="3314970"/>
            <a:ext cx="1334127" cy="1141573"/>
          </a:xfrm>
          <a:prstGeom prst="rect">
            <a:avLst/>
          </a:prstGeom>
        </p:spPr>
      </p:pic>
      <p:pic>
        <p:nvPicPr>
          <p:cNvPr id="9" name="Image 8">
            <a:extLst>
              <a:ext uri="{FF2B5EF4-FFF2-40B4-BE49-F238E27FC236}">
                <a16:creationId xmlns:a16="http://schemas.microsoft.com/office/drawing/2014/main" id="{4ECBA2D6-0A90-46CC-800D-A1BA77F8FCDC}"/>
              </a:ext>
            </a:extLst>
          </p:cNvPr>
          <p:cNvPicPr>
            <a:picLocks noChangeAspect="1"/>
          </p:cNvPicPr>
          <p:nvPr/>
        </p:nvPicPr>
        <p:blipFill>
          <a:blip r:embed="rId8"/>
          <a:stretch>
            <a:fillRect/>
          </a:stretch>
        </p:blipFill>
        <p:spPr>
          <a:xfrm>
            <a:off x="10175146" y="1752290"/>
            <a:ext cx="1141573" cy="1237850"/>
          </a:xfrm>
          <a:prstGeom prst="rect">
            <a:avLst/>
          </a:prstGeom>
        </p:spPr>
      </p:pic>
      <p:sp>
        <p:nvSpPr>
          <p:cNvPr id="23" name="ZoneTexte 22">
            <a:extLst>
              <a:ext uri="{FF2B5EF4-FFF2-40B4-BE49-F238E27FC236}">
                <a16:creationId xmlns:a16="http://schemas.microsoft.com/office/drawing/2014/main" id="{CB54E4D6-AF1B-1C51-C02F-9519B29D42AB}"/>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Quantum </a:t>
            </a:r>
            <a:r>
              <a:rPr lang="fr-FR" sz="3200" dirty="0" err="1">
                <a:solidFill>
                  <a:srgbClr val="004191"/>
                </a:solidFill>
              </a:rPr>
              <a:t>gates</a:t>
            </a:r>
            <a:endParaRPr lang="en-US" sz="3200" dirty="0">
              <a:solidFill>
                <a:schemeClr val="bg1"/>
              </a:solidFill>
            </a:endParaRPr>
          </a:p>
        </p:txBody>
      </p:sp>
      <p:cxnSp>
        <p:nvCxnSpPr>
          <p:cNvPr id="3" name="Connecteur droit 2">
            <a:extLst>
              <a:ext uri="{FF2B5EF4-FFF2-40B4-BE49-F238E27FC236}">
                <a16:creationId xmlns:a16="http://schemas.microsoft.com/office/drawing/2014/main" id="{A97899E7-F5EF-947D-75D1-B0C050BEC3E0}"/>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32" name="Groupe 31">
            <a:extLst>
              <a:ext uri="{FF2B5EF4-FFF2-40B4-BE49-F238E27FC236}">
                <a16:creationId xmlns:a16="http://schemas.microsoft.com/office/drawing/2014/main" id="{8A36F08E-11B1-9130-E83E-85F3DC1C8F22}"/>
              </a:ext>
            </a:extLst>
          </p:cNvPr>
          <p:cNvGrpSpPr/>
          <p:nvPr/>
        </p:nvGrpSpPr>
        <p:grpSpPr>
          <a:xfrm>
            <a:off x="1373238" y="1376338"/>
            <a:ext cx="4300316" cy="744433"/>
            <a:chOff x="1761178" y="1376338"/>
            <a:chExt cx="4300316" cy="744433"/>
          </a:xfrm>
        </p:grpSpPr>
        <p:pic>
          <p:nvPicPr>
            <p:cNvPr id="97" name="Image 96">
              <a:extLst>
                <a:ext uri="{FF2B5EF4-FFF2-40B4-BE49-F238E27FC236}">
                  <a16:creationId xmlns:a16="http://schemas.microsoft.com/office/drawing/2014/main" id="{91630AC9-2729-EC01-E6DB-81D460FD10B6}"/>
                </a:ext>
              </a:extLst>
            </p:cNvPr>
            <p:cNvPicPr>
              <a:picLocks noChangeAspect="1"/>
            </p:cNvPicPr>
            <p:nvPr/>
          </p:nvPicPr>
          <p:blipFill>
            <a:blip r:embed="rId9"/>
            <a:stretch>
              <a:fillRect/>
            </a:stretch>
          </p:blipFill>
          <p:spPr>
            <a:xfrm>
              <a:off x="5666887" y="1376338"/>
              <a:ext cx="394607" cy="231753"/>
            </a:xfrm>
            <a:prstGeom prst="rect">
              <a:avLst/>
            </a:prstGeom>
          </p:spPr>
        </p:pic>
        <p:pic>
          <p:nvPicPr>
            <p:cNvPr id="8" name="Image 7">
              <a:extLst>
                <a:ext uri="{FF2B5EF4-FFF2-40B4-BE49-F238E27FC236}">
                  <a16:creationId xmlns:a16="http://schemas.microsoft.com/office/drawing/2014/main" id="{4D2BD97C-13B4-8003-0E0B-A0CD6A00A665}"/>
                </a:ext>
              </a:extLst>
            </p:cNvPr>
            <p:cNvPicPr>
              <a:picLocks noChangeAspect="1"/>
            </p:cNvPicPr>
            <p:nvPr/>
          </p:nvPicPr>
          <p:blipFill>
            <a:blip r:embed="rId10"/>
            <a:stretch>
              <a:fillRect/>
            </a:stretch>
          </p:blipFill>
          <p:spPr>
            <a:xfrm>
              <a:off x="2250976" y="1399716"/>
              <a:ext cx="422208" cy="375296"/>
            </a:xfrm>
            <a:prstGeom prst="rect">
              <a:avLst/>
            </a:prstGeom>
          </p:spPr>
        </p:pic>
        <p:pic>
          <p:nvPicPr>
            <p:cNvPr id="25" name="Image 24">
              <a:extLst>
                <a:ext uri="{FF2B5EF4-FFF2-40B4-BE49-F238E27FC236}">
                  <a16:creationId xmlns:a16="http://schemas.microsoft.com/office/drawing/2014/main" id="{E2DBBF62-6B3A-3456-8CCA-C4D813C5D164}"/>
                </a:ext>
              </a:extLst>
            </p:cNvPr>
            <p:cNvPicPr>
              <a:picLocks noChangeAspect="1"/>
            </p:cNvPicPr>
            <p:nvPr/>
          </p:nvPicPr>
          <p:blipFill>
            <a:blip r:embed="rId11"/>
            <a:stretch>
              <a:fillRect/>
            </a:stretch>
          </p:blipFill>
          <p:spPr>
            <a:xfrm>
              <a:off x="3623220" y="1396808"/>
              <a:ext cx="555125" cy="375297"/>
            </a:xfrm>
            <a:prstGeom prst="rect">
              <a:avLst/>
            </a:prstGeom>
          </p:spPr>
        </p:pic>
        <p:pic>
          <p:nvPicPr>
            <p:cNvPr id="96" name="Image 95">
              <a:extLst>
                <a:ext uri="{FF2B5EF4-FFF2-40B4-BE49-F238E27FC236}">
                  <a16:creationId xmlns:a16="http://schemas.microsoft.com/office/drawing/2014/main" id="{C530909D-943E-A1E0-30CE-92B540E5E663}"/>
                </a:ext>
              </a:extLst>
            </p:cNvPr>
            <p:cNvPicPr>
              <a:picLocks noChangeAspect="1"/>
            </p:cNvPicPr>
            <p:nvPr/>
          </p:nvPicPr>
          <p:blipFill>
            <a:blip r:embed="rId10"/>
            <a:stretch>
              <a:fillRect/>
            </a:stretch>
          </p:blipFill>
          <p:spPr>
            <a:xfrm>
              <a:off x="5101302" y="1399716"/>
              <a:ext cx="422208" cy="375296"/>
            </a:xfrm>
            <a:prstGeom prst="rect">
              <a:avLst/>
            </a:prstGeom>
          </p:spPr>
        </p:pic>
        <p:cxnSp>
          <p:nvCxnSpPr>
            <p:cNvPr id="79" name="Connecteur droit 78">
              <a:extLst>
                <a:ext uri="{FF2B5EF4-FFF2-40B4-BE49-F238E27FC236}">
                  <a16:creationId xmlns:a16="http://schemas.microsoft.com/office/drawing/2014/main" id="{33A96316-751D-9E85-DF1C-C4FD0DF1F4DA}"/>
                </a:ext>
              </a:extLst>
            </p:cNvPr>
            <p:cNvCxnSpPr>
              <a:cxnSpLocks/>
            </p:cNvCxnSpPr>
            <p:nvPr/>
          </p:nvCxnSpPr>
          <p:spPr>
            <a:xfrm>
              <a:off x="1761178" y="1978295"/>
              <a:ext cx="407068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0" name="Rectangle 79">
              <a:extLst>
                <a:ext uri="{FF2B5EF4-FFF2-40B4-BE49-F238E27FC236}">
                  <a16:creationId xmlns:a16="http://schemas.microsoft.com/office/drawing/2014/main" id="{F1E01EF0-5989-3CCD-EEC8-C67BF44DEDCC}"/>
                </a:ext>
              </a:extLst>
            </p:cNvPr>
            <p:cNvSpPr/>
            <p:nvPr/>
          </p:nvSpPr>
          <p:spPr>
            <a:xfrm>
              <a:off x="2676130" y="1606491"/>
              <a:ext cx="571939" cy="371800"/>
            </a:xfrm>
            <a:prstGeom prst="rect">
              <a:avLst/>
            </a:prstGeom>
            <a:solidFill>
              <a:srgbClr val="FFC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Image 80">
              <a:extLst>
                <a:ext uri="{FF2B5EF4-FFF2-40B4-BE49-F238E27FC236}">
                  <a16:creationId xmlns:a16="http://schemas.microsoft.com/office/drawing/2014/main" id="{BE859182-5158-951D-6FF3-FD301E1AD8D4}"/>
                </a:ext>
              </a:extLst>
            </p:cNvPr>
            <p:cNvPicPr>
              <a:picLocks noChangeAspect="1"/>
            </p:cNvPicPr>
            <p:nvPr/>
          </p:nvPicPr>
          <p:blipFill rotWithShape="1">
            <a:blip r:embed="rId12"/>
            <a:srcRect l="1" t="1" r="-16688" b="67066"/>
            <a:stretch/>
          </p:blipFill>
          <p:spPr>
            <a:xfrm>
              <a:off x="2863183" y="1698718"/>
              <a:ext cx="249422" cy="207990"/>
            </a:xfrm>
            <a:prstGeom prst="rect">
              <a:avLst/>
            </a:prstGeom>
          </p:spPr>
        </p:pic>
        <p:sp>
          <p:nvSpPr>
            <p:cNvPr id="82" name="Rectangle 81">
              <a:extLst>
                <a:ext uri="{FF2B5EF4-FFF2-40B4-BE49-F238E27FC236}">
                  <a16:creationId xmlns:a16="http://schemas.microsoft.com/office/drawing/2014/main" id="{64BF3AD1-DF57-1256-2DBB-5E91B05892BF}"/>
                </a:ext>
              </a:extLst>
            </p:cNvPr>
            <p:cNvSpPr/>
            <p:nvPr/>
          </p:nvSpPr>
          <p:spPr>
            <a:xfrm>
              <a:off x="4396560" y="1606491"/>
              <a:ext cx="571939" cy="371800"/>
            </a:xfrm>
            <a:prstGeom prst="rect">
              <a:avLst/>
            </a:prstGeom>
            <a:solidFill>
              <a:srgbClr val="FFC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Image 82">
              <a:extLst>
                <a:ext uri="{FF2B5EF4-FFF2-40B4-BE49-F238E27FC236}">
                  <a16:creationId xmlns:a16="http://schemas.microsoft.com/office/drawing/2014/main" id="{C7DA6232-78F9-0B47-A988-78852929D2C1}"/>
                </a:ext>
              </a:extLst>
            </p:cNvPr>
            <p:cNvPicPr>
              <a:picLocks noChangeAspect="1"/>
            </p:cNvPicPr>
            <p:nvPr/>
          </p:nvPicPr>
          <p:blipFill rotWithShape="1">
            <a:blip r:embed="rId12"/>
            <a:srcRect l="1" t="1" r="-16688" b="67066"/>
            <a:stretch/>
          </p:blipFill>
          <p:spPr>
            <a:xfrm>
              <a:off x="4583613" y="1698718"/>
              <a:ext cx="249422" cy="207990"/>
            </a:xfrm>
            <a:prstGeom prst="rect">
              <a:avLst/>
            </a:prstGeom>
          </p:spPr>
        </p:pic>
        <p:cxnSp>
          <p:nvCxnSpPr>
            <p:cNvPr id="84" name="Connecteur droit 83">
              <a:extLst>
                <a:ext uri="{FF2B5EF4-FFF2-40B4-BE49-F238E27FC236}">
                  <a16:creationId xmlns:a16="http://schemas.microsoft.com/office/drawing/2014/main" id="{5CB9D22F-5106-8A41-4584-0952D89AB7A7}"/>
                </a:ext>
              </a:extLst>
            </p:cNvPr>
            <p:cNvCxnSpPr>
              <a:cxnSpLocks/>
            </p:cNvCxnSpPr>
            <p:nvPr/>
          </p:nvCxnSpPr>
          <p:spPr>
            <a:xfrm flipH="1">
              <a:off x="3261240" y="1809753"/>
              <a:ext cx="108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880FF461-F1FA-CE1B-B699-B35D3F4614F9}"/>
                </a:ext>
              </a:extLst>
            </p:cNvPr>
            <p:cNvCxnSpPr>
              <a:cxnSpLocks/>
            </p:cNvCxnSpPr>
            <p:nvPr/>
          </p:nvCxnSpPr>
          <p:spPr>
            <a:xfrm flipH="1">
              <a:off x="5009168" y="1809753"/>
              <a:ext cx="54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7ABCE4A5-9D52-1A8F-B632-AC99E380FA37}"/>
                </a:ext>
              </a:extLst>
            </p:cNvPr>
            <p:cNvCxnSpPr>
              <a:cxnSpLocks/>
            </p:cNvCxnSpPr>
            <p:nvPr/>
          </p:nvCxnSpPr>
          <p:spPr>
            <a:xfrm flipH="1">
              <a:off x="2097147" y="1809753"/>
              <a:ext cx="540000"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Accolade ouvrante 86">
              <a:extLst>
                <a:ext uri="{FF2B5EF4-FFF2-40B4-BE49-F238E27FC236}">
                  <a16:creationId xmlns:a16="http://schemas.microsoft.com/office/drawing/2014/main" id="{C278128C-197C-534D-2CB3-A26A34A0CF0F}"/>
                </a:ext>
              </a:extLst>
            </p:cNvPr>
            <p:cNvSpPr/>
            <p:nvPr/>
          </p:nvSpPr>
          <p:spPr>
            <a:xfrm rot="10800000" flipH="1">
              <a:off x="1964482" y="1519222"/>
              <a:ext cx="132803" cy="601549"/>
            </a:xfrm>
            <a:prstGeom prst="leftBrace">
              <a:avLst>
                <a:gd name="adj1" fmla="val 58394"/>
                <a:gd name="adj2" fmla="val 50000"/>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88" name="Accolade ouvrante 87">
              <a:extLst>
                <a:ext uri="{FF2B5EF4-FFF2-40B4-BE49-F238E27FC236}">
                  <a16:creationId xmlns:a16="http://schemas.microsoft.com/office/drawing/2014/main" id="{6C4BDF5D-9E63-F372-0C82-2587BFAE926F}"/>
                </a:ext>
              </a:extLst>
            </p:cNvPr>
            <p:cNvSpPr/>
            <p:nvPr/>
          </p:nvSpPr>
          <p:spPr>
            <a:xfrm flipH="1">
              <a:off x="5549168" y="1509569"/>
              <a:ext cx="132803" cy="601550"/>
            </a:xfrm>
            <a:prstGeom prst="leftBrace">
              <a:avLst>
                <a:gd name="adj1" fmla="val 58394"/>
                <a:gd name="adj2" fmla="val 50000"/>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pic>
        <p:nvPicPr>
          <p:cNvPr id="61" name="Image 60">
            <a:extLst>
              <a:ext uri="{FF2B5EF4-FFF2-40B4-BE49-F238E27FC236}">
                <a16:creationId xmlns:a16="http://schemas.microsoft.com/office/drawing/2014/main" id="{591758E7-0400-F739-2C4D-561846D7422F}"/>
              </a:ext>
            </a:extLst>
          </p:cNvPr>
          <p:cNvPicPr>
            <a:picLocks noChangeAspect="1"/>
          </p:cNvPicPr>
          <p:nvPr/>
        </p:nvPicPr>
        <p:blipFill>
          <a:blip r:embed="rId13"/>
          <a:stretch>
            <a:fillRect/>
          </a:stretch>
        </p:blipFill>
        <p:spPr>
          <a:xfrm>
            <a:off x="7185479" y="5284325"/>
            <a:ext cx="892651" cy="209579"/>
          </a:xfrm>
          <a:prstGeom prst="rect">
            <a:avLst/>
          </a:prstGeom>
        </p:spPr>
      </p:pic>
      <p:pic>
        <p:nvPicPr>
          <p:cNvPr id="62" name="Image 61">
            <a:extLst>
              <a:ext uri="{FF2B5EF4-FFF2-40B4-BE49-F238E27FC236}">
                <a16:creationId xmlns:a16="http://schemas.microsoft.com/office/drawing/2014/main" id="{5B43316D-D100-A903-E98B-C3D3034631F8}"/>
              </a:ext>
            </a:extLst>
          </p:cNvPr>
          <p:cNvPicPr>
            <a:picLocks noChangeAspect="1"/>
          </p:cNvPicPr>
          <p:nvPr/>
        </p:nvPicPr>
        <p:blipFill>
          <a:blip r:embed="rId14"/>
          <a:stretch>
            <a:fillRect/>
          </a:stretch>
        </p:blipFill>
        <p:spPr>
          <a:xfrm>
            <a:off x="7185479" y="3665364"/>
            <a:ext cx="745170" cy="209579"/>
          </a:xfrm>
          <a:prstGeom prst="rect">
            <a:avLst/>
          </a:prstGeom>
        </p:spPr>
      </p:pic>
      <p:pic>
        <p:nvPicPr>
          <p:cNvPr id="63" name="Image 62">
            <a:extLst>
              <a:ext uri="{FF2B5EF4-FFF2-40B4-BE49-F238E27FC236}">
                <a16:creationId xmlns:a16="http://schemas.microsoft.com/office/drawing/2014/main" id="{DF80B244-8653-8FB9-FE71-23850B9D8FD1}"/>
              </a:ext>
            </a:extLst>
          </p:cNvPr>
          <p:cNvPicPr>
            <a:picLocks noChangeAspect="1"/>
          </p:cNvPicPr>
          <p:nvPr/>
        </p:nvPicPr>
        <p:blipFill>
          <a:blip r:embed="rId15"/>
          <a:stretch>
            <a:fillRect/>
          </a:stretch>
        </p:blipFill>
        <p:spPr>
          <a:xfrm>
            <a:off x="7185479" y="2144874"/>
            <a:ext cx="752931" cy="194054"/>
          </a:xfrm>
          <a:prstGeom prst="rect">
            <a:avLst/>
          </a:prstGeom>
        </p:spPr>
      </p:pic>
      <p:pic>
        <p:nvPicPr>
          <p:cNvPr id="67" name="Image 66">
            <a:extLst>
              <a:ext uri="{FF2B5EF4-FFF2-40B4-BE49-F238E27FC236}">
                <a16:creationId xmlns:a16="http://schemas.microsoft.com/office/drawing/2014/main" id="{2FE90895-E07A-6478-35D9-B06D88408DD5}"/>
              </a:ext>
            </a:extLst>
          </p:cNvPr>
          <p:cNvPicPr>
            <a:picLocks noChangeAspect="1"/>
          </p:cNvPicPr>
          <p:nvPr/>
        </p:nvPicPr>
        <p:blipFill>
          <a:blip r:embed="rId16"/>
          <a:stretch>
            <a:fillRect/>
          </a:stretch>
        </p:blipFill>
        <p:spPr>
          <a:xfrm>
            <a:off x="8688247" y="1200618"/>
            <a:ext cx="533949" cy="278255"/>
          </a:xfrm>
          <a:prstGeom prst="rect">
            <a:avLst/>
          </a:prstGeom>
        </p:spPr>
      </p:pic>
      <p:pic>
        <p:nvPicPr>
          <p:cNvPr id="68" name="Image 67">
            <a:extLst>
              <a:ext uri="{FF2B5EF4-FFF2-40B4-BE49-F238E27FC236}">
                <a16:creationId xmlns:a16="http://schemas.microsoft.com/office/drawing/2014/main" id="{FFAE39AB-5654-C287-89FE-5A73FE0B9250}"/>
              </a:ext>
            </a:extLst>
          </p:cNvPr>
          <p:cNvPicPr>
            <a:picLocks noChangeAspect="1"/>
          </p:cNvPicPr>
          <p:nvPr/>
        </p:nvPicPr>
        <p:blipFill>
          <a:blip r:embed="rId17"/>
          <a:stretch>
            <a:fillRect/>
          </a:stretch>
        </p:blipFill>
        <p:spPr>
          <a:xfrm>
            <a:off x="10512567" y="1192213"/>
            <a:ext cx="533949" cy="278255"/>
          </a:xfrm>
          <a:prstGeom prst="rect">
            <a:avLst/>
          </a:prstGeom>
        </p:spPr>
      </p:pic>
      <p:grpSp>
        <p:nvGrpSpPr>
          <p:cNvPr id="11" name="Groupe 10">
            <a:extLst>
              <a:ext uri="{FF2B5EF4-FFF2-40B4-BE49-F238E27FC236}">
                <a16:creationId xmlns:a16="http://schemas.microsoft.com/office/drawing/2014/main" id="{1266AB24-5F72-2BC6-26A1-C127047450F9}"/>
              </a:ext>
            </a:extLst>
          </p:cNvPr>
          <p:cNvGrpSpPr/>
          <p:nvPr/>
        </p:nvGrpSpPr>
        <p:grpSpPr>
          <a:xfrm>
            <a:off x="1936668" y="3123461"/>
            <a:ext cx="748538" cy="584535"/>
            <a:chOff x="1749953" y="3590423"/>
            <a:chExt cx="678243" cy="529642"/>
          </a:xfrm>
        </p:grpSpPr>
        <p:sp>
          <p:nvSpPr>
            <p:cNvPr id="12" name="Rectangle 11">
              <a:extLst>
                <a:ext uri="{FF2B5EF4-FFF2-40B4-BE49-F238E27FC236}">
                  <a16:creationId xmlns:a16="http://schemas.microsoft.com/office/drawing/2014/main" id="{BABDA9F5-0D11-E15D-6ED5-85451E4072D2}"/>
                </a:ext>
              </a:extLst>
            </p:cNvPr>
            <p:cNvSpPr/>
            <p:nvPr/>
          </p:nvSpPr>
          <p:spPr>
            <a:xfrm>
              <a:off x="2068197" y="3590423"/>
              <a:ext cx="359999"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cxnSp>
          <p:nvCxnSpPr>
            <p:cNvPr id="13" name="Connecteur droit avec flèche 12">
              <a:extLst>
                <a:ext uri="{FF2B5EF4-FFF2-40B4-BE49-F238E27FC236}">
                  <a16:creationId xmlns:a16="http://schemas.microsoft.com/office/drawing/2014/main" id="{4654D077-1DBD-1418-BD12-AAD1EA2A2EE3}"/>
                </a:ext>
              </a:extLst>
            </p:cNvPr>
            <p:cNvCxnSpPr>
              <a:cxnSpLocks/>
            </p:cNvCxnSpPr>
            <p:nvPr/>
          </p:nvCxnSpPr>
          <p:spPr>
            <a:xfrm flipH="1">
              <a:off x="1749953" y="3828146"/>
              <a:ext cx="280211" cy="291919"/>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e 13">
            <a:extLst>
              <a:ext uri="{FF2B5EF4-FFF2-40B4-BE49-F238E27FC236}">
                <a16:creationId xmlns:a16="http://schemas.microsoft.com/office/drawing/2014/main" id="{C4884EE4-C763-6B0F-931A-8EB8B10BE035}"/>
              </a:ext>
            </a:extLst>
          </p:cNvPr>
          <p:cNvGrpSpPr/>
          <p:nvPr/>
        </p:nvGrpSpPr>
        <p:grpSpPr>
          <a:xfrm>
            <a:off x="2306369" y="3839926"/>
            <a:ext cx="397311" cy="815124"/>
            <a:chOff x="2264364" y="4203379"/>
            <a:chExt cx="397311" cy="738576"/>
          </a:xfrm>
        </p:grpSpPr>
        <p:sp>
          <p:nvSpPr>
            <p:cNvPr id="15" name="Rectangle 14">
              <a:extLst>
                <a:ext uri="{FF2B5EF4-FFF2-40B4-BE49-F238E27FC236}">
                  <a16:creationId xmlns:a16="http://schemas.microsoft.com/office/drawing/2014/main" id="{BCFCA472-543B-2309-5677-560BC2FA31A0}"/>
                </a:ext>
              </a:extLst>
            </p:cNvPr>
            <p:cNvSpPr/>
            <p:nvPr/>
          </p:nvSpPr>
          <p:spPr>
            <a:xfrm>
              <a:off x="2264364" y="4203379"/>
              <a:ext cx="397311"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𝜎</a:t>
              </a:r>
              <a:r>
                <a:rPr lang="en-US" sz="1400" baseline="-25000" dirty="0">
                  <a:solidFill>
                    <a:schemeClr val="tx1"/>
                  </a:solidFill>
                </a:rPr>
                <a:t>x</a:t>
              </a:r>
            </a:p>
          </p:txBody>
        </p:sp>
        <p:cxnSp>
          <p:nvCxnSpPr>
            <p:cNvPr id="17" name="Connecteur droit avec flèche 16">
              <a:extLst>
                <a:ext uri="{FF2B5EF4-FFF2-40B4-BE49-F238E27FC236}">
                  <a16:creationId xmlns:a16="http://schemas.microsoft.com/office/drawing/2014/main" id="{B4B601E5-058B-6CEE-5FB4-CB9CBB9C9FB0}"/>
                </a:ext>
              </a:extLst>
            </p:cNvPr>
            <p:cNvCxnSpPr>
              <a:cxnSpLocks/>
            </p:cNvCxnSpPr>
            <p:nvPr/>
          </p:nvCxnSpPr>
          <p:spPr>
            <a:xfrm>
              <a:off x="2464306" y="4604168"/>
              <a:ext cx="0" cy="337787"/>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B7B1BEED-5B55-A243-BC9E-93459F367E16}"/>
              </a:ext>
            </a:extLst>
          </p:cNvPr>
          <p:cNvSpPr/>
          <p:nvPr/>
        </p:nvSpPr>
        <p:spPr>
          <a:xfrm>
            <a:off x="3563764" y="3418358"/>
            <a:ext cx="397311" cy="3973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Id</a:t>
            </a:r>
            <a:endParaRPr lang="en-US" sz="1400" baseline="-25000" dirty="0">
              <a:solidFill>
                <a:schemeClr val="tx1"/>
              </a:solidFill>
            </a:endParaRPr>
          </a:p>
        </p:txBody>
      </p:sp>
      <p:cxnSp>
        <p:nvCxnSpPr>
          <p:cNvPr id="22" name="Connecteur droit avec flèche 21">
            <a:extLst>
              <a:ext uri="{FF2B5EF4-FFF2-40B4-BE49-F238E27FC236}">
                <a16:creationId xmlns:a16="http://schemas.microsoft.com/office/drawing/2014/main" id="{69E04A35-71D6-A1BB-2B18-4789FEC1C78B}"/>
              </a:ext>
            </a:extLst>
          </p:cNvPr>
          <p:cNvCxnSpPr>
            <a:cxnSpLocks/>
          </p:cNvCxnSpPr>
          <p:nvPr/>
        </p:nvCxnSpPr>
        <p:spPr>
          <a:xfrm>
            <a:off x="3754402" y="2954587"/>
            <a:ext cx="0" cy="419684"/>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2" name="Ellipse 121">
            <a:extLst>
              <a:ext uri="{FF2B5EF4-FFF2-40B4-BE49-F238E27FC236}">
                <a16:creationId xmlns:a16="http://schemas.microsoft.com/office/drawing/2014/main" id="{D574A819-F01A-F335-7D09-8AB7A7F8B5EC}"/>
              </a:ext>
            </a:extLst>
          </p:cNvPr>
          <p:cNvSpPr/>
          <p:nvPr/>
        </p:nvSpPr>
        <p:spPr>
          <a:xfrm>
            <a:off x="-6685619" y="3740265"/>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Ellipse 122">
            <a:extLst>
              <a:ext uri="{FF2B5EF4-FFF2-40B4-BE49-F238E27FC236}">
                <a16:creationId xmlns:a16="http://schemas.microsoft.com/office/drawing/2014/main" id="{8108F389-75D5-0172-7A6D-309C49167B2A}"/>
              </a:ext>
            </a:extLst>
          </p:cNvPr>
          <p:cNvSpPr/>
          <p:nvPr/>
        </p:nvSpPr>
        <p:spPr>
          <a:xfrm rot="16200000">
            <a:off x="-6043207" y="3740266"/>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4" name="Connecteur droit avec flèche 123">
            <a:extLst>
              <a:ext uri="{FF2B5EF4-FFF2-40B4-BE49-F238E27FC236}">
                <a16:creationId xmlns:a16="http://schemas.microsoft.com/office/drawing/2014/main" id="{271D7036-62C9-2DCA-5F02-E29FA0744419}"/>
              </a:ext>
            </a:extLst>
          </p:cNvPr>
          <p:cNvCxnSpPr>
            <a:cxnSpLocks/>
            <a:stCxn id="122" idx="6"/>
            <a:endCxn id="123" idx="0"/>
          </p:cNvCxnSpPr>
          <p:nvPr/>
        </p:nvCxnSpPr>
        <p:spPr>
          <a:xfrm flipH="1">
            <a:off x="-6683061" y="4679338"/>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4D4F7F35-EB86-9292-961D-CAA554AD2431}"/>
              </a:ext>
            </a:extLst>
          </p:cNvPr>
          <p:cNvCxnSpPr>
            <a:cxnSpLocks/>
          </p:cNvCxnSpPr>
          <p:nvPr/>
        </p:nvCxnSpPr>
        <p:spPr>
          <a:xfrm flipH="1">
            <a:off x="-6034889" y="4393187"/>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BFFFFB61-1A50-1380-260C-904580740345}"/>
              </a:ext>
            </a:extLst>
          </p:cNvPr>
          <p:cNvCxnSpPr>
            <a:cxnSpLocks/>
          </p:cNvCxnSpPr>
          <p:nvPr/>
        </p:nvCxnSpPr>
        <p:spPr>
          <a:xfrm rot="16200000" flipV="1">
            <a:off x="-6224109" y="4214453"/>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6AC7E67F-412C-456C-4B16-6707BBDEF71C}"/>
              </a:ext>
            </a:extLst>
          </p:cNvPr>
          <p:cNvSpPr/>
          <p:nvPr/>
        </p:nvSpPr>
        <p:spPr>
          <a:xfrm>
            <a:off x="-6043207" y="3740265"/>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8" name="Connecteur droit avec flèche 127">
            <a:extLst>
              <a:ext uri="{FF2B5EF4-FFF2-40B4-BE49-F238E27FC236}">
                <a16:creationId xmlns:a16="http://schemas.microsoft.com/office/drawing/2014/main" id="{C50AB9F2-9C13-3223-E01E-D26DCB5B687E}"/>
              </a:ext>
            </a:extLst>
          </p:cNvPr>
          <p:cNvCxnSpPr>
            <a:cxnSpLocks/>
            <a:stCxn id="122" idx="0"/>
            <a:endCxn id="122" idx="4"/>
          </p:cNvCxnSpPr>
          <p:nvPr/>
        </p:nvCxnSpPr>
        <p:spPr>
          <a:xfrm>
            <a:off x="-5746547" y="3740265"/>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Connecteur droit avec flèche 128">
            <a:extLst>
              <a:ext uri="{FF2B5EF4-FFF2-40B4-BE49-F238E27FC236}">
                <a16:creationId xmlns:a16="http://schemas.microsoft.com/office/drawing/2014/main" id="{9FF496BE-CB8A-EA9A-32F0-E91D19D362CC}"/>
              </a:ext>
            </a:extLst>
          </p:cNvPr>
          <p:cNvCxnSpPr>
            <a:cxnSpLocks/>
          </p:cNvCxnSpPr>
          <p:nvPr/>
        </p:nvCxnSpPr>
        <p:spPr>
          <a:xfrm flipV="1">
            <a:off x="-5738916" y="4374534"/>
            <a:ext cx="296662" cy="299237"/>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onnecteur droit avec flèche 129">
            <a:extLst>
              <a:ext uri="{FF2B5EF4-FFF2-40B4-BE49-F238E27FC236}">
                <a16:creationId xmlns:a16="http://schemas.microsoft.com/office/drawing/2014/main" id="{BD03A518-51D9-D29D-2FA7-48CFDB4328FD}"/>
              </a:ext>
            </a:extLst>
          </p:cNvPr>
          <p:cNvCxnSpPr>
            <a:cxnSpLocks/>
          </p:cNvCxnSpPr>
          <p:nvPr/>
        </p:nvCxnSpPr>
        <p:spPr>
          <a:xfrm flipV="1">
            <a:off x="-5746548" y="3740265"/>
            <a:ext cx="0" cy="935457"/>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31" name="Arc 130">
            <a:extLst>
              <a:ext uri="{FF2B5EF4-FFF2-40B4-BE49-F238E27FC236}">
                <a16:creationId xmlns:a16="http://schemas.microsoft.com/office/drawing/2014/main" id="{DC12CFE1-D741-2C9A-7C43-94DE47F22FAF}"/>
              </a:ext>
            </a:extLst>
          </p:cNvPr>
          <p:cNvSpPr/>
          <p:nvPr/>
        </p:nvSpPr>
        <p:spPr>
          <a:xfrm rot="16200000">
            <a:off x="-6868525" y="3505484"/>
            <a:ext cx="2214662" cy="2214662"/>
          </a:xfrm>
          <a:prstGeom prst="arc">
            <a:avLst>
              <a:gd name="adj1" fmla="val 16174436"/>
              <a:gd name="adj2" fmla="val 21579929"/>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Ellipse 131">
            <a:extLst>
              <a:ext uri="{FF2B5EF4-FFF2-40B4-BE49-F238E27FC236}">
                <a16:creationId xmlns:a16="http://schemas.microsoft.com/office/drawing/2014/main" id="{FCE33A06-ECF0-4E28-8288-3643649C7A3A}"/>
              </a:ext>
            </a:extLst>
          </p:cNvPr>
          <p:cNvSpPr/>
          <p:nvPr/>
        </p:nvSpPr>
        <p:spPr>
          <a:xfrm>
            <a:off x="-6685619" y="6254348"/>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Ellipse 132">
            <a:extLst>
              <a:ext uri="{FF2B5EF4-FFF2-40B4-BE49-F238E27FC236}">
                <a16:creationId xmlns:a16="http://schemas.microsoft.com/office/drawing/2014/main" id="{82F2EBB9-6B32-A67C-44BE-1214A9D492AF}"/>
              </a:ext>
            </a:extLst>
          </p:cNvPr>
          <p:cNvSpPr/>
          <p:nvPr/>
        </p:nvSpPr>
        <p:spPr>
          <a:xfrm rot="16200000">
            <a:off x="-6043207" y="6254349"/>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Connecteur droit avec flèche 133">
            <a:extLst>
              <a:ext uri="{FF2B5EF4-FFF2-40B4-BE49-F238E27FC236}">
                <a16:creationId xmlns:a16="http://schemas.microsoft.com/office/drawing/2014/main" id="{A87EAB11-7444-1F17-2B9D-C9C2DE9EEAD0}"/>
              </a:ext>
            </a:extLst>
          </p:cNvPr>
          <p:cNvCxnSpPr>
            <a:cxnSpLocks/>
            <a:stCxn id="132" idx="6"/>
            <a:endCxn id="133" idx="0"/>
          </p:cNvCxnSpPr>
          <p:nvPr/>
        </p:nvCxnSpPr>
        <p:spPr>
          <a:xfrm flipH="1">
            <a:off x="-6683061" y="7193421"/>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7994178F-7B26-3782-D0A8-274C7DC7EC22}"/>
              </a:ext>
            </a:extLst>
          </p:cNvPr>
          <p:cNvCxnSpPr>
            <a:cxnSpLocks/>
          </p:cNvCxnSpPr>
          <p:nvPr/>
        </p:nvCxnSpPr>
        <p:spPr>
          <a:xfrm flipH="1">
            <a:off x="-6034889" y="6907270"/>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F5056234-AD9C-638A-1043-62B74BF3F887}"/>
              </a:ext>
            </a:extLst>
          </p:cNvPr>
          <p:cNvCxnSpPr>
            <a:cxnSpLocks/>
          </p:cNvCxnSpPr>
          <p:nvPr/>
        </p:nvCxnSpPr>
        <p:spPr>
          <a:xfrm rot="16200000" flipV="1">
            <a:off x="-6224109" y="6728536"/>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BFFD4BCC-49E3-9287-7122-E095CC119AAE}"/>
              </a:ext>
            </a:extLst>
          </p:cNvPr>
          <p:cNvSpPr/>
          <p:nvPr/>
        </p:nvSpPr>
        <p:spPr>
          <a:xfrm>
            <a:off x="-6043207" y="6254348"/>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8" name="Connecteur droit avec flèche 137">
            <a:extLst>
              <a:ext uri="{FF2B5EF4-FFF2-40B4-BE49-F238E27FC236}">
                <a16:creationId xmlns:a16="http://schemas.microsoft.com/office/drawing/2014/main" id="{407224D2-8279-CD6B-BB15-DB6D523B5506}"/>
              </a:ext>
            </a:extLst>
          </p:cNvPr>
          <p:cNvCxnSpPr>
            <a:cxnSpLocks/>
            <a:stCxn id="132" idx="0"/>
            <a:endCxn id="132" idx="4"/>
          </p:cNvCxnSpPr>
          <p:nvPr/>
        </p:nvCxnSpPr>
        <p:spPr>
          <a:xfrm>
            <a:off x="-5746547" y="6254348"/>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Connecteur droit avec flèche 138">
            <a:extLst>
              <a:ext uri="{FF2B5EF4-FFF2-40B4-BE49-F238E27FC236}">
                <a16:creationId xmlns:a16="http://schemas.microsoft.com/office/drawing/2014/main" id="{F414B51E-E747-BAE2-348B-64CB3E94EC8A}"/>
              </a:ext>
            </a:extLst>
          </p:cNvPr>
          <p:cNvCxnSpPr>
            <a:cxnSpLocks/>
          </p:cNvCxnSpPr>
          <p:nvPr/>
        </p:nvCxnSpPr>
        <p:spPr>
          <a:xfrm flipH="1">
            <a:off x="-6057152" y="7194834"/>
            <a:ext cx="302708" cy="305335"/>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onnecteur droit avec flèche 139">
            <a:extLst>
              <a:ext uri="{FF2B5EF4-FFF2-40B4-BE49-F238E27FC236}">
                <a16:creationId xmlns:a16="http://schemas.microsoft.com/office/drawing/2014/main" id="{EFC9577A-9E92-4E1E-81FD-A16F06A86D9B}"/>
              </a:ext>
            </a:extLst>
          </p:cNvPr>
          <p:cNvCxnSpPr>
            <a:cxnSpLocks/>
            <a:endCxn id="133" idx="4"/>
          </p:cNvCxnSpPr>
          <p:nvPr/>
        </p:nvCxnSpPr>
        <p:spPr>
          <a:xfrm>
            <a:off x="-5746548" y="7189805"/>
            <a:ext cx="941630" cy="3616"/>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1" name="Arc 140">
            <a:extLst>
              <a:ext uri="{FF2B5EF4-FFF2-40B4-BE49-F238E27FC236}">
                <a16:creationId xmlns:a16="http://schemas.microsoft.com/office/drawing/2014/main" id="{E87B33B0-898A-DFF3-8821-6BAA2948B436}"/>
              </a:ext>
            </a:extLst>
          </p:cNvPr>
          <p:cNvSpPr/>
          <p:nvPr/>
        </p:nvSpPr>
        <p:spPr>
          <a:xfrm rot="10800000">
            <a:off x="-6868525" y="6090245"/>
            <a:ext cx="2214662" cy="2214662"/>
          </a:xfrm>
          <a:prstGeom prst="arc">
            <a:avLst>
              <a:gd name="adj1" fmla="val 10871234"/>
              <a:gd name="adj2" fmla="val 21579929"/>
            </a:avLst>
          </a:prstGeom>
          <a:ln w="41275">
            <a:solidFill>
              <a:srgbClr val="8BA4CE"/>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Ellipse 141">
            <a:extLst>
              <a:ext uri="{FF2B5EF4-FFF2-40B4-BE49-F238E27FC236}">
                <a16:creationId xmlns:a16="http://schemas.microsoft.com/office/drawing/2014/main" id="{947DAB66-8045-DCF9-E691-7587ADBFC9A3}"/>
              </a:ext>
            </a:extLst>
          </p:cNvPr>
          <p:cNvSpPr/>
          <p:nvPr/>
        </p:nvSpPr>
        <p:spPr>
          <a:xfrm>
            <a:off x="-6532007" y="-1712600"/>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Ellipse 142">
            <a:extLst>
              <a:ext uri="{FF2B5EF4-FFF2-40B4-BE49-F238E27FC236}">
                <a16:creationId xmlns:a16="http://schemas.microsoft.com/office/drawing/2014/main" id="{59141705-CC08-C840-1D7C-2B8AB8D134AB}"/>
              </a:ext>
            </a:extLst>
          </p:cNvPr>
          <p:cNvSpPr/>
          <p:nvPr/>
        </p:nvSpPr>
        <p:spPr>
          <a:xfrm rot="16200000">
            <a:off x="-5889595" y="-1712599"/>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4" name="Connecteur droit avec flèche 143">
            <a:extLst>
              <a:ext uri="{FF2B5EF4-FFF2-40B4-BE49-F238E27FC236}">
                <a16:creationId xmlns:a16="http://schemas.microsoft.com/office/drawing/2014/main" id="{878F474F-5CCF-63E7-3F62-69D7CD0D6082}"/>
              </a:ext>
            </a:extLst>
          </p:cNvPr>
          <p:cNvCxnSpPr>
            <a:cxnSpLocks/>
            <a:stCxn id="142" idx="6"/>
            <a:endCxn id="143" idx="0"/>
          </p:cNvCxnSpPr>
          <p:nvPr/>
        </p:nvCxnSpPr>
        <p:spPr>
          <a:xfrm flipH="1">
            <a:off x="-6529449" y="-773527"/>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Connecteur droit avec flèche 144">
            <a:extLst>
              <a:ext uri="{FF2B5EF4-FFF2-40B4-BE49-F238E27FC236}">
                <a16:creationId xmlns:a16="http://schemas.microsoft.com/office/drawing/2014/main" id="{2345AA33-EC95-98A7-AC50-24457DEB4627}"/>
              </a:ext>
            </a:extLst>
          </p:cNvPr>
          <p:cNvCxnSpPr>
            <a:cxnSpLocks/>
          </p:cNvCxnSpPr>
          <p:nvPr/>
        </p:nvCxnSpPr>
        <p:spPr>
          <a:xfrm flipH="1">
            <a:off x="-5881277" y="-1059678"/>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necteur droit avec flèche 145">
            <a:extLst>
              <a:ext uri="{FF2B5EF4-FFF2-40B4-BE49-F238E27FC236}">
                <a16:creationId xmlns:a16="http://schemas.microsoft.com/office/drawing/2014/main" id="{09B407B6-3AAB-C7DB-4617-D8A944344EF0}"/>
              </a:ext>
            </a:extLst>
          </p:cNvPr>
          <p:cNvCxnSpPr>
            <a:cxnSpLocks/>
          </p:cNvCxnSpPr>
          <p:nvPr/>
        </p:nvCxnSpPr>
        <p:spPr>
          <a:xfrm rot="16200000" flipV="1">
            <a:off x="-6070497" y="-1238412"/>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7" name="Ellipse 146">
            <a:extLst>
              <a:ext uri="{FF2B5EF4-FFF2-40B4-BE49-F238E27FC236}">
                <a16:creationId xmlns:a16="http://schemas.microsoft.com/office/drawing/2014/main" id="{D3585A4D-4466-E19F-0EB7-3072BB3ABD5B}"/>
              </a:ext>
            </a:extLst>
          </p:cNvPr>
          <p:cNvSpPr/>
          <p:nvPr/>
        </p:nvSpPr>
        <p:spPr>
          <a:xfrm>
            <a:off x="-5889595" y="-1712600"/>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8" name="Connecteur droit avec flèche 147">
            <a:extLst>
              <a:ext uri="{FF2B5EF4-FFF2-40B4-BE49-F238E27FC236}">
                <a16:creationId xmlns:a16="http://schemas.microsoft.com/office/drawing/2014/main" id="{0618B252-5706-7FF3-A395-000541A90611}"/>
              </a:ext>
            </a:extLst>
          </p:cNvPr>
          <p:cNvCxnSpPr>
            <a:cxnSpLocks/>
            <a:stCxn id="142" idx="0"/>
            <a:endCxn id="142" idx="4"/>
          </p:cNvCxnSpPr>
          <p:nvPr/>
        </p:nvCxnSpPr>
        <p:spPr>
          <a:xfrm>
            <a:off x="-5592935" y="-1712600"/>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Connecteur droit avec flèche 148">
            <a:extLst>
              <a:ext uri="{FF2B5EF4-FFF2-40B4-BE49-F238E27FC236}">
                <a16:creationId xmlns:a16="http://schemas.microsoft.com/office/drawing/2014/main" id="{5B7AF033-2EA2-2470-1079-CFF18358DCAD}"/>
              </a:ext>
            </a:extLst>
          </p:cNvPr>
          <p:cNvCxnSpPr>
            <a:cxnSpLocks/>
          </p:cNvCxnSpPr>
          <p:nvPr/>
        </p:nvCxnSpPr>
        <p:spPr>
          <a:xfrm flipV="1">
            <a:off x="-5589544" y="-1078331"/>
            <a:ext cx="296662" cy="299237"/>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0" name="Connecteur droit avec flèche 149">
            <a:extLst>
              <a:ext uri="{FF2B5EF4-FFF2-40B4-BE49-F238E27FC236}">
                <a16:creationId xmlns:a16="http://schemas.microsoft.com/office/drawing/2014/main" id="{CC699032-51B2-7E00-46F6-07588673B261}"/>
              </a:ext>
            </a:extLst>
          </p:cNvPr>
          <p:cNvCxnSpPr>
            <a:cxnSpLocks/>
            <a:endCxn id="142" idx="6"/>
          </p:cNvCxnSpPr>
          <p:nvPr/>
        </p:nvCxnSpPr>
        <p:spPr>
          <a:xfrm>
            <a:off x="-5592936" y="-777143"/>
            <a:ext cx="939073" cy="3616"/>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1" name="Arc 150">
            <a:extLst>
              <a:ext uri="{FF2B5EF4-FFF2-40B4-BE49-F238E27FC236}">
                <a16:creationId xmlns:a16="http://schemas.microsoft.com/office/drawing/2014/main" id="{D6782942-4963-997A-3999-69E63E2B048C}"/>
              </a:ext>
            </a:extLst>
          </p:cNvPr>
          <p:cNvSpPr/>
          <p:nvPr/>
        </p:nvSpPr>
        <p:spPr>
          <a:xfrm rot="16200000">
            <a:off x="-6714913" y="-1947381"/>
            <a:ext cx="2214662" cy="2214662"/>
          </a:xfrm>
          <a:prstGeom prst="arc">
            <a:avLst>
              <a:gd name="adj1" fmla="val 16174436"/>
              <a:gd name="adj2" fmla="val 5384182"/>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Ellipse 151">
            <a:extLst>
              <a:ext uri="{FF2B5EF4-FFF2-40B4-BE49-F238E27FC236}">
                <a16:creationId xmlns:a16="http://schemas.microsoft.com/office/drawing/2014/main" id="{069AF21E-79D3-BFC2-3CAD-532A0A5CBF6E}"/>
              </a:ext>
            </a:extLst>
          </p:cNvPr>
          <p:cNvSpPr/>
          <p:nvPr/>
        </p:nvSpPr>
        <p:spPr>
          <a:xfrm>
            <a:off x="-7997687" y="1141917"/>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Ellipse 152">
            <a:extLst>
              <a:ext uri="{FF2B5EF4-FFF2-40B4-BE49-F238E27FC236}">
                <a16:creationId xmlns:a16="http://schemas.microsoft.com/office/drawing/2014/main" id="{B5B17D0F-374C-6913-3360-40F05C893A06}"/>
              </a:ext>
            </a:extLst>
          </p:cNvPr>
          <p:cNvSpPr/>
          <p:nvPr/>
        </p:nvSpPr>
        <p:spPr>
          <a:xfrm rot="16200000">
            <a:off x="-7355275" y="1141918"/>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4" name="Connecteur droit avec flèche 153">
            <a:extLst>
              <a:ext uri="{FF2B5EF4-FFF2-40B4-BE49-F238E27FC236}">
                <a16:creationId xmlns:a16="http://schemas.microsoft.com/office/drawing/2014/main" id="{F982F7B4-8E7B-72FD-F0DD-5509FFCC22FC}"/>
              </a:ext>
            </a:extLst>
          </p:cNvPr>
          <p:cNvCxnSpPr>
            <a:cxnSpLocks/>
            <a:stCxn id="152" idx="6"/>
            <a:endCxn id="153" idx="0"/>
          </p:cNvCxnSpPr>
          <p:nvPr/>
        </p:nvCxnSpPr>
        <p:spPr>
          <a:xfrm flipH="1">
            <a:off x="-7995129" y="2080990"/>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Connecteur droit avec flèche 154">
            <a:extLst>
              <a:ext uri="{FF2B5EF4-FFF2-40B4-BE49-F238E27FC236}">
                <a16:creationId xmlns:a16="http://schemas.microsoft.com/office/drawing/2014/main" id="{5F3DD898-092B-AADD-12B4-23FAC899789B}"/>
              </a:ext>
            </a:extLst>
          </p:cNvPr>
          <p:cNvCxnSpPr>
            <a:cxnSpLocks/>
          </p:cNvCxnSpPr>
          <p:nvPr/>
        </p:nvCxnSpPr>
        <p:spPr>
          <a:xfrm flipH="1">
            <a:off x="-7346957" y="1794839"/>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Connecteur droit avec flèche 155">
            <a:extLst>
              <a:ext uri="{FF2B5EF4-FFF2-40B4-BE49-F238E27FC236}">
                <a16:creationId xmlns:a16="http://schemas.microsoft.com/office/drawing/2014/main" id="{889C0FDB-5BE7-4430-66F0-0A9BFEDEFFF9}"/>
              </a:ext>
            </a:extLst>
          </p:cNvPr>
          <p:cNvCxnSpPr>
            <a:cxnSpLocks/>
          </p:cNvCxnSpPr>
          <p:nvPr/>
        </p:nvCxnSpPr>
        <p:spPr>
          <a:xfrm rot="16200000" flipV="1">
            <a:off x="-7536177" y="1616105"/>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7" name="Ellipse 156">
            <a:extLst>
              <a:ext uri="{FF2B5EF4-FFF2-40B4-BE49-F238E27FC236}">
                <a16:creationId xmlns:a16="http://schemas.microsoft.com/office/drawing/2014/main" id="{06A204FC-24DF-3E0E-BF57-61E8046AEC91}"/>
              </a:ext>
            </a:extLst>
          </p:cNvPr>
          <p:cNvSpPr/>
          <p:nvPr/>
        </p:nvSpPr>
        <p:spPr>
          <a:xfrm>
            <a:off x="-7355275" y="1141917"/>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 name="Connecteur droit avec flèche 157">
            <a:extLst>
              <a:ext uri="{FF2B5EF4-FFF2-40B4-BE49-F238E27FC236}">
                <a16:creationId xmlns:a16="http://schemas.microsoft.com/office/drawing/2014/main" id="{C4E27431-2582-7AA6-D105-F35406BAD420}"/>
              </a:ext>
            </a:extLst>
          </p:cNvPr>
          <p:cNvCxnSpPr>
            <a:cxnSpLocks/>
            <a:stCxn id="152" idx="0"/>
            <a:endCxn id="152" idx="4"/>
          </p:cNvCxnSpPr>
          <p:nvPr/>
        </p:nvCxnSpPr>
        <p:spPr>
          <a:xfrm>
            <a:off x="-7058615" y="1141917"/>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a:extLst>
              <a:ext uri="{FF2B5EF4-FFF2-40B4-BE49-F238E27FC236}">
                <a16:creationId xmlns:a16="http://schemas.microsoft.com/office/drawing/2014/main" id="{DA75ADD3-3D34-0569-62BB-17701E3F96B9}"/>
              </a:ext>
            </a:extLst>
          </p:cNvPr>
          <p:cNvCxnSpPr>
            <a:cxnSpLocks/>
          </p:cNvCxnSpPr>
          <p:nvPr/>
        </p:nvCxnSpPr>
        <p:spPr>
          <a:xfrm flipH="1">
            <a:off x="-7376200" y="2089383"/>
            <a:ext cx="302708" cy="305335"/>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0" name="Connecteur droit avec flèche 159">
            <a:extLst>
              <a:ext uri="{FF2B5EF4-FFF2-40B4-BE49-F238E27FC236}">
                <a16:creationId xmlns:a16="http://schemas.microsoft.com/office/drawing/2014/main" id="{BE9EFBDD-4715-0C8C-18A8-4393247998FE}"/>
              </a:ext>
            </a:extLst>
          </p:cNvPr>
          <p:cNvCxnSpPr>
            <a:cxnSpLocks/>
            <a:endCxn id="152" idx="4"/>
          </p:cNvCxnSpPr>
          <p:nvPr/>
        </p:nvCxnSpPr>
        <p:spPr>
          <a:xfrm>
            <a:off x="-7058616" y="2077374"/>
            <a:ext cx="1" cy="942688"/>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1" name="Arc 160">
            <a:extLst>
              <a:ext uri="{FF2B5EF4-FFF2-40B4-BE49-F238E27FC236}">
                <a16:creationId xmlns:a16="http://schemas.microsoft.com/office/drawing/2014/main" id="{97C475D6-6070-C0CC-A485-3674AE6B048C}"/>
              </a:ext>
            </a:extLst>
          </p:cNvPr>
          <p:cNvSpPr/>
          <p:nvPr/>
        </p:nvSpPr>
        <p:spPr>
          <a:xfrm rot="10800000">
            <a:off x="-8180593" y="977814"/>
            <a:ext cx="2214662" cy="2214662"/>
          </a:xfrm>
          <a:prstGeom prst="arc">
            <a:avLst>
              <a:gd name="adj1" fmla="val 16174436"/>
              <a:gd name="adj2" fmla="val 21579929"/>
            </a:avLst>
          </a:prstGeom>
          <a:ln w="41275">
            <a:solidFill>
              <a:srgbClr val="8BA4CE"/>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Ellipse 161">
            <a:extLst>
              <a:ext uri="{FF2B5EF4-FFF2-40B4-BE49-F238E27FC236}">
                <a16:creationId xmlns:a16="http://schemas.microsoft.com/office/drawing/2014/main" id="{3FC9B82B-5B67-158D-CA54-28AC127B8CDC}"/>
              </a:ext>
            </a:extLst>
          </p:cNvPr>
          <p:cNvSpPr/>
          <p:nvPr/>
        </p:nvSpPr>
        <p:spPr>
          <a:xfrm>
            <a:off x="-3294502" y="3740266"/>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Ellipse 162">
            <a:extLst>
              <a:ext uri="{FF2B5EF4-FFF2-40B4-BE49-F238E27FC236}">
                <a16:creationId xmlns:a16="http://schemas.microsoft.com/office/drawing/2014/main" id="{45562745-D740-7EA3-C712-206243EE7B42}"/>
              </a:ext>
            </a:extLst>
          </p:cNvPr>
          <p:cNvSpPr/>
          <p:nvPr/>
        </p:nvSpPr>
        <p:spPr>
          <a:xfrm rot="16200000">
            <a:off x="-2652090" y="3740267"/>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4" name="Connecteur droit avec flèche 163">
            <a:extLst>
              <a:ext uri="{FF2B5EF4-FFF2-40B4-BE49-F238E27FC236}">
                <a16:creationId xmlns:a16="http://schemas.microsoft.com/office/drawing/2014/main" id="{876D6133-1F24-F107-8A4C-6A535EFDAF0B}"/>
              </a:ext>
            </a:extLst>
          </p:cNvPr>
          <p:cNvCxnSpPr>
            <a:cxnSpLocks/>
            <a:stCxn id="162" idx="6"/>
            <a:endCxn id="163" idx="0"/>
          </p:cNvCxnSpPr>
          <p:nvPr/>
        </p:nvCxnSpPr>
        <p:spPr>
          <a:xfrm flipH="1">
            <a:off x="-3291944" y="4679339"/>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Connecteur droit avec flèche 164">
            <a:extLst>
              <a:ext uri="{FF2B5EF4-FFF2-40B4-BE49-F238E27FC236}">
                <a16:creationId xmlns:a16="http://schemas.microsoft.com/office/drawing/2014/main" id="{0DF5D161-9D10-D69D-7F3F-83115F68A85E}"/>
              </a:ext>
            </a:extLst>
          </p:cNvPr>
          <p:cNvCxnSpPr>
            <a:cxnSpLocks/>
          </p:cNvCxnSpPr>
          <p:nvPr/>
        </p:nvCxnSpPr>
        <p:spPr>
          <a:xfrm flipH="1">
            <a:off x="-2643772" y="4393188"/>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Connecteur droit avec flèche 165">
            <a:extLst>
              <a:ext uri="{FF2B5EF4-FFF2-40B4-BE49-F238E27FC236}">
                <a16:creationId xmlns:a16="http://schemas.microsoft.com/office/drawing/2014/main" id="{2F646298-7735-DB4E-CCFA-0E280482499C}"/>
              </a:ext>
            </a:extLst>
          </p:cNvPr>
          <p:cNvCxnSpPr>
            <a:cxnSpLocks/>
          </p:cNvCxnSpPr>
          <p:nvPr/>
        </p:nvCxnSpPr>
        <p:spPr>
          <a:xfrm rot="16200000" flipV="1">
            <a:off x="-2832992" y="4214454"/>
            <a:ext cx="1646" cy="924184"/>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97963DE9-2882-B30F-6520-07877BD0992A}"/>
              </a:ext>
            </a:extLst>
          </p:cNvPr>
          <p:cNvSpPr/>
          <p:nvPr/>
        </p:nvSpPr>
        <p:spPr>
          <a:xfrm>
            <a:off x="-2652090" y="3740266"/>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8" name="Connecteur droit avec flèche 167">
            <a:extLst>
              <a:ext uri="{FF2B5EF4-FFF2-40B4-BE49-F238E27FC236}">
                <a16:creationId xmlns:a16="http://schemas.microsoft.com/office/drawing/2014/main" id="{1FD60433-8316-84D1-2A59-8C1AD72838E5}"/>
              </a:ext>
            </a:extLst>
          </p:cNvPr>
          <p:cNvCxnSpPr>
            <a:cxnSpLocks/>
            <a:stCxn id="162" idx="0"/>
            <a:endCxn id="162" idx="4"/>
          </p:cNvCxnSpPr>
          <p:nvPr/>
        </p:nvCxnSpPr>
        <p:spPr>
          <a:xfrm>
            <a:off x="-2355430" y="3740266"/>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Connecteur droit avec flèche 168">
            <a:extLst>
              <a:ext uri="{FF2B5EF4-FFF2-40B4-BE49-F238E27FC236}">
                <a16:creationId xmlns:a16="http://schemas.microsoft.com/office/drawing/2014/main" id="{7EE33415-7437-4BD1-59D7-9E27ED0FE028}"/>
              </a:ext>
            </a:extLst>
          </p:cNvPr>
          <p:cNvCxnSpPr>
            <a:cxnSpLocks/>
          </p:cNvCxnSpPr>
          <p:nvPr/>
        </p:nvCxnSpPr>
        <p:spPr>
          <a:xfrm flipV="1">
            <a:off x="-2347799" y="4374535"/>
            <a:ext cx="296662" cy="299237"/>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1" name="Arc 170">
            <a:extLst>
              <a:ext uri="{FF2B5EF4-FFF2-40B4-BE49-F238E27FC236}">
                <a16:creationId xmlns:a16="http://schemas.microsoft.com/office/drawing/2014/main" id="{D93EA5FF-8180-0C69-B054-1775021440F4}"/>
              </a:ext>
            </a:extLst>
          </p:cNvPr>
          <p:cNvSpPr/>
          <p:nvPr/>
        </p:nvSpPr>
        <p:spPr>
          <a:xfrm rot="16200000">
            <a:off x="-3477408" y="3566440"/>
            <a:ext cx="2214662" cy="2214662"/>
          </a:xfrm>
          <a:prstGeom prst="arc">
            <a:avLst>
              <a:gd name="adj1" fmla="val 16539638"/>
              <a:gd name="adj2" fmla="val 15908272"/>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Ellipse 171">
            <a:extLst>
              <a:ext uri="{FF2B5EF4-FFF2-40B4-BE49-F238E27FC236}">
                <a16:creationId xmlns:a16="http://schemas.microsoft.com/office/drawing/2014/main" id="{154C87B5-8097-5FF6-8205-84F1790B2622}"/>
              </a:ext>
            </a:extLst>
          </p:cNvPr>
          <p:cNvSpPr/>
          <p:nvPr/>
        </p:nvSpPr>
        <p:spPr>
          <a:xfrm>
            <a:off x="-3294502" y="6254349"/>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Ellipse 172">
            <a:extLst>
              <a:ext uri="{FF2B5EF4-FFF2-40B4-BE49-F238E27FC236}">
                <a16:creationId xmlns:a16="http://schemas.microsoft.com/office/drawing/2014/main" id="{662A2D24-A35F-FADD-049A-D4739EB132FB}"/>
              </a:ext>
            </a:extLst>
          </p:cNvPr>
          <p:cNvSpPr/>
          <p:nvPr/>
        </p:nvSpPr>
        <p:spPr>
          <a:xfrm rot="16200000">
            <a:off x="-2652090" y="6254350"/>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4" name="Connecteur droit avec flèche 173">
            <a:extLst>
              <a:ext uri="{FF2B5EF4-FFF2-40B4-BE49-F238E27FC236}">
                <a16:creationId xmlns:a16="http://schemas.microsoft.com/office/drawing/2014/main" id="{C9FD23D3-8A04-05F8-C596-C8C7B2A1E303}"/>
              </a:ext>
            </a:extLst>
          </p:cNvPr>
          <p:cNvCxnSpPr>
            <a:cxnSpLocks/>
            <a:stCxn id="172" idx="6"/>
            <a:endCxn id="173" idx="0"/>
          </p:cNvCxnSpPr>
          <p:nvPr/>
        </p:nvCxnSpPr>
        <p:spPr>
          <a:xfrm flipH="1">
            <a:off x="-3291944" y="7193422"/>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Connecteur droit avec flèche 174">
            <a:extLst>
              <a:ext uri="{FF2B5EF4-FFF2-40B4-BE49-F238E27FC236}">
                <a16:creationId xmlns:a16="http://schemas.microsoft.com/office/drawing/2014/main" id="{5EE60032-8FE0-EA88-C060-F918784D8FD0}"/>
              </a:ext>
            </a:extLst>
          </p:cNvPr>
          <p:cNvCxnSpPr>
            <a:cxnSpLocks/>
          </p:cNvCxnSpPr>
          <p:nvPr/>
        </p:nvCxnSpPr>
        <p:spPr>
          <a:xfrm flipH="1">
            <a:off x="-2643772" y="6907271"/>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necteur droit avec flèche 175">
            <a:extLst>
              <a:ext uri="{FF2B5EF4-FFF2-40B4-BE49-F238E27FC236}">
                <a16:creationId xmlns:a16="http://schemas.microsoft.com/office/drawing/2014/main" id="{1CF6B4D8-0FBB-7E1A-F4C8-648D92F982DD}"/>
              </a:ext>
            </a:extLst>
          </p:cNvPr>
          <p:cNvCxnSpPr>
            <a:cxnSpLocks/>
          </p:cNvCxnSpPr>
          <p:nvPr/>
        </p:nvCxnSpPr>
        <p:spPr>
          <a:xfrm rot="16200000" flipV="1">
            <a:off x="-2832992" y="6728537"/>
            <a:ext cx="1646" cy="924184"/>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7" name="Ellipse 176">
            <a:extLst>
              <a:ext uri="{FF2B5EF4-FFF2-40B4-BE49-F238E27FC236}">
                <a16:creationId xmlns:a16="http://schemas.microsoft.com/office/drawing/2014/main" id="{D981CDD6-F9E1-4C18-7FE0-2EAA9614ADB8}"/>
              </a:ext>
            </a:extLst>
          </p:cNvPr>
          <p:cNvSpPr/>
          <p:nvPr/>
        </p:nvSpPr>
        <p:spPr>
          <a:xfrm>
            <a:off x="-2652090" y="6254349"/>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8" name="Connecteur droit avec flèche 177">
            <a:extLst>
              <a:ext uri="{FF2B5EF4-FFF2-40B4-BE49-F238E27FC236}">
                <a16:creationId xmlns:a16="http://schemas.microsoft.com/office/drawing/2014/main" id="{5E8A7699-1AB4-F014-8BB7-DF7C02818D80}"/>
              </a:ext>
            </a:extLst>
          </p:cNvPr>
          <p:cNvCxnSpPr>
            <a:cxnSpLocks/>
            <a:stCxn id="172" idx="0"/>
            <a:endCxn id="172" idx="4"/>
          </p:cNvCxnSpPr>
          <p:nvPr/>
        </p:nvCxnSpPr>
        <p:spPr>
          <a:xfrm>
            <a:off x="-2355430" y="6254349"/>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necteur droit avec flèche 178">
            <a:extLst>
              <a:ext uri="{FF2B5EF4-FFF2-40B4-BE49-F238E27FC236}">
                <a16:creationId xmlns:a16="http://schemas.microsoft.com/office/drawing/2014/main" id="{D953BEEA-F49F-CF17-4F25-EA01094E2BED}"/>
              </a:ext>
            </a:extLst>
          </p:cNvPr>
          <p:cNvCxnSpPr>
            <a:cxnSpLocks/>
          </p:cNvCxnSpPr>
          <p:nvPr/>
        </p:nvCxnSpPr>
        <p:spPr>
          <a:xfrm flipH="1">
            <a:off x="-2666035" y="7194835"/>
            <a:ext cx="302708" cy="305335"/>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81" name="Arc 180">
            <a:extLst>
              <a:ext uri="{FF2B5EF4-FFF2-40B4-BE49-F238E27FC236}">
                <a16:creationId xmlns:a16="http://schemas.microsoft.com/office/drawing/2014/main" id="{F188F82D-D549-FCDE-5DBC-7D23E20EAD3C}"/>
              </a:ext>
            </a:extLst>
          </p:cNvPr>
          <p:cNvSpPr/>
          <p:nvPr/>
        </p:nvSpPr>
        <p:spPr>
          <a:xfrm rot="10800000">
            <a:off x="-3477408" y="6080523"/>
            <a:ext cx="2214662" cy="2214662"/>
          </a:xfrm>
          <a:prstGeom prst="arc">
            <a:avLst>
              <a:gd name="adj1" fmla="val 179662"/>
              <a:gd name="adj2" fmla="val 21319752"/>
            </a:avLst>
          </a:prstGeom>
          <a:ln w="41275">
            <a:solidFill>
              <a:srgbClr val="8BA4CE"/>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6" name="Image 35">
            <a:extLst>
              <a:ext uri="{FF2B5EF4-FFF2-40B4-BE49-F238E27FC236}">
                <a16:creationId xmlns:a16="http://schemas.microsoft.com/office/drawing/2014/main" id="{8DCB71F2-B003-203D-82CF-F0DF1BF16B4D}"/>
              </a:ext>
            </a:extLst>
          </p:cNvPr>
          <p:cNvPicPr>
            <a:picLocks noChangeAspect="1"/>
          </p:cNvPicPr>
          <p:nvPr/>
        </p:nvPicPr>
        <p:blipFill>
          <a:blip r:embed="rId18"/>
          <a:stretch>
            <a:fillRect/>
          </a:stretch>
        </p:blipFill>
        <p:spPr>
          <a:xfrm>
            <a:off x="8284791" y="4756737"/>
            <a:ext cx="1320763" cy="1231799"/>
          </a:xfrm>
          <a:prstGeom prst="rect">
            <a:avLst/>
          </a:prstGeom>
        </p:spPr>
      </p:pic>
      <p:pic>
        <p:nvPicPr>
          <p:cNvPr id="38" name="Image 37">
            <a:extLst>
              <a:ext uri="{FF2B5EF4-FFF2-40B4-BE49-F238E27FC236}">
                <a16:creationId xmlns:a16="http://schemas.microsoft.com/office/drawing/2014/main" id="{C3FAE2B8-E3CC-D3D2-7FA5-6AAAD9D5A851}"/>
              </a:ext>
            </a:extLst>
          </p:cNvPr>
          <p:cNvPicPr>
            <a:picLocks noChangeAspect="1"/>
          </p:cNvPicPr>
          <p:nvPr/>
        </p:nvPicPr>
        <p:blipFill>
          <a:blip r:embed="rId19"/>
          <a:stretch>
            <a:fillRect/>
          </a:stretch>
        </p:blipFill>
        <p:spPr>
          <a:xfrm>
            <a:off x="8383673" y="3185882"/>
            <a:ext cx="1327606" cy="1170210"/>
          </a:xfrm>
          <a:prstGeom prst="rect">
            <a:avLst/>
          </a:prstGeom>
        </p:spPr>
      </p:pic>
      <p:pic>
        <p:nvPicPr>
          <p:cNvPr id="69" name="Image 68">
            <a:extLst>
              <a:ext uri="{FF2B5EF4-FFF2-40B4-BE49-F238E27FC236}">
                <a16:creationId xmlns:a16="http://schemas.microsoft.com/office/drawing/2014/main" id="{9BA1CDC7-C706-176A-5746-70F36A11DA3B}"/>
              </a:ext>
            </a:extLst>
          </p:cNvPr>
          <p:cNvPicPr>
            <a:picLocks noChangeAspect="1"/>
          </p:cNvPicPr>
          <p:nvPr/>
        </p:nvPicPr>
        <p:blipFill>
          <a:blip r:embed="rId20"/>
          <a:stretch>
            <a:fillRect/>
          </a:stretch>
        </p:blipFill>
        <p:spPr>
          <a:xfrm>
            <a:off x="8380397" y="1519222"/>
            <a:ext cx="1135992" cy="1266015"/>
          </a:xfrm>
          <a:prstGeom prst="rect">
            <a:avLst/>
          </a:prstGeom>
        </p:spPr>
      </p:pic>
      <p:sp>
        <p:nvSpPr>
          <p:cNvPr id="191" name="ZoneTexte 190">
            <a:extLst>
              <a:ext uri="{FF2B5EF4-FFF2-40B4-BE49-F238E27FC236}">
                <a16:creationId xmlns:a16="http://schemas.microsoft.com/office/drawing/2014/main" id="{88F90DEE-F756-1C6B-6B87-A7B1E7D65490}"/>
              </a:ext>
            </a:extLst>
          </p:cNvPr>
          <p:cNvSpPr txBox="1"/>
          <p:nvPr/>
        </p:nvSpPr>
        <p:spPr>
          <a:xfrm>
            <a:off x="4427894" y="6076230"/>
            <a:ext cx="3336234" cy="338554"/>
          </a:xfrm>
          <a:prstGeom prst="rect">
            <a:avLst/>
          </a:prstGeom>
          <a:noFill/>
          <a:ln w="19050">
            <a:solidFill>
              <a:srgbClr val="FF0000"/>
            </a:solidFill>
          </a:ln>
        </p:spPr>
        <p:txBody>
          <a:bodyPr wrap="none" rtlCol="0">
            <a:spAutoFit/>
          </a:bodyPr>
          <a:lstStyle/>
          <a:p>
            <a:pPr algn="ctr"/>
            <a:r>
              <a:rPr lang="en-US" sz="1600" dirty="0"/>
              <a:t> High fidelity conditional X-rotations</a:t>
            </a:r>
          </a:p>
        </p:txBody>
      </p:sp>
      <p:pic>
        <p:nvPicPr>
          <p:cNvPr id="192" name="Image 191">
            <a:extLst>
              <a:ext uri="{FF2B5EF4-FFF2-40B4-BE49-F238E27FC236}">
                <a16:creationId xmlns:a16="http://schemas.microsoft.com/office/drawing/2014/main" id="{05407C15-2B1E-E6DC-BAFC-715CFA1EF6A2}"/>
              </a:ext>
            </a:extLst>
          </p:cNvPr>
          <p:cNvPicPr>
            <a:picLocks noChangeAspect="1"/>
          </p:cNvPicPr>
          <p:nvPr/>
        </p:nvPicPr>
        <p:blipFill>
          <a:blip r:embed="rId21"/>
          <a:stretch>
            <a:fillRect/>
          </a:stretch>
        </p:blipFill>
        <p:spPr>
          <a:xfrm>
            <a:off x="9429417" y="2606551"/>
            <a:ext cx="859166" cy="182802"/>
          </a:xfrm>
          <a:prstGeom prst="rect">
            <a:avLst/>
          </a:prstGeom>
        </p:spPr>
      </p:pic>
      <p:pic>
        <p:nvPicPr>
          <p:cNvPr id="193" name="Image 192">
            <a:extLst>
              <a:ext uri="{FF2B5EF4-FFF2-40B4-BE49-F238E27FC236}">
                <a16:creationId xmlns:a16="http://schemas.microsoft.com/office/drawing/2014/main" id="{47C04CFD-CBAF-D416-1E7E-B0C7164F299D}"/>
              </a:ext>
            </a:extLst>
          </p:cNvPr>
          <p:cNvPicPr>
            <a:picLocks noChangeAspect="1"/>
          </p:cNvPicPr>
          <p:nvPr/>
        </p:nvPicPr>
        <p:blipFill>
          <a:blip r:embed="rId22"/>
          <a:stretch>
            <a:fillRect/>
          </a:stretch>
        </p:blipFill>
        <p:spPr>
          <a:xfrm>
            <a:off x="9429417" y="4193020"/>
            <a:ext cx="859166" cy="182802"/>
          </a:xfrm>
          <a:prstGeom prst="rect">
            <a:avLst/>
          </a:prstGeom>
        </p:spPr>
      </p:pic>
      <p:pic>
        <p:nvPicPr>
          <p:cNvPr id="194" name="Image 193">
            <a:extLst>
              <a:ext uri="{FF2B5EF4-FFF2-40B4-BE49-F238E27FC236}">
                <a16:creationId xmlns:a16="http://schemas.microsoft.com/office/drawing/2014/main" id="{936D7917-886F-D2F1-210B-64D87204A3C5}"/>
              </a:ext>
            </a:extLst>
          </p:cNvPr>
          <p:cNvPicPr>
            <a:picLocks noChangeAspect="1"/>
          </p:cNvPicPr>
          <p:nvPr/>
        </p:nvPicPr>
        <p:blipFill>
          <a:blip r:embed="rId23"/>
          <a:stretch>
            <a:fillRect/>
          </a:stretch>
        </p:blipFill>
        <p:spPr>
          <a:xfrm>
            <a:off x="9429417" y="5821713"/>
            <a:ext cx="859166" cy="182802"/>
          </a:xfrm>
          <a:prstGeom prst="rect">
            <a:avLst/>
          </a:prstGeom>
        </p:spPr>
      </p:pic>
      <p:pic>
        <p:nvPicPr>
          <p:cNvPr id="199" name="Image 198">
            <a:extLst>
              <a:ext uri="{FF2B5EF4-FFF2-40B4-BE49-F238E27FC236}">
                <a16:creationId xmlns:a16="http://schemas.microsoft.com/office/drawing/2014/main" id="{053F18A3-6ED2-E52D-F5CC-701E885A901B}"/>
              </a:ext>
            </a:extLst>
          </p:cNvPr>
          <p:cNvPicPr>
            <a:picLocks noChangeAspect="1"/>
          </p:cNvPicPr>
          <p:nvPr/>
        </p:nvPicPr>
        <p:blipFill>
          <a:blip r:embed="rId24"/>
          <a:stretch>
            <a:fillRect/>
          </a:stretch>
        </p:blipFill>
        <p:spPr>
          <a:xfrm>
            <a:off x="9617033" y="1821523"/>
            <a:ext cx="483935" cy="313535"/>
          </a:xfrm>
          <a:prstGeom prst="rect">
            <a:avLst/>
          </a:prstGeom>
        </p:spPr>
      </p:pic>
      <p:pic>
        <p:nvPicPr>
          <p:cNvPr id="200" name="Image 199">
            <a:extLst>
              <a:ext uri="{FF2B5EF4-FFF2-40B4-BE49-F238E27FC236}">
                <a16:creationId xmlns:a16="http://schemas.microsoft.com/office/drawing/2014/main" id="{EE20074A-17CC-24FC-E29F-18B984FF8408}"/>
              </a:ext>
            </a:extLst>
          </p:cNvPr>
          <p:cNvPicPr>
            <a:picLocks noChangeAspect="1"/>
          </p:cNvPicPr>
          <p:nvPr/>
        </p:nvPicPr>
        <p:blipFill>
          <a:blip r:embed="rId25"/>
          <a:stretch>
            <a:fillRect/>
          </a:stretch>
        </p:blipFill>
        <p:spPr>
          <a:xfrm>
            <a:off x="9711279" y="3536461"/>
            <a:ext cx="326905" cy="205483"/>
          </a:xfrm>
          <a:prstGeom prst="rect">
            <a:avLst/>
          </a:prstGeom>
        </p:spPr>
      </p:pic>
      <p:sp>
        <p:nvSpPr>
          <p:cNvPr id="203" name="ZoneTexte 202">
            <a:extLst>
              <a:ext uri="{FF2B5EF4-FFF2-40B4-BE49-F238E27FC236}">
                <a16:creationId xmlns:a16="http://schemas.microsoft.com/office/drawing/2014/main" id="{29C6523C-539E-2C7D-D6E5-6135485769B9}"/>
              </a:ext>
            </a:extLst>
          </p:cNvPr>
          <p:cNvSpPr txBox="1"/>
          <p:nvPr/>
        </p:nvSpPr>
        <p:spPr>
          <a:xfrm>
            <a:off x="9676898" y="4970279"/>
            <a:ext cx="364202" cy="369332"/>
          </a:xfrm>
          <a:prstGeom prst="rect">
            <a:avLst/>
          </a:prstGeom>
          <a:noFill/>
        </p:spPr>
        <p:txBody>
          <a:bodyPr wrap="none" rtlCol="0">
            <a:spAutoFit/>
          </a:bodyPr>
          <a:lstStyle/>
          <a:p>
            <a:r>
              <a:rPr lang="en-US" dirty="0"/>
              <a:t>Id</a:t>
            </a:r>
          </a:p>
        </p:txBody>
      </p:sp>
      <p:sp>
        <p:nvSpPr>
          <p:cNvPr id="28" name="Espace réservé du pied de page 27">
            <a:extLst>
              <a:ext uri="{FF2B5EF4-FFF2-40B4-BE49-F238E27FC236}">
                <a16:creationId xmlns:a16="http://schemas.microsoft.com/office/drawing/2014/main" id="{5DAC0471-FDC7-B9E5-AF13-7AC1171AA7C3}"/>
              </a:ext>
            </a:extLst>
          </p:cNvPr>
          <p:cNvSpPr>
            <a:spLocks noGrp="1"/>
          </p:cNvSpPr>
          <p:nvPr>
            <p:ph type="ftr" sz="quarter" idx="11"/>
          </p:nvPr>
        </p:nvSpPr>
        <p:spPr/>
        <p:txBody>
          <a:bodyPr/>
          <a:lstStyle/>
          <a:p>
            <a:r>
              <a:rPr lang="fr-FR"/>
              <a:t>Charles Babin</a:t>
            </a:r>
          </a:p>
        </p:txBody>
      </p:sp>
      <p:sp>
        <p:nvSpPr>
          <p:cNvPr id="29" name="Espace réservé du numéro de diapositive 28">
            <a:extLst>
              <a:ext uri="{FF2B5EF4-FFF2-40B4-BE49-F238E27FC236}">
                <a16:creationId xmlns:a16="http://schemas.microsoft.com/office/drawing/2014/main" id="{1BAC54DD-DAB1-1752-25B1-2C03C694260E}"/>
              </a:ext>
            </a:extLst>
          </p:cNvPr>
          <p:cNvSpPr>
            <a:spLocks noGrp="1"/>
          </p:cNvSpPr>
          <p:nvPr>
            <p:ph type="sldNum" sz="quarter" idx="12"/>
          </p:nvPr>
        </p:nvSpPr>
        <p:spPr/>
        <p:txBody>
          <a:bodyPr/>
          <a:lstStyle/>
          <a:p>
            <a:fld id="{BC52D411-5A3D-D14A-AF34-D9B1C8ECD583}" type="slidenum">
              <a:rPr lang="fr-FR" smtClean="0"/>
              <a:pPr/>
              <a:t>60</a:t>
            </a:fld>
            <a:endParaRPr lang="fr-FR" dirty="0"/>
          </a:p>
        </p:txBody>
      </p:sp>
      <p:grpSp>
        <p:nvGrpSpPr>
          <p:cNvPr id="2" name="Groupe 1">
            <a:extLst>
              <a:ext uri="{FF2B5EF4-FFF2-40B4-BE49-F238E27FC236}">
                <a16:creationId xmlns:a16="http://schemas.microsoft.com/office/drawing/2014/main" id="{DF091F95-F150-E11F-3FAA-B269856AA1F3}"/>
              </a:ext>
            </a:extLst>
          </p:cNvPr>
          <p:cNvGrpSpPr/>
          <p:nvPr/>
        </p:nvGrpSpPr>
        <p:grpSpPr>
          <a:xfrm>
            <a:off x="11195053" y="147318"/>
            <a:ext cx="873037" cy="664352"/>
            <a:chOff x="10937240" y="138967"/>
            <a:chExt cx="873037" cy="664352"/>
          </a:xfrm>
        </p:grpSpPr>
        <p:pic>
          <p:nvPicPr>
            <p:cNvPr id="5" name="Picture 2" descr="ICB – Laboratoire Interdisciplinaire Carnot de Bourgogne - Université de  Bourgogne">
              <a:extLst>
                <a:ext uri="{FF2B5EF4-FFF2-40B4-BE49-F238E27FC236}">
                  <a16:creationId xmlns:a16="http://schemas.microsoft.com/office/drawing/2014/main" id="{291B8F9D-2EA7-0490-3393-6922CE03EDF6}"/>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0A4CC7B-23EE-C906-E65E-1DEE0C091906}"/>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6" name="Image 15">
            <a:extLst>
              <a:ext uri="{FF2B5EF4-FFF2-40B4-BE49-F238E27FC236}">
                <a16:creationId xmlns:a16="http://schemas.microsoft.com/office/drawing/2014/main" id="{60404866-C8D5-80A2-B9D7-D2D639F6B68E}"/>
              </a:ext>
            </a:extLst>
          </p:cNvPr>
          <p:cNvPicPr>
            <a:picLocks noChangeAspect="1"/>
          </p:cNvPicPr>
          <p:nvPr/>
        </p:nvPicPr>
        <p:blipFill>
          <a:blip r:embed="rId27"/>
          <a:stretch>
            <a:fillRect/>
          </a:stretch>
        </p:blipFill>
        <p:spPr>
          <a:xfrm>
            <a:off x="149310" y="139477"/>
            <a:ext cx="656033" cy="653612"/>
          </a:xfrm>
          <a:prstGeom prst="rect">
            <a:avLst/>
          </a:prstGeom>
        </p:spPr>
      </p:pic>
      <p:sp>
        <p:nvSpPr>
          <p:cNvPr id="21" name="Espace réservé de la date 11">
            <a:extLst>
              <a:ext uri="{FF2B5EF4-FFF2-40B4-BE49-F238E27FC236}">
                <a16:creationId xmlns:a16="http://schemas.microsoft.com/office/drawing/2014/main" id="{CA60C3B9-FD0D-5F42-C7F8-04764CA6B986}"/>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4437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1" grpId="0" animBg="1"/>
      <p:bldP spid="20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Quantum </a:t>
            </a:r>
            <a:r>
              <a:rPr lang="fr-FR" sz="3200" dirty="0" err="1">
                <a:solidFill>
                  <a:srgbClr val="004191"/>
                </a:solidFill>
              </a:rPr>
              <a:t>gates</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22" name="Ellipse 121">
            <a:extLst>
              <a:ext uri="{FF2B5EF4-FFF2-40B4-BE49-F238E27FC236}">
                <a16:creationId xmlns:a16="http://schemas.microsoft.com/office/drawing/2014/main" id="{60A89027-44B0-7948-ACCA-E3D6A10E8D2E}"/>
              </a:ext>
            </a:extLst>
          </p:cNvPr>
          <p:cNvSpPr/>
          <p:nvPr/>
        </p:nvSpPr>
        <p:spPr>
          <a:xfrm>
            <a:off x="-6685619" y="3740265"/>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Ellipse 122">
            <a:extLst>
              <a:ext uri="{FF2B5EF4-FFF2-40B4-BE49-F238E27FC236}">
                <a16:creationId xmlns:a16="http://schemas.microsoft.com/office/drawing/2014/main" id="{E2ABE1EE-83BF-F746-B589-ACA190CD2F5E}"/>
              </a:ext>
            </a:extLst>
          </p:cNvPr>
          <p:cNvSpPr/>
          <p:nvPr/>
        </p:nvSpPr>
        <p:spPr>
          <a:xfrm rot="16200000">
            <a:off x="-6043207" y="3740266"/>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4" name="Connecteur droit avec flèche 123">
            <a:extLst>
              <a:ext uri="{FF2B5EF4-FFF2-40B4-BE49-F238E27FC236}">
                <a16:creationId xmlns:a16="http://schemas.microsoft.com/office/drawing/2014/main" id="{72C69503-3BC5-8F48-8C29-DF3904734575}"/>
              </a:ext>
            </a:extLst>
          </p:cNvPr>
          <p:cNvCxnSpPr>
            <a:cxnSpLocks/>
            <a:stCxn id="122" idx="6"/>
            <a:endCxn id="123" idx="0"/>
          </p:cNvCxnSpPr>
          <p:nvPr/>
        </p:nvCxnSpPr>
        <p:spPr>
          <a:xfrm flipH="1">
            <a:off x="-6683061" y="4679338"/>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72D6EE3F-F8E3-6947-ADAC-D3F484A06F32}"/>
              </a:ext>
            </a:extLst>
          </p:cNvPr>
          <p:cNvCxnSpPr>
            <a:cxnSpLocks/>
          </p:cNvCxnSpPr>
          <p:nvPr/>
        </p:nvCxnSpPr>
        <p:spPr>
          <a:xfrm flipH="1">
            <a:off x="-6034889" y="4393187"/>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2F722286-FF8F-4D4D-8804-E97E39C0F8E1}"/>
              </a:ext>
            </a:extLst>
          </p:cNvPr>
          <p:cNvCxnSpPr>
            <a:cxnSpLocks/>
          </p:cNvCxnSpPr>
          <p:nvPr/>
        </p:nvCxnSpPr>
        <p:spPr>
          <a:xfrm rot="16200000" flipV="1">
            <a:off x="-6224109" y="4214453"/>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C0444459-0083-E44A-955A-4D77B3C39EFC}"/>
              </a:ext>
            </a:extLst>
          </p:cNvPr>
          <p:cNvSpPr/>
          <p:nvPr/>
        </p:nvSpPr>
        <p:spPr>
          <a:xfrm>
            <a:off x="-6043207" y="3740265"/>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8" name="Connecteur droit avec flèche 127">
            <a:extLst>
              <a:ext uri="{FF2B5EF4-FFF2-40B4-BE49-F238E27FC236}">
                <a16:creationId xmlns:a16="http://schemas.microsoft.com/office/drawing/2014/main" id="{1B261276-3E8B-AE44-9F7D-447BD7B18587}"/>
              </a:ext>
            </a:extLst>
          </p:cNvPr>
          <p:cNvCxnSpPr>
            <a:cxnSpLocks/>
            <a:stCxn id="122" idx="0"/>
            <a:endCxn id="122" idx="4"/>
          </p:cNvCxnSpPr>
          <p:nvPr/>
        </p:nvCxnSpPr>
        <p:spPr>
          <a:xfrm>
            <a:off x="-5746547" y="3740265"/>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Connecteur droit avec flèche 128">
            <a:extLst>
              <a:ext uri="{FF2B5EF4-FFF2-40B4-BE49-F238E27FC236}">
                <a16:creationId xmlns:a16="http://schemas.microsoft.com/office/drawing/2014/main" id="{CA43746E-4196-DF46-9DB5-BDF670A0FDCF}"/>
              </a:ext>
            </a:extLst>
          </p:cNvPr>
          <p:cNvCxnSpPr>
            <a:cxnSpLocks/>
          </p:cNvCxnSpPr>
          <p:nvPr/>
        </p:nvCxnSpPr>
        <p:spPr>
          <a:xfrm flipV="1">
            <a:off x="-5738916" y="4374534"/>
            <a:ext cx="296662" cy="299237"/>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onnecteur droit avec flèche 129">
            <a:extLst>
              <a:ext uri="{FF2B5EF4-FFF2-40B4-BE49-F238E27FC236}">
                <a16:creationId xmlns:a16="http://schemas.microsoft.com/office/drawing/2014/main" id="{D3855A42-A472-9046-98D5-7D59CEA6FCC0}"/>
              </a:ext>
            </a:extLst>
          </p:cNvPr>
          <p:cNvCxnSpPr>
            <a:cxnSpLocks/>
          </p:cNvCxnSpPr>
          <p:nvPr/>
        </p:nvCxnSpPr>
        <p:spPr>
          <a:xfrm flipV="1">
            <a:off x="-5746548" y="3740265"/>
            <a:ext cx="0" cy="935457"/>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31" name="Arc 130">
            <a:extLst>
              <a:ext uri="{FF2B5EF4-FFF2-40B4-BE49-F238E27FC236}">
                <a16:creationId xmlns:a16="http://schemas.microsoft.com/office/drawing/2014/main" id="{6E078963-85A0-8D43-ADE0-0B2ABE3C82A0}"/>
              </a:ext>
            </a:extLst>
          </p:cNvPr>
          <p:cNvSpPr/>
          <p:nvPr/>
        </p:nvSpPr>
        <p:spPr>
          <a:xfrm rot="16200000">
            <a:off x="-6868525" y="3505484"/>
            <a:ext cx="2214662" cy="2214662"/>
          </a:xfrm>
          <a:prstGeom prst="arc">
            <a:avLst>
              <a:gd name="adj1" fmla="val 16174436"/>
              <a:gd name="adj2" fmla="val 21579929"/>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Ellipse 131">
            <a:extLst>
              <a:ext uri="{FF2B5EF4-FFF2-40B4-BE49-F238E27FC236}">
                <a16:creationId xmlns:a16="http://schemas.microsoft.com/office/drawing/2014/main" id="{EB15310D-82F5-774F-B89D-4702388047C3}"/>
              </a:ext>
            </a:extLst>
          </p:cNvPr>
          <p:cNvSpPr/>
          <p:nvPr/>
        </p:nvSpPr>
        <p:spPr>
          <a:xfrm>
            <a:off x="-6685619" y="6254348"/>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Ellipse 132">
            <a:extLst>
              <a:ext uri="{FF2B5EF4-FFF2-40B4-BE49-F238E27FC236}">
                <a16:creationId xmlns:a16="http://schemas.microsoft.com/office/drawing/2014/main" id="{EDB26784-5ADE-8040-B53B-81A5CE5FEE2E}"/>
              </a:ext>
            </a:extLst>
          </p:cNvPr>
          <p:cNvSpPr/>
          <p:nvPr/>
        </p:nvSpPr>
        <p:spPr>
          <a:xfrm rot="16200000">
            <a:off x="-6043207" y="6254349"/>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Connecteur droit avec flèche 133">
            <a:extLst>
              <a:ext uri="{FF2B5EF4-FFF2-40B4-BE49-F238E27FC236}">
                <a16:creationId xmlns:a16="http://schemas.microsoft.com/office/drawing/2014/main" id="{32230C49-AB2C-8B48-BA79-F0BA7C2421FE}"/>
              </a:ext>
            </a:extLst>
          </p:cNvPr>
          <p:cNvCxnSpPr>
            <a:cxnSpLocks/>
            <a:stCxn id="132" idx="6"/>
            <a:endCxn id="133" idx="0"/>
          </p:cNvCxnSpPr>
          <p:nvPr/>
        </p:nvCxnSpPr>
        <p:spPr>
          <a:xfrm flipH="1">
            <a:off x="-6683061" y="7193421"/>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BDCB0908-9EAA-2941-A29A-55B377E8EAEA}"/>
              </a:ext>
            </a:extLst>
          </p:cNvPr>
          <p:cNvCxnSpPr>
            <a:cxnSpLocks/>
          </p:cNvCxnSpPr>
          <p:nvPr/>
        </p:nvCxnSpPr>
        <p:spPr>
          <a:xfrm flipH="1">
            <a:off x="-6034889" y="6907270"/>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F43D9E24-99B6-BB4F-B0CA-1A060897F979}"/>
              </a:ext>
            </a:extLst>
          </p:cNvPr>
          <p:cNvCxnSpPr>
            <a:cxnSpLocks/>
          </p:cNvCxnSpPr>
          <p:nvPr/>
        </p:nvCxnSpPr>
        <p:spPr>
          <a:xfrm rot="16200000" flipV="1">
            <a:off x="-6224109" y="6728536"/>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6A91F202-6A6B-B347-A21D-B651B9998FDC}"/>
              </a:ext>
            </a:extLst>
          </p:cNvPr>
          <p:cNvSpPr/>
          <p:nvPr/>
        </p:nvSpPr>
        <p:spPr>
          <a:xfrm>
            <a:off x="-6043207" y="6254348"/>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8" name="Connecteur droit avec flèche 137">
            <a:extLst>
              <a:ext uri="{FF2B5EF4-FFF2-40B4-BE49-F238E27FC236}">
                <a16:creationId xmlns:a16="http://schemas.microsoft.com/office/drawing/2014/main" id="{A9D471E7-D8B3-0A4D-B8C5-9FACC1F89F48}"/>
              </a:ext>
            </a:extLst>
          </p:cNvPr>
          <p:cNvCxnSpPr>
            <a:cxnSpLocks/>
            <a:stCxn id="132" idx="0"/>
            <a:endCxn id="132" idx="4"/>
          </p:cNvCxnSpPr>
          <p:nvPr/>
        </p:nvCxnSpPr>
        <p:spPr>
          <a:xfrm>
            <a:off x="-5746547" y="6254348"/>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Connecteur droit avec flèche 138">
            <a:extLst>
              <a:ext uri="{FF2B5EF4-FFF2-40B4-BE49-F238E27FC236}">
                <a16:creationId xmlns:a16="http://schemas.microsoft.com/office/drawing/2014/main" id="{30EF37EE-9788-BC49-9E78-C43CAA0AA454}"/>
              </a:ext>
            </a:extLst>
          </p:cNvPr>
          <p:cNvCxnSpPr>
            <a:cxnSpLocks/>
          </p:cNvCxnSpPr>
          <p:nvPr/>
        </p:nvCxnSpPr>
        <p:spPr>
          <a:xfrm flipH="1">
            <a:off x="-6057152" y="7194834"/>
            <a:ext cx="302708" cy="305335"/>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onnecteur droit avec flèche 139">
            <a:extLst>
              <a:ext uri="{FF2B5EF4-FFF2-40B4-BE49-F238E27FC236}">
                <a16:creationId xmlns:a16="http://schemas.microsoft.com/office/drawing/2014/main" id="{EE624640-F417-D94B-AE23-8542A1F94DE7}"/>
              </a:ext>
            </a:extLst>
          </p:cNvPr>
          <p:cNvCxnSpPr>
            <a:cxnSpLocks/>
            <a:endCxn id="133" idx="4"/>
          </p:cNvCxnSpPr>
          <p:nvPr/>
        </p:nvCxnSpPr>
        <p:spPr>
          <a:xfrm>
            <a:off x="-5746548" y="7189805"/>
            <a:ext cx="941630" cy="3616"/>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1" name="Arc 140">
            <a:extLst>
              <a:ext uri="{FF2B5EF4-FFF2-40B4-BE49-F238E27FC236}">
                <a16:creationId xmlns:a16="http://schemas.microsoft.com/office/drawing/2014/main" id="{BE47D45F-D93F-E74E-B8D1-DEA1925CE964}"/>
              </a:ext>
            </a:extLst>
          </p:cNvPr>
          <p:cNvSpPr/>
          <p:nvPr/>
        </p:nvSpPr>
        <p:spPr>
          <a:xfrm rot="10800000">
            <a:off x="-6868525" y="6090245"/>
            <a:ext cx="2214662" cy="2214662"/>
          </a:xfrm>
          <a:prstGeom prst="arc">
            <a:avLst>
              <a:gd name="adj1" fmla="val 10871234"/>
              <a:gd name="adj2" fmla="val 21579929"/>
            </a:avLst>
          </a:prstGeom>
          <a:ln w="41275">
            <a:solidFill>
              <a:srgbClr val="8BA4CE"/>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Ellipse 141">
            <a:extLst>
              <a:ext uri="{FF2B5EF4-FFF2-40B4-BE49-F238E27FC236}">
                <a16:creationId xmlns:a16="http://schemas.microsoft.com/office/drawing/2014/main" id="{E10B2479-51CD-5E4B-9404-9C9D74BC6529}"/>
              </a:ext>
            </a:extLst>
          </p:cNvPr>
          <p:cNvSpPr/>
          <p:nvPr/>
        </p:nvSpPr>
        <p:spPr>
          <a:xfrm>
            <a:off x="-6532007" y="-1712600"/>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Ellipse 142">
            <a:extLst>
              <a:ext uri="{FF2B5EF4-FFF2-40B4-BE49-F238E27FC236}">
                <a16:creationId xmlns:a16="http://schemas.microsoft.com/office/drawing/2014/main" id="{EBE9D61B-4362-D649-85B4-D7D993A3E1A7}"/>
              </a:ext>
            </a:extLst>
          </p:cNvPr>
          <p:cNvSpPr/>
          <p:nvPr/>
        </p:nvSpPr>
        <p:spPr>
          <a:xfrm rot="16200000">
            <a:off x="-5889595" y="-1712599"/>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4" name="Connecteur droit avec flèche 143">
            <a:extLst>
              <a:ext uri="{FF2B5EF4-FFF2-40B4-BE49-F238E27FC236}">
                <a16:creationId xmlns:a16="http://schemas.microsoft.com/office/drawing/2014/main" id="{FC4FF694-3330-BD40-B9E7-B8751E8D2B3A}"/>
              </a:ext>
            </a:extLst>
          </p:cNvPr>
          <p:cNvCxnSpPr>
            <a:cxnSpLocks/>
            <a:stCxn id="142" idx="6"/>
            <a:endCxn id="143" idx="0"/>
          </p:cNvCxnSpPr>
          <p:nvPr/>
        </p:nvCxnSpPr>
        <p:spPr>
          <a:xfrm flipH="1">
            <a:off x="-6529449" y="-773527"/>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Connecteur droit avec flèche 144">
            <a:extLst>
              <a:ext uri="{FF2B5EF4-FFF2-40B4-BE49-F238E27FC236}">
                <a16:creationId xmlns:a16="http://schemas.microsoft.com/office/drawing/2014/main" id="{EFDC4257-9EB7-D74E-A22F-D5BE01AE576B}"/>
              </a:ext>
            </a:extLst>
          </p:cNvPr>
          <p:cNvCxnSpPr>
            <a:cxnSpLocks/>
          </p:cNvCxnSpPr>
          <p:nvPr/>
        </p:nvCxnSpPr>
        <p:spPr>
          <a:xfrm flipH="1">
            <a:off x="-5881277" y="-1059678"/>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necteur droit avec flèche 145">
            <a:extLst>
              <a:ext uri="{FF2B5EF4-FFF2-40B4-BE49-F238E27FC236}">
                <a16:creationId xmlns:a16="http://schemas.microsoft.com/office/drawing/2014/main" id="{DC0F58E0-280A-5643-B5B8-8CF2B6DAFE48}"/>
              </a:ext>
            </a:extLst>
          </p:cNvPr>
          <p:cNvCxnSpPr>
            <a:cxnSpLocks/>
          </p:cNvCxnSpPr>
          <p:nvPr/>
        </p:nvCxnSpPr>
        <p:spPr>
          <a:xfrm rot="16200000" flipV="1">
            <a:off x="-6070497" y="-1238412"/>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7" name="Ellipse 146">
            <a:extLst>
              <a:ext uri="{FF2B5EF4-FFF2-40B4-BE49-F238E27FC236}">
                <a16:creationId xmlns:a16="http://schemas.microsoft.com/office/drawing/2014/main" id="{944B929F-F6A9-234C-845E-7A9F1046729E}"/>
              </a:ext>
            </a:extLst>
          </p:cNvPr>
          <p:cNvSpPr/>
          <p:nvPr/>
        </p:nvSpPr>
        <p:spPr>
          <a:xfrm>
            <a:off x="-5889595" y="-1712600"/>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8" name="Connecteur droit avec flèche 147">
            <a:extLst>
              <a:ext uri="{FF2B5EF4-FFF2-40B4-BE49-F238E27FC236}">
                <a16:creationId xmlns:a16="http://schemas.microsoft.com/office/drawing/2014/main" id="{8F4F564C-F31A-AD47-9FAE-733213C4D10E}"/>
              </a:ext>
            </a:extLst>
          </p:cNvPr>
          <p:cNvCxnSpPr>
            <a:cxnSpLocks/>
            <a:stCxn id="142" idx="0"/>
            <a:endCxn id="142" idx="4"/>
          </p:cNvCxnSpPr>
          <p:nvPr/>
        </p:nvCxnSpPr>
        <p:spPr>
          <a:xfrm>
            <a:off x="-5592935" y="-1712600"/>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Connecteur droit avec flèche 148">
            <a:extLst>
              <a:ext uri="{FF2B5EF4-FFF2-40B4-BE49-F238E27FC236}">
                <a16:creationId xmlns:a16="http://schemas.microsoft.com/office/drawing/2014/main" id="{F381CAC3-C83E-7A4C-939A-B0AB71EAE419}"/>
              </a:ext>
            </a:extLst>
          </p:cNvPr>
          <p:cNvCxnSpPr>
            <a:cxnSpLocks/>
          </p:cNvCxnSpPr>
          <p:nvPr/>
        </p:nvCxnSpPr>
        <p:spPr>
          <a:xfrm flipV="1">
            <a:off x="-5589544" y="-1078331"/>
            <a:ext cx="296662" cy="299237"/>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0" name="Connecteur droit avec flèche 149">
            <a:extLst>
              <a:ext uri="{FF2B5EF4-FFF2-40B4-BE49-F238E27FC236}">
                <a16:creationId xmlns:a16="http://schemas.microsoft.com/office/drawing/2014/main" id="{8E7409CE-7E0D-0140-8A72-C7EDC81D6F2C}"/>
              </a:ext>
            </a:extLst>
          </p:cNvPr>
          <p:cNvCxnSpPr>
            <a:cxnSpLocks/>
            <a:endCxn id="142" idx="6"/>
          </p:cNvCxnSpPr>
          <p:nvPr/>
        </p:nvCxnSpPr>
        <p:spPr>
          <a:xfrm>
            <a:off x="-5592936" y="-777143"/>
            <a:ext cx="939073" cy="3616"/>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1" name="Arc 150">
            <a:extLst>
              <a:ext uri="{FF2B5EF4-FFF2-40B4-BE49-F238E27FC236}">
                <a16:creationId xmlns:a16="http://schemas.microsoft.com/office/drawing/2014/main" id="{DBE7346B-C9F2-764E-8212-F7886AB0D6F3}"/>
              </a:ext>
            </a:extLst>
          </p:cNvPr>
          <p:cNvSpPr/>
          <p:nvPr/>
        </p:nvSpPr>
        <p:spPr>
          <a:xfrm rot="16200000">
            <a:off x="-6714913" y="-1947381"/>
            <a:ext cx="2214662" cy="2214662"/>
          </a:xfrm>
          <a:prstGeom prst="arc">
            <a:avLst>
              <a:gd name="adj1" fmla="val 16174436"/>
              <a:gd name="adj2" fmla="val 5384182"/>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Ellipse 151">
            <a:extLst>
              <a:ext uri="{FF2B5EF4-FFF2-40B4-BE49-F238E27FC236}">
                <a16:creationId xmlns:a16="http://schemas.microsoft.com/office/drawing/2014/main" id="{39C4A0A9-BB6A-8744-8BAB-B36723B0CBA9}"/>
              </a:ext>
            </a:extLst>
          </p:cNvPr>
          <p:cNvSpPr/>
          <p:nvPr/>
        </p:nvSpPr>
        <p:spPr>
          <a:xfrm>
            <a:off x="-7997687" y="1141917"/>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Ellipse 152">
            <a:extLst>
              <a:ext uri="{FF2B5EF4-FFF2-40B4-BE49-F238E27FC236}">
                <a16:creationId xmlns:a16="http://schemas.microsoft.com/office/drawing/2014/main" id="{4091E6CC-627D-784D-8A61-45741326B153}"/>
              </a:ext>
            </a:extLst>
          </p:cNvPr>
          <p:cNvSpPr/>
          <p:nvPr/>
        </p:nvSpPr>
        <p:spPr>
          <a:xfrm rot="16200000">
            <a:off x="-7355275" y="1141918"/>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4" name="Connecteur droit avec flèche 153">
            <a:extLst>
              <a:ext uri="{FF2B5EF4-FFF2-40B4-BE49-F238E27FC236}">
                <a16:creationId xmlns:a16="http://schemas.microsoft.com/office/drawing/2014/main" id="{A040E830-80D4-4847-96F4-83E30031CED8}"/>
              </a:ext>
            </a:extLst>
          </p:cNvPr>
          <p:cNvCxnSpPr>
            <a:cxnSpLocks/>
            <a:stCxn id="152" idx="6"/>
            <a:endCxn id="153" idx="0"/>
          </p:cNvCxnSpPr>
          <p:nvPr/>
        </p:nvCxnSpPr>
        <p:spPr>
          <a:xfrm flipH="1">
            <a:off x="-7995129" y="2080990"/>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Connecteur droit avec flèche 154">
            <a:extLst>
              <a:ext uri="{FF2B5EF4-FFF2-40B4-BE49-F238E27FC236}">
                <a16:creationId xmlns:a16="http://schemas.microsoft.com/office/drawing/2014/main" id="{7C8E18E9-7634-D44B-8EE4-0FEA249F27B8}"/>
              </a:ext>
            </a:extLst>
          </p:cNvPr>
          <p:cNvCxnSpPr>
            <a:cxnSpLocks/>
          </p:cNvCxnSpPr>
          <p:nvPr/>
        </p:nvCxnSpPr>
        <p:spPr>
          <a:xfrm flipH="1">
            <a:off x="-7346957" y="1794839"/>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Connecteur droit avec flèche 155">
            <a:extLst>
              <a:ext uri="{FF2B5EF4-FFF2-40B4-BE49-F238E27FC236}">
                <a16:creationId xmlns:a16="http://schemas.microsoft.com/office/drawing/2014/main" id="{1092033A-6D82-2A40-9950-BA882D69ACBB}"/>
              </a:ext>
            </a:extLst>
          </p:cNvPr>
          <p:cNvCxnSpPr>
            <a:cxnSpLocks/>
          </p:cNvCxnSpPr>
          <p:nvPr/>
        </p:nvCxnSpPr>
        <p:spPr>
          <a:xfrm rot="16200000" flipV="1">
            <a:off x="-7536177" y="1616105"/>
            <a:ext cx="1646" cy="924184"/>
          </a:xfrm>
          <a:prstGeom prst="straightConnector1">
            <a:avLst/>
          </a:prstGeom>
          <a:ln w="41275">
            <a:solidFill>
              <a:srgbClr val="C00000"/>
            </a:solidFill>
            <a:prstDash val="sysDot"/>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7" name="Ellipse 156">
            <a:extLst>
              <a:ext uri="{FF2B5EF4-FFF2-40B4-BE49-F238E27FC236}">
                <a16:creationId xmlns:a16="http://schemas.microsoft.com/office/drawing/2014/main" id="{79C15FC0-9D02-0C43-8125-FBAFDDF001C5}"/>
              </a:ext>
            </a:extLst>
          </p:cNvPr>
          <p:cNvSpPr/>
          <p:nvPr/>
        </p:nvSpPr>
        <p:spPr>
          <a:xfrm>
            <a:off x="-7355275" y="1141917"/>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 name="Connecteur droit avec flèche 157">
            <a:extLst>
              <a:ext uri="{FF2B5EF4-FFF2-40B4-BE49-F238E27FC236}">
                <a16:creationId xmlns:a16="http://schemas.microsoft.com/office/drawing/2014/main" id="{213F26FD-4E0F-4240-97D5-2F53012DB753}"/>
              </a:ext>
            </a:extLst>
          </p:cNvPr>
          <p:cNvCxnSpPr>
            <a:cxnSpLocks/>
            <a:stCxn id="152" idx="0"/>
            <a:endCxn id="152" idx="4"/>
          </p:cNvCxnSpPr>
          <p:nvPr/>
        </p:nvCxnSpPr>
        <p:spPr>
          <a:xfrm>
            <a:off x="-7058615" y="1141917"/>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a:extLst>
              <a:ext uri="{FF2B5EF4-FFF2-40B4-BE49-F238E27FC236}">
                <a16:creationId xmlns:a16="http://schemas.microsoft.com/office/drawing/2014/main" id="{698F1999-6F70-6643-AAB9-5C5B035FC691}"/>
              </a:ext>
            </a:extLst>
          </p:cNvPr>
          <p:cNvCxnSpPr>
            <a:cxnSpLocks/>
          </p:cNvCxnSpPr>
          <p:nvPr/>
        </p:nvCxnSpPr>
        <p:spPr>
          <a:xfrm flipH="1">
            <a:off x="-7376200" y="2089383"/>
            <a:ext cx="302708" cy="305335"/>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0" name="Connecteur droit avec flèche 159">
            <a:extLst>
              <a:ext uri="{FF2B5EF4-FFF2-40B4-BE49-F238E27FC236}">
                <a16:creationId xmlns:a16="http://schemas.microsoft.com/office/drawing/2014/main" id="{2FFFA679-D20E-A240-9078-6AD632FFF0D1}"/>
              </a:ext>
            </a:extLst>
          </p:cNvPr>
          <p:cNvCxnSpPr>
            <a:cxnSpLocks/>
            <a:endCxn id="152" idx="4"/>
          </p:cNvCxnSpPr>
          <p:nvPr/>
        </p:nvCxnSpPr>
        <p:spPr>
          <a:xfrm>
            <a:off x="-7058616" y="2077374"/>
            <a:ext cx="1" cy="942688"/>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1" name="Arc 160">
            <a:extLst>
              <a:ext uri="{FF2B5EF4-FFF2-40B4-BE49-F238E27FC236}">
                <a16:creationId xmlns:a16="http://schemas.microsoft.com/office/drawing/2014/main" id="{5E86CD3A-337C-6D40-970F-2512D26D8D90}"/>
              </a:ext>
            </a:extLst>
          </p:cNvPr>
          <p:cNvSpPr/>
          <p:nvPr/>
        </p:nvSpPr>
        <p:spPr>
          <a:xfrm rot="10800000">
            <a:off x="-8180593" y="977814"/>
            <a:ext cx="2214662" cy="2214662"/>
          </a:xfrm>
          <a:prstGeom prst="arc">
            <a:avLst>
              <a:gd name="adj1" fmla="val 16174436"/>
              <a:gd name="adj2" fmla="val 21579929"/>
            </a:avLst>
          </a:prstGeom>
          <a:ln w="41275">
            <a:solidFill>
              <a:srgbClr val="8BA4CE"/>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Ellipse 161">
            <a:extLst>
              <a:ext uri="{FF2B5EF4-FFF2-40B4-BE49-F238E27FC236}">
                <a16:creationId xmlns:a16="http://schemas.microsoft.com/office/drawing/2014/main" id="{1793D833-3952-6546-857E-20B898F2E217}"/>
              </a:ext>
            </a:extLst>
          </p:cNvPr>
          <p:cNvSpPr/>
          <p:nvPr/>
        </p:nvSpPr>
        <p:spPr>
          <a:xfrm>
            <a:off x="-3294502" y="3740266"/>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Ellipse 162">
            <a:extLst>
              <a:ext uri="{FF2B5EF4-FFF2-40B4-BE49-F238E27FC236}">
                <a16:creationId xmlns:a16="http://schemas.microsoft.com/office/drawing/2014/main" id="{E3B5D91E-1F7C-004D-84AC-08BD15BC4A14}"/>
              </a:ext>
            </a:extLst>
          </p:cNvPr>
          <p:cNvSpPr/>
          <p:nvPr/>
        </p:nvSpPr>
        <p:spPr>
          <a:xfrm rot="16200000">
            <a:off x="-2652090" y="3740267"/>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4" name="Connecteur droit avec flèche 163">
            <a:extLst>
              <a:ext uri="{FF2B5EF4-FFF2-40B4-BE49-F238E27FC236}">
                <a16:creationId xmlns:a16="http://schemas.microsoft.com/office/drawing/2014/main" id="{6C4895B2-9199-0543-AC2F-90C337EF798D}"/>
              </a:ext>
            </a:extLst>
          </p:cNvPr>
          <p:cNvCxnSpPr>
            <a:cxnSpLocks/>
            <a:stCxn id="162" idx="6"/>
            <a:endCxn id="163" idx="0"/>
          </p:cNvCxnSpPr>
          <p:nvPr/>
        </p:nvCxnSpPr>
        <p:spPr>
          <a:xfrm flipH="1">
            <a:off x="-3291944" y="4679339"/>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Connecteur droit avec flèche 164">
            <a:extLst>
              <a:ext uri="{FF2B5EF4-FFF2-40B4-BE49-F238E27FC236}">
                <a16:creationId xmlns:a16="http://schemas.microsoft.com/office/drawing/2014/main" id="{E3DF9A5C-DC58-E347-A8E3-A394F42D0F58}"/>
              </a:ext>
            </a:extLst>
          </p:cNvPr>
          <p:cNvCxnSpPr>
            <a:cxnSpLocks/>
          </p:cNvCxnSpPr>
          <p:nvPr/>
        </p:nvCxnSpPr>
        <p:spPr>
          <a:xfrm flipH="1">
            <a:off x="-2643772" y="4393188"/>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Connecteur droit avec flèche 165">
            <a:extLst>
              <a:ext uri="{FF2B5EF4-FFF2-40B4-BE49-F238E27FC236}">
                <a16:creationId xmlns:a16="http://schemas.microsoft.com/office/drawing/2014/main" id="{3285D8FF-8EA6-D84B-ADBF-752FAD2A8199}"/>
              </a:ext>
            </a:extLst>
          </p:cNvPr>
          <p:cNvCxnSpPr>
            <a:cxnSpLocks/>
          </p:cNvCxnSpPr>
          <p:nvPr/>
        </p:nvCxnSpPr>
        <p:spPr>
          <a:xfrm rot="16200000" flipV="1">
            <a:off x="-2832992" y="4214454"/>
            <a:ext cx="1646" cy="924184"/>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DC39EE6F-0313-E647-A8FE-36A4D51A8D7C}"/>
              </a:ext>
            </a:extLst>
          </p:cNvPr>
          <p:cNvSpPr/>
          <p:nvPr/>
        </p:nvSpPr>
        <p:spPr>
          <a:xfrm>
            <a:off x="-2652090" y="3740266"/>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8" name="Connecteur droit avec flèche 167">
            <a:extLst>
              <a:ext uri="{FF2B5EF4-FFF2-40B4-BE49-F238E27FC236}">
                <a16:creationId xmlns:a16="http://schemas.microsoft.com/office/drawing/2014/main" id="{ACF012D9-7C3F-1E40-8511-5EA70801C3BA}"/>
              </a:ext>
            </a:extLst>
          </p:cNvPr>
          <p:cNvCxnSpPr>
            <a:cxnSpLocks/>
            <a:stCxn id="162" idx="0"/>
            <a:endCxn id="162" idx="4"/>
          </p:cNvCxnSpPr>
          <p:nvPr/>
        </p:nvCxnSpPr>
        <p:spPr>
          <a:xfrm>
            <a:off x="-2355430" y="3740266"/>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Connecteur droit avec flèche 168">
            <a:extLst>
              <a:ext uri="{FF2B5EF4-FFF2-40B4-BE49-F238E27FC236}">
                <a16:creationId xmlns:a16="http://schemas.microsoft.com/office/drawing/2014/main" id="{D0630241-B4EE-F741-AB3F-FF0E7F013327}"/>
              </a:ext>
            </a:extLst>
          </p:cNvPr>
          <p:cNvCxnSpPr>
            <a:cxnSpLocks/>
          </p:cNvCxnSpPr>
          <p:nvPr/>
        </p:nvCxnSpPr>
        <p:spPr>
          <a:xfrm flipV="1">
            <a:off x="-2347799" y="4374535"/>
            <a:ext cx="296662" cy="299237"/>
          </a:xfrm>
          <a:prstGeom prst="straightConnector1">
            <a:avLst/>
          </a:prstGeom>
          <a:ln w="41275">
            <a:solidFill>
              <a:srgbClr val="27488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1" name="Arc 170">
            <a:extLst>
              <a:ext uri="{FF2B5EF4-FFF2-40B4-BE49-F238E27FC236}">
                <a16:creationId xmlns:a16="http://schemas.microsoft.com/office/drawing/2014/main" id="{5652BC53-BDE1-F146-BD9D-FC67F55C9980}"/>
              </a:ext>
            </a:extLst>
          </p:cNvPr>
          <p:cNvSpPr/>
          <p:nvPr/>
        </p:nvSpPr>
        <p:spPr>
          <a:xfrm rot="16200000">
            <a:off x="-3477408" y="3566440"/>
            <a:ext cx="2214662" cy="2214662"/>
          </a:xfrm>
          <a:prstGeom prst="arc">
            <a:avLst>
              <a:gd name="adj1" fmla="val 16539638"/>
              <a:gd name="adj2" fmla="val 15908272"/>
            </a:avLst>
          </a:prstGeom>
          <a:ln w="41275">
            <a:solidFill>
              <a:srgbClr val="27488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Ellipse 171">
            <a:extLst>
              <a:ext uri="{FF2B5EF4-FFF2-40B4-BE49-F238E27FC236}">
                <a16:creationId xmlns:a16="http://schemas.microsoft.com/office/drawing/2014/main" id="{86A351FA-C596-4C49-AE36-6B3DE354614B}"/>
              </a:ext>
            </a:extLst>
          </p:cNvPr>
          <p:cNvSpPr/>
          <p:nvPr/>
        </p:nvSpPr>
        <p:spPr>
          <a:xfrm>
            <a:off x="-3294502" y="6254349"/>
            <a:ext cx="1878144" cy="1878145"/>
          </a:xfrm>
          <a:prstGeom prst="ellipse">
            <a:avLst/>
          </a:prstGeom>
          <a:solidFill>
            <a:srgbClr val="F6F6F6">
              <a:alpha val="62000"/>
            </a:srgbClr>
          </a:solid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Ellipse 172">
            <a:extLst>
              <a:ext uri="{FF2B5EF4-FFF2-40B4-BE49-F238E27FC236}">
                <a16:creationId xmlns:a16="http://schemas.microsoft.com/office/drawing/2014/main" id="{439B18EF-4915-B541-A515-366312DDD454}"/>
              </a:ext>
            </a:extLst>
          </p:cNvPr>
          <p:cNvSpPr/>
          <p:nvPr/>
        </p:nvSpPr>
        <p:spPr>
          <a:xfrm rot="16200000">
            <a:off x="-2652090" y="6254350"/>
            <a:ext cx="598435" cy="187814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4" name="Connecteur droit avec flèche 173">
            <a:extLst>
              <a:ext uri="{FF2B5EF4-FFF2-40B4-BE49-F238E27FC236}">
                <a16:creationId xmlns:a16="http://schemas.microsoft.com/office/drawing/2014/main" id="{843EADBE-53F6-3E44-BDA3-2F85EE14421B}"/>
              </a:ext>
            </a:extLst>
          </p:cNvPr>
          <p:cNvCxnSpPr>
            <a:cxnSpLocks/>
            <a:stCxn id="172" idx="6"/>
            <a:endCxn id="173" idx="0"/>
          </p:cNvCxnSpPr>
          <p:nvPr/>
        </p:nvCxnSpPr>
        <p:spPr>
          <a:xfrm flipH="1">
            <a:off x="-3291944" y="7193422"/>
            <a:ext cx="1875586" cy="0"/>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Connecteur droit avec flèche 174">
            <a:extLst>
              <a:ext uri="{FF2B5EF4-FFF2-40B4-BE49-F238E27FC236}">
                <a16:creationId xmlns:a16="http://schemas.microsoft.com/office/drawing/2014/main" id="{4EFC9716-04C5-3440-B2DD-40C33D85EBEB}"/>
              </a:ext>
            </a:extLst>
          </p:cNvPr>
          <p:cNvCxnSpPr>
            <a:cxnSpLocks/>
          </p:cNvCxnSpPr>
          <p:nvPr/>
        </p:nvCxnSpPr>
        <p:spPr>
          <a:xfrm flipH="1">
            <a:off x="-2643772" y="6907271"/>
            <a:ext cx="577740" cy="572281"/>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necteur droit avec flèche 175">
            <a:extLst>
              <a:ext uri="{FF2B5EF4-FFF2-40B4-BE49-F238E27FC236}">
                <a16:creationId xmlns:a16="http://schemas.microsoft.com/office/drawing/2014/main" id="{917183E2-B3D6-5148-8F2E-4B62084352CF}"/>
              </a:ext>
            </a:extLst>
          </p:cNvPr>
          <p:cNvCxnSpPr>
            <a:cxnSpLocks/>
          </p:cNvCxnSpPr>
          <p:nvPr/>
        </p:nvCxnSpPr>
        <p:spPr>
          <a:xfrm rot="16200000" flipV="1">
            <a:off x="-2832992" y="6728537"/>
            <a:ext cx="1646" cy="924184"/>
          </a:xfrm>
          <a:prstGeom prst="straightConnector1">
            <a:avLst/>
          </a:prstGeom>
          <a:ln w="412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7" name="Ellipse 176">
            <a:extLst>
              <a:ext uri="{FF2B5EF4-FFF2-40B4-BE49-F238E27FC236}">
                <a16:creationId xmlns:a16="http://schemas.microsoft.com/office/drawing/2014/main" id="{1D50FD53-27BA-8A42-80D6-778A922ADAC7}"/>
              </a:ext>
            </a:extLst>
          </p:cNvPr>
          <p:cNvSpPr/>
          <p:nvPr/>
        </p:nvSpPr>
        <p:spPr>
          <a:xfrm>
            <a:off x="-2652090" y="6254349"/>
            <a:ext cx="598435" cy="1878145"/>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8" name="Connecteur droit avec flèche 177">
            <a:extLst>
              <a:ext uri="{FF2B5EF4-FFF2-40B4-BE49-F238E27FC236}">
                <a16:creationId xmlns:a16="http://schemas.microsoft.com/office/drawing/2014/main" id="{35EF7450-1967-964A-BB6C-310611B1879A}"/>
              </a:ext>
            </a:extLst>
          </p:cNvPr>
          <p:cNvCxnSpPr>
            <a:cxnSpLocks/>
            <a:stCxn id="172" idx="0"/>
            <a:endCxn id="172" idx="4"/>
          </p:cNvCxnSpPr>
          <p:nvPr/>
        </p:nvCxnSpPr>
        <p:spPr>
          <a:xfrm>
            <a:off x="-2355430" y="6254349"/>
            <a:ext cx="0" cy="1878145"/>
          </a:xfrm>
          <a:prstGeom prst="straightConnector1">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necteur droit avec flèche 178">
            <a:extLst>
              <a:ext uri="{FF2B5EF4-FFF2-40B4-BE49-F238E27FC236}">
                <a16:creationId xmlns:a16="http://schemas.microsoft.com/office/drawing/2014/main" id="{D0162A69-5C39-C64F-AAED-C15A4E6E2F35}"/>
              </a:ext>
            </a:extLst>
          </p:cNvPr>
          <p:cNvCxnSpPr>
            <a:cxnSpLocks/>
          </p:cNvCxnSpPr>
          <p:nvPr/>
        </p:nvCxnSpPr>
        <p:spPr>
          <a:xfrm flipH="1">
            <a:off x="-2666035" y="7194835"/>
            <a:ext cx="302708" cy="305335"/>
          </a:xfrm>
          <a:prstGeom prst="straightConnector1">
            <a:avLst/>
          </a:prstGeom>
          <a:ln w="41275">
            <a:solidFill>
              <a:srgbClr val="8BA4CE"/>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81" name="Arc 180">
            <a:extLst>
              <a:ext uri="{FF2B5EF4-FFF2-40B4-BE49-F238E27FC236}">
                <a16:creationId xmlns:a16="http://schemas.microsoft.com/office/drawing/2014/main" id="{8846B3B0-294B-C242-B13C-10C56E594382}"/>
              </a:ext>
            </a:extLst>
          </p:cNvPr>
          <p:cNvSpPr/>
          <p:nvPr/>
        </p:nvSpPr>
        <p:spPr>
          <a:xfrm rot="10800000">
            <a:off x="-3477408" y="6080523"/>
            <a:ext cx="2214662" cy="2214662"/>
          </a:xfrm>
          <a:prstGeom prst="arc">
            <a:avLst>
              <a:gd name="adj1" fmla="val 179662"/>
              <a:gd name="adj2" fmla="val 21319752"/>
            </a:avLst>
          </a:prstGeom>
          <a:ln w="41275">
            <a:solidFill>
              <a:srgbClr val="8BA4CE"/>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Espace réservé du pied de page 27">
            <a:extLst>
              <a:ext uri="{FF2B5EF4-FFF2-40B4-BE49-F238E27FC236}">
                <a16:creationId xmlns:a16="http://schemas.microsoft.com/office/drawing/2014/main" id="{2CFFB91A-B3A9-497A-BCA4-0612A5F5AC0E}"/>
              </a:ext>
            </a:extLst>
          </p:cNvPr>
          <p:cNvSpPr>
            <a:spLocks noGrp="1"/>
          </p:cNvSpPr>
          <p:nvPr>
            <p:ph type="ftr" sz="quarter" idx="11"/>
          </p:nvPr>
        </p:nvSpPr>
        <p:spPr/>
        <p:txBody>
          <a:bodyPr/>
          <a:lstStyle/>
          <a:p>
            <a:r>
              <a:rPr lang="fr-FR"/>
              <a:t>Charles Babin</a:t>
            </a:r>
          </a:p>
        </p:txBody>
      </p:sp>
      <p:sp>
        <p:nvSpPr>
          <p:cNvPr id="29" name="Espace réservé du numéro de diapositive 28">
            <a:extLst>
              <a:ext uri="{FF2B5EF4-FFF2-40B4-BE49-F238E27FC236}">
                <a16:creationId xmlns:a16="http://schemas.microsoft.com/office/drawing/2014/main" id="{EFBAA08A-C4FA-6CB0-B153-387C43143053}"/>
              </a:ext>
            </a:extLst>
          </p:cNvPr>
          <p:cNvSpPr>
            <a:spLocks noGrp="1"/>
          </p:cNvSpPr>
          <p:nvPr>
            <p:ph type="sldNum" sz="quarter" idx="12"/>
          </p:nvPr>
        </p:nvSpPr>
        <p:spPr/>
        <p:txBody>
          <a:bodyPr/>
          <a:lstStyle/>
          <a:p>
            <a:fld id="{BC52D411-5A3D-D14A-AF34-D9B1C8ECD583}" type="slidenum">
              <a:rPr lang="fr-FR" smtClean="0"/>
              <a:pPr/>
              <a:t>61</a:t>
            </a:fld>
            <a:endParaRPr lang="fr-FR" dirty="0"/>
          </a:p>
        </p:txBody>
      </p:sp>
      <p:grpSp>
        <p:nvGrpSpPr>
          <p:cNvPr id="2" name="Groupe 1">
            <a:extLst>
              <a:ext uri="{FF2B5EF4-FFF2-40B4-BE49-F238E27FC236}">
                <a16:creationId xmlns:a16="http://schemas.microsoft.com/office/drawing/2014/main" id="{16CA3C97-52A6-69A0-E3E1-47DD2F946B84}"/>
              </a:ext>
            </a:extLst>
          </p:cNvPr>
          <p:cNvGrpSpPr/>
          <p:nvPr/>
        </p:nvGrpSpPr>
        <p:grpSpPr>
          <a:xfrm>
            <a:off x="11195053" y="147318"/>
            <a:ext cx="873037" cy="664352"/>
            <a:chOff x="10937240" y="138967"/>
            <a:chExt cx="873037" cy="664352"/>
          </a:xfrm>
        </p:grpSpPr>
        <p:pic>
          <p:nvPicPr>
            <p:cNvPr id="5" name="Picture 2" descr="ICB – Laboratoire Interdisciplinaire Carnot de Bourgogne - Université de  Bourgogne">
              <a:extLst>
                <a:ext uri="{FF2B5EF4-FFF2-40B4-BE49-F238E27FC236}">
                  <a16:creationId xmlns:a16="http://schemas.microsoft.com/office/drawing/2014/main" id="{F78C1BE8-A23C-7A68-1A26-FAAF8AB89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480674B-8150-AFEC-B6BD-771F51747F82}"/>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1" name="Image 20">
            <a:extLst>
              <a:ext uri="{FF2B5EF4-FFF2-40B4-BE49-F238E27FC236}">
                <a16:creationId xmlns:a16="http://schemas.microsoft.com/office/drawing/2014/main" id="{B332C41A-4CD6-C9A4-2065-C73F91800EDE}"/>
              </a:ext>
            </a:extLst>
          </p:cNvPr>
          <p:cNvPicPr>
            <a:picLocks noChangeAspect="1"/>
          </p:cNvPicPr>
          <p:nvPr/>
        </p:nvPicPr>
        <p:blipFill>
          <a:blip r:embed="rId4"/>
          <a:stretch>
            <a:fillRect/>
          </a:stretch>
        </p:blipFill>
        <p:spPr>
          <a:xfrm>
            <a:off x="611168" y="1213323"/>
            <a:ext cx="6329459" cy="4987991"/>
          </a:xfrm>
          <a:prstGeom prst="rect">
            <a:avLst/>
          </a:prstGeom>
        </p:spPr>
      </p:pic>
      <p:cxnSp>
        <p:nvCxnSpPr>
          <p:cNvPr id="27" name="Connecteur droit 26">
            <a:extLst>
              <a:ext uri="{FF2B5EF4-FFF2-40B4-BE49-F238E27FC236}">
                <a16:creationId xmlns:a16="http://schemas.microsoft.com/office/drawing/2014/main" id="{CA557160-937E-4475-935A-F2AFA07771AE}"/>
              </a:ext>
            </a:extLst>
          </p:cNvPr>
          <p:cNvCxnSpPr>
            <a:cxnSpLocks/>
          </p:cNvCxnSpPr>
          <p:nvPr/>
        </p:nvCxnSpPr>
        <p:spPr>
          <a:xfrm>
            <a:off x="2335576" y="1122934"/>
            <a:ext cx="0" cy="5056742"/>
          </a:xfrm>
          <a:prstGeom prst="line">
            <a:avLst/>
          </a:prstGeom>
          <a:ln w="254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FE718539-1BC3-FDFB-45BB-D59DDFD64324}"/>
              </a:ext>
            </a:extLst>
          </p:cNvPr>
          <p:cNvCxnSpPr>
            <a:cxnSpLocks/>
          </p:cNvCxnSpPr>
          <p:nvPr/>
        </p:nvCxnSpPr>
        <p:spPr>
          <a:xfrm>
            <a:off x="3380342" y="1122934"/>
            <a:ext cx="0" cy="5056742"/>
          </a:xfrm>
          <a:prstGeom prst="line">
            <a:avLst/>
          </a:prstGeom>
          <a:ln w="25400">
            <a:solidFill>
              <a:srgbClr val="EC0AF5"/>
            </a:solidFill>
            <a:prstDash val="sysDot"/>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4051D6A0-4637-C653-6B0A-9DFC02DB7D9C}"/>
              </a:ext>
            </a:extLst>
          </p:cNvPr>
          <p:cNvCxnSpPr>
            <a:cxnSpLocks/>
          </p:cNvCxnSpPr>
          <p:nvPr/>
        </p:nvCxnSpPr>
        <p:spPr>
          <a:xfrm>
            <a:off x="6019221" y="1144572"/>
            <a:ext cx="0" cy="5056742"/>
          </a:xfrm>
          <a:prstGeom prst="line">
            <a:avLst/>
          </a:prstGeom>
          <a:ln w="25400">
            <a:solidFill>
              <a:srgbClr val="00B050"/>
            </a:solidFill>
            <a:prstDash val="sysDot"/>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73C9FE34-8BBA-8318-95CF-2C7B1CC5A88C}"/>
              </a:ext>
            </a:extLst>
          </p:cNvPr>
          <p:cNvCxnSpPr>
            <a:cxnSpLocks/>
          </p:cNvCxnSpPr>
          <p:nvPr/>
        </p:nvCxnSpPr>
        <p:spPr>
          <a:xfrm>
            <a:off x="4458159" y="1122934"/>
            <a:ext cx="0" cy="5056742"/>
          </a:xfrm>
          <a:prstGeom prst="line">
            <a:avLst/>
          </a:prstGeom>
          <a:ln w="254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58DCB6BF-E1E7-F51A-2E14-6BB2919647CF}"/>
              </a:ext>
            </a:extLst>
          </p:cNvPr>
          <p:cNvCxnSpPr>
            <a:cxnSpLocks/>
          </p:cNvCxnSpPr>
          <p:nvPr/>
        </p:nvCxnSpPr>
        <p:spPr>
          <a:xfrm>
            <a:off x="5502925" y="1122934"/>
            <a:ext cx="0" cy="5056742"/>
          </a:xfrm>
          <a:prstGeom prst="line">
            <a:avLst/>
          </a:prstGeom>
          <a:ln w="25400">
            <a:solidFill>
              <a:srgbClr val="EC0AF5"/>
            </a:solidFill>
            <a:prstDash val="sysDot"/>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E75F639F-629D-EEDA-5BCF-DAB9ABB2D619}"/>
              </a:ext>
            </a:extLst>
          </p:cNvPr>
          <p:cNvCxnSpPr>
            <a:cxnSpLocks/>
          </p:cNvCxnSpPr>
          <p:nvPr/>
        </p:nvCxnSpPr>
        <p:spPr>
          <a:xfrm>
            <a:off x="2871968" y="1122934"/>
            <a:ext cx="0" cy="5056742"/>
          </a:xfrm>
          <a:prstGeom prst="line">
            <a:avLst/>
          </a:prstGeom>
          <a:ln w="25400">
            <a:solidFill>
              <a:srgbClr val="00B050"/>
            </a:solidFill>
            <a:prstDash val="sysDot"/>
          </a:ln>
        </p:spPr>
        <p:style>
          <a:lnRef idx="2">
            <a:schemeClr val="accent1"/>
          </a:lnRef>
          <a:fillRef idx="0">
            <a:schemeClr val="accent1"/>
          </a:fillRef>
          <a:effectRef idx="1">
            <a:schemeClr val="accent1"/>
          </a:effectRef>
          <a:fontRef idx="minor">
            <a:schemeClr val="tx1"/>
          </a:fontRef>
        </p:style>
      </p:cxnSp>
      <p:cxnSp>
        <p:nvCxnSpPr>
          <p:cNvPr id="40" name="Connecteur droit 39">
            <a:extLst>
              <a:ext uri="{FF2B5EF4-FFF2-40B4-BE49-F238E27FC236}">
                <a16:creationId xmlns:a16="http://schemas.microsoft.com/office/drawing/2014/main" id="{BA70F23B-FE68-30C0-2C59-8D1107A89174}"/>
              </a:ext>
            </a:extLst>
          </p:cNvPr>
          <p:cNvCxnSpPr>
            <a:cxnSpLocks/>
          </p:cNvCxnSpPr>
          <p:nvPr/>
        </p:nvCxnSpPr>
        <p:spPr>
          <a:xfrm>
            <a:off x="6578153" y="1122934"/>
            <a:ext cx="0" cy="5056742"/>
          </a:xfrm>
          <a:prstGeom prst="line">
            <a:avLst/>
          </a:prstGeom>
          <a:ln w="254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5" name="Connecteur droit 44">
            <a:extLst>
              <a:ext uri="{FF2B5EF4-FFF2-40B4-BE49-F238E27FC236}">
                <a16:creationId xmlns:a16="http://schemas.microsoft.com/office/drawing/2014/main" id="{66172033-5D42-3717-714E-7CA396041E20}"/>
              </a:ext>
            </a:extLst>
          </p:cNvPr>
          <p:cNvCxnSpPr>
            <a:cxnSpLocks/>
          </p:cNvCxnSpPr>
          <p:nvPr/>
        </p:nvCxnSpPr>
        <p:spPr>
          <a:xfrm>
            <a:off x="5013121" y="1122934"/>
            <a:ext cx="0" cy="5056742"/>
          </a:xfrm>
          <a:prstGeom prst="line">
            <a:avLst/>
          </a:prstGeom>
          <a:ln w="25400">
            <a:solidFill>
              <a:srgbClr val="00B050"/>
            </a:solidFill>
            <a:prstDash val="sysDot"/>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E5109DFB-E198-2015-0741-146EC987C02B}"/>
              </a:ext>
            </a:extLst>
          </p:cNvPr>
          <p:cNvCxnSpPr>
            <a:cxnSpLocks/>
          </p:cNvCxnSpPr>
          <p:nvPr/>
        </p:nvCxnSpPr>
        <p:spPr>
          <a:xfrm>
            <a:off x="3934598" y="1122934"/>
            <a:ext cx="0" cy="5056742"/>
          </a:xfrm>
          <a:prstGeom prst="line">
            <a:avLst/>
          </a:prstGeom>
          <a:ln w="25400">
            <a:solidFill>
              <a:srgbClr val="00B050"/>
            </a:solidFill>
            <a:prstDash val="sysDot"/>
          </a:ln>
        </p:spPr>
        <p:style>
          <a:lnRef idx="2">
            <a:schemeClr val="accent1"/>
          </a:lnRef>
          <a:fillRef idx="0">
            <a:schemeClr val="accent1"/>
          </a:fillRef>
          <a:effectRef idx="1">
            <a:schemeClr val="accent1"/>
          </a:effectRef>
          <a:fontRef idx="minor">
            <a:schemeClr val="tx1"/>
          </a:fontRef>
        </p:style>
      </p:cxnSp>
      <p:sp>
        <p:nvSpPr>
          <p:cNvPr id="47" name="ZoneTexte 46">
            <a:extLst>
              <a:ext uri="{FF2B5EF4-FFF2-40B4-BE49-F238E27FC236}">
                <a16:creationId xmlns:a16="http://schemas.microsoft.com/office/drawing/2014/main" id="{83772AAB-4092-A70A-905B-279191C8A6DB}"/>
              </a:ext>
            </a:extLst>
          </p:cNvPr>
          <p:cNvSpPr txBox="1"/>
          <p:nvPr/>
        </p:nvSpPr>
        <p:spPr>
          <a:xfrm>
            <a:off x="8005996" y="1744081"/>
            <a:ext cx="3839004" cy="369332"/>
          </a:xfrm>
          <a:prstGeom prst="rect">
            <a:avLst/>
          </a:prstGeom>
          <a:noFill/>
        </p:spPr>
        <p:txBody>
          <a:bodyPr wrap="square" rtlCol="0">
            <a:spAutoFit/>
          </a:bodyPr>
          <a:lstStyle/>
          <a:p>
            <a:pPr marL="285750" indent="-285750">
              <a:buClr>
                <a:srgbClr val="00BEFF"/>
              </a:buClr>
              <a:buFont typeface="Wingdings" pitchFamily="2" charset="2"/>
              <a:buChar char="v"/>
            </a:pPr>
            <a:r>
              <a:rPr lang="fr-FR" b="0" dirty="0" err="1">
                <a:solidFill>
                  <a:srgbClr val="FF0000"/>
                </a:solidFill>
              </a:rPr>
              <a:t>Conditional</a:t>
            </a:r>
            <a:r>
              <a:rPr lang="fr-FR" b="0" dirty="0">
                <a:solidFill>
                  <a:srgbClr val="FF0000"/>
                </a:solidFill>
              </a:rPr>
              <a:t> X-rotation</a:t>
            </a:r>
          </a:p>
        </p:txBody>
      </p:sp>
      <p:pic>
        <p:nvPicPr>
          <p:cNvPr id="48" name="Image 47">
            <a:extLst>
              <a:ext uri="{FF2B5EF4-FFF2-40B4-BE49-F238E27FC236}">
                <a16:creationId xmlns:a16="http://schemas.microsoft.com/office/drawing/2014/main" id="{24A8915B-701E-6865-05E0-8514E8B83AEB}"/>
              </a:ext>
            </a:extLst>
          </p:cNvPr>
          <p:cNvPicPr>
            <a:picLocks noChangeAspect="1"/>
          </p:cNvPicPr>
          <p:nvPr/>
        </p:nvPicPr>
        <p:blipFill>
          <a:blip r:embed="rId5"/>
          <a:stretch>
            <a:fillRect/>
          </a:stretch>
        </p:blipFill>
        <p:spPr>
          <a:xfrm>
            <a:off x="149310" y="139477"/>
            <a:ext cx="656033" cy="653612"/>
          </a:xfrm>
          <a:prstGeom prst="rect">
            <a:avLst/>
          </a:prstGeom>
        </p:spPr>
      </p:pic>
      <p:sp>
        <p:nvSpPr>
          <p:cNvPr id="49" name="Espace réservé de la date 11">
            <a:extLst>
              <a:ext uri="{FF2B5EF4-FFF2-40B4-BE49-F238E27FC236}">
                <a16:creationId xmlns:a16="http://schemas.microsoft.com/office/drawing/2014/main" id="{1CDF6020-F93F-1E85-5D94-C3C517DBC8F1}"/>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
        <p:nvSpPr>
          <p:cNvPr id="51" name="ZoneTexte 50">
            <a:extLst>
              <a:ext uri="{FF2B5EF4-FFF2-40B4-BE49-F238E27FC236}">
                <a16:creationId xmlns:a16="http://schemas.microsoft.com/office/drawing/2014/main" id="{1B50ADF6-FEE6-8E50-94FD-FF1D2988BA6B}"/>
              </a:ext>
            </a:extLst>
          </p:cNvPr>
          <p:cNvSpPr txBox="1"/>
          <p:nvPr/>
        </p:nvSpPr>
        <p:spPr>
          <a:xfrm>
            <a:off x="8005996" y="2287098"/>
            <a:ext cx="3839004" cy="369332"/>
          </a:xfrm>
          <a:prstGeom prst="rect">
            <a:avLst/>
          </a:prstGeom>
          <a:noFill/>
        </p:spPr>
        <p:txBody>
          <a:bodyPr wrap="square">
            <a:spAutoFit/>
          </a:bodyPr>
          <a:lstStyle/>
          <a:p>
            <a:pPr marL="285750" indent="-285750">
              <a:buClr>
                <a:srgbClr val="00BEFF"/>
              </a:buClr>
              <a:buFont typeface="Wingdings" pitchFamily="2" charset="2"/>
              <a:buChar char="v"/>
            </a:pPr>
            <a:r>
              <a:rPr lang="fr-FR" dirty="0" err="1">
                <a:solidFill>
                  <a:srgbClr val="EC0AF5"/>
                </a:solidFill>
              </a:rPr>
              <a:t>Unconditional</a:t>
            </a:r>
            <a:r>
              <a:rPr lang="fr-FR" dirty="0">
                <a:solidFill>
                  <a:srgbClr val="EC0AF5"/>
                </a:solidFill>
              </a:rPr>
              <a:t> X-rotation</a:t>
            </a:r>
          </a:p>
        </p:txBody>
      </p:sp>
      <p:sp>
        <p:nvSpPr>
          <p:cNvPr id="55" name="ZoneTexte 54">
            <a:extLst>
              <a:ext uri="{FF2B5EF4-FFF2-40B4-BE49-F238E27FC236}">
                <a16:creationId xmlns:a16="http://schemas.microsoft.com/office/drawing/2014/main" id="{B0AA0369-ADA1-2BF0-DDA7-13017A8E8DC7}"/>
              </a:ext>
            </a:extLst>
          </p:cNvPr>
          <p:cNvSpPr txBox="1"/>
          <p:nvPr/>
        </p:nvSpPr>
        <p:spPr>
          <a:xfrm>
            <a:off x="8005996" y="2837363"/>
            <a:ext cx="3102385" cy="369332"/>
          </a:xfrm>
          <a:prstGeom prst="rect">
            <a:avLst/>
          </a:prstGeom>
          <a:noFill/>
        </p:spPr>
        <p:txBody>
          <a:bodyPr wrap="square">
            <a:spAutoFit/>
          </a:bodyPr>
          <a:lstStyle/>
          <a:p>
            <a:pPr marL="285750" indent="-285750">
              <a:buClr>
                <a:srgbClr val="00BEFF"/>
              </a:buClr>
              <a:buFont typeface="Wingdings" pitchFamily="2" charset="2"/>
              <a:buChar char="v"/>
            </a:pPr>
            <a:r>
              <a:rPr lang="fr-FR" dirty="0" err="1">
                <a:solidFill>
                  <a:srgbClr val="00B050"/>
                </a:solidFill>
              </a:rPr>
              <a:t>Unconditional</a:t>
            </a:r>
            <a:r>
              <a:rPr lang="fr-FR" dirty="0">
                <a:solidFill>
                  <a:srgbClr val="00B050"/>
                </a:solidFill>
              </a:rPr>
              <a:t> Z-rotation</a:t>
            </a:r>
          </a:p>
        </p:txBody>
      </p:sp>
      <p:pic>
        <p:nvPicPr>
          <p:cNvPr id="56" name="Image 55">
            <a:extLst>
              <a:ext uri="{FF2B5EF4-FFF2-40B4-BE49-F238E27FC236}">
                <a16:creationId xmlns:a16="http://schemas.microsoft.com/office/drawing/2014/main" id="{0A0A09E4-FF09-566B-1CD7-22F6D50E8181}"/>
              </a:ext>
            </a:extLst>
          </p:cNvPr>
          <p:cNvPicPr>
            <a:picLocks noChangeAspect="1"/>
          </p:cNvPicPr>
          <p:nvPr/>
        </p:nvPicPr>
        <p:blipFill>
          <a:blip r:embed="rId6"/>
          <a:stretch>
            <a:fillRect/>
          </a:stretch>
        </p:blipFill>
        <p:spPr>
          <a:xfrm>
            <a:off x="8280022" y="3505484"/>
            <a:ext cx="2410937" cy="2602393"/>
          </a:xfrm>
          <a:prstGeom prst="rect">
            <a:avLst/>
          </a:prstGeom>
        </p:spPr>
      </p:pic>
    </p:spTree>
    <p:extLst>
      <p:ext uri="{BB962C8B-B14F-4D97-AF65-F5344CB8AC3E}">
        <p14:creationId xmlns:p14="http://schemas.microsoft.com/office/powerpoint/2010/main" val="4573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CNOT </a:t>
            </a:r>
            <a:r>
              <a:rPr lang="fr-FR" sz="3200" dirty="0" err="1">
                <a:solidFill>
                  <a:srgbClr val="004191"/>
                </a:solidFill>
              </a:rPr>
              <a:t>gate</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E62416B2-23DA-CA8F-823A-00E1AFCF49DD}"/>
              </a:ext>
            </a:extLst>
          </p:cNvPr>
          <p:cNvSpPr>
            <a:spLocks noGrp="1"/>
          </p:cNvSpPr>
          <p:nvPr>
            <p:ph type="ftr" sz="quarter" idx="11"/>
          </p:nvPr>
        </p:nvSpPr>
        <p:spPr/>
        <p:txBody>
          <a:bodyPr/>
          <a:lstStyle/>
          <a:p>
            <a:r>
              <a:rPr lang="fr-FR"/>
              <a:t>Charles Babin</a:t>
            </a:r>
          </a:p>
        </p:txBody>
      </p:sp>
      <p:sp>
        <p:nvSpPr>
          <p:cNvPr id="9" name="Espace réservé du numéro de diapositive 8">
            <a:extLst>
              <a:ext uri="{FF2B5EF4-FFF2-40B4-BE49-F238E27FC236}">
                <a16:creationId xmlns:a16="http://schemas.microsoft.com/office/drawing/2014/main" id="{B31495B2-61EB-6A50-801D-CDC93364652D}"/>
              </a:ext>
            </a:extLst>
          </p:cNvPr>
          <p:cNvSpPr>
            <a:spLocks noGrp="1"/>
          </p:cNvSpPr>
          <p:nvPr>
            <p:ph type="sldNum" sz="quarter" idx="12"/>
          </p:nvPr>
        </p:nvSpPr>
        <p:spPr/>
        <p:txBody>
          <a:bodyPr/>
          <a:lstStyle/>
          <a:p>
            <a:fld id="{BC52D411-5A3D-D14A-AF34-D9B1C8ECD583}" type="slidenum">
              <a:rPr lang="fr-FR" smtClean="0"/>
              <a:pPr/>
              <a:t>62</a:t>
            </a:fld>
            <a:endParaRPr lang="fr-FR"/>
          </a:p>
        </p:txBody>
      </p:sp>
      <p:pic>
        <p:nvPicPr>
          <p:cNvPr id="2" name="Image 1">
            <a:extLst>
              <a:ext uri="{FF2B5EF4-FFF2-40B4-BE49-F238E27FC236}">
                <a16:creationId xmlns:a16="http://schemas.microsoft.com/office/drawing/2014/main" id="{DE2B7320-EE14-1F25-BB00-B35B9907D848}"/>
              </a:ext>
            </a:extLst>
          </p:cNvPr>
          <p:cNvPicPr>
            <a:picLocks noChangeAspect="1"/>
          </p:cNvPicPr>
          <p:nvPr/>
        </p:nvPicPr>
        <p:blipFill>
          <a:blip r:embed="rId3"/>
          <a:stretch>
            <a:fillRect/>
          </a:stretch>
        </p:blipFill>
        <p:spPr>
          <a:xfrm>
            <a:off x="9305630" y="3877251"/>
            <a:ext cx="1646716" cy="1565285"/>
          </a:xfrm>
          <a:prstGeom prst="rect">
            <a:avLst/>
          </a:prstGeom>
        </p:spPr>
      </p:pic>
      <p:pic>
        <p:nvPicPr>
          <p:cNvPr id="4" name="Image 3">
            <a:extLst>
              <a:ext uri="{FF2B5EF4-FFF2-40B4-BE49-F238E27FC236}">
                <a16:creationId xmlns:a16="http://schemas.microsoft.com/office/drawing/2014/main" id="{86ACB026-FA08-DA4E-33D2-3B73733CDC12}"/>
              </a:ext>
            </a:extLst>
          </p:cNvPr>
          <p:cNvPicPr>
            <a:picLocks noChangeAspect="1"/>
          </p:cNvPicPr>
          <p:nvPr/>
        </p:nvPicPr>
        <p:blipFill>
          <a:blip r:embed="rId4"/>
          <a:stretch>
            <a:fillRect/>
          </a:stretch>
        </p:blipFill>
        <p:spPr>
          <a:xfrm>
            <a:off x="6789146" y="3935586"/>
            <a:ext cx="1610524" cy="1402422"/>
          </a:xfrm>
          <a:prstGeom prst="rect">
            <a:avLst/>
          </a:prstGeom>
        </p:spPr>
      </p:pic>
      <p:pic>
        <p:nvPicPr>
          <p:cNvPr id="5" name="Image 4">
            <a:extLst>
              <a:ext uri="{FF2B5EF4-FFF2-40B4-BE49-F238E27FC236}">
                <a16:creationId xmlns:a16="http://schemas.microsoft.com/office/drawing/2014/main" id="{4FEBBEE0-F231-B581-8F93-3F81023FD09D}"/>
              </a:ext>
            </a:extLst>
          </p:cNvPr>
          <p:cNvPicPr>
            <a:picLocks noChangeAspect="1"/>
          </p:cNvPicPr>
          <p:nvPr/>
        </p:nvPicPr>
        <p:blipFill>
          <a:blip r:embed="rId5"/>
          <a:stretch>
            <a:fillRect/>
          </a:stretch>
        </p:blipFill>
        <p:spPr>
          <a:xfrm>
            <a:off x="9394929" y="1574097"/>
            <a:ext cx="1506473" cy="1474806"/>
          </a:xfrm>
          <a:prstGeom prst="rect">
            <a:avLst/>
          </a:prstGeom>
        </p:spPr>
      </p:pic>
      <p:pic>
        <p:nvPicPr>
          <p:cNvPr id="6" name="Image 5">
            <a:extLst>
              <a:ext uri="{FF2B5EF4-FFF2-40B4-BE49-F238E27FC236}">
                <a16:creationId xmlns:a16="http://schemas.microsoft.com/office/drawing/2014/main" id="{37BAFB9D-01D7-91D4-BD15-1B6BD52F6C92}"/>
              </a:ext>
            </a:extLst>
          </p:cNvPr>
          <p:cNvPicPr>
            <a:picLocks noChangeAspect="1"/>
          </p:cNvPicPr>
          <p:nvPr/>
        </p:nvPicPr>
        <p:blipFill>
          <a:blip r:embed="rId6"/>
          <a:stretch>
            <a:fillRect/>
          </a:stretch>
        </p:blipFill>
        <p:spPr>
          <a:xfrm>
            <a:off x="6960636" y="1574097"/>
            <a:ext cx="1239783" cy="1371001"/>
          </a:xfrm>
          <a:prstGeom prst="rect">
            <a:avLst/>
          </a:prstGeom>
        </p:spPr>
      </p:pic>
      <p:sp>
        <p:nvSpPr>
          <p:cNvPr id="10" name="Flèche vers la droite 9">
            <a:extLst>
              <a:ext uri="{FF2B5EF4-FFF2-40B4-BE49-F238E27FC236}">
                <a16:creationId xmlns:a16="http://schemas.microsoft.com/office/drawing/2014/main" id="{FF0822FC-3F99-62B7-2818-7807A48E2F14}"/>
              </a:ext>
            </a:extLst>
          </p:cNvPr>
          <p:cNvSpPr/>
          <p:nvPr/>
        </p:nvSpPr>
        <p:spPr>
          <a:xfrm>
            <a:off x="8459272" y="2150220"/>
            <a:ext cx="707138" cy="350265"/>
          </a:xfrm>
          <a:prstGeom prst="rightArrow">
            <a:avLst>
              <a:gd name="adj1" fmla="val 44202"/>
              <a:gd name="adj2" fmla="val 557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5E6EAFA5-E1F0-0286-DA44-923CF85067CC}"/>
              </a:ext>
            </a:extLst>
          </p:cNvPr>
          <p:cNvPicPr>
            <a:picLocks noChangeAspect="1"/>
          </p:cNvPicPr>
          <p:nvPr/>
        </p:nvPicPr>
        <p:blipFill>
          <a:blip r:embed="rId7"/>
          <a:stretch>
            <a:fillRect/>
          </a:stretch>
        </p:blipFill>
        <p:spPr>
          <a:xfrm>
            <a:off x="8442587" y="2593356"/>
            <a:ext cx="717939" cy="247160"/>
          </a:xfrm>
          <a:prstGeom prst="rect">
            <a:avLst/>
          </a:prstGeom>
        </p:spPr>
      </p:pic>
      <p:sp>
        <p:nvSpPr>
          <p:cNvPr id="12" name="Flèche vers la droite 11">
            <a:extLst>
              <a:ext uri="{FF2B5EF4-FFF2-40B4-BE49-F238E27FC236}">
                <a16:creationId xmlns:a16="http://schemas.microsoft.com/office/drawing/2014/main" id="{26BF491E-E15C-11FC-1CFA-4B320DC83AC8}"/>
              </a:ext>
            </a:extLst>
          </p:cNvPr>
          <p:cNvSpPr/>
          <p:nvPr/>
        </p:nvSpPr>
        <p:spPr>
          <a:xfrm rot="5400000">
            <a:off x="7227553" y="3249658"/>
            <a:ext cx="707146" cy="350269"/>
          </a:xfrm>
          <a:prstGeom prst="rightArrow">
            <a:avLst>
              <a:gd name="adj1" fmla="val 44202"/>
              <a:gd name="adj2" fmla="val 557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èche vers la droite 12">
            <a:extLst>
              <a:ext uri="{FF2B5EF4-FFF2-40B4-BE49-F238E27FC236}">
                <a16:creationId xmlns:a16="http://schemas.microsoft.com/office/drawing/2014/main" id="{955B8DD4-4CE3-769B-270D-F29595F84B92}"/>
              </a:ext>
            </a:extLst>
          </p:cNvPr>
          <p:cNvSpPr/>
          <p:nvPr/>
        </p:nvSpPr>
        <p:spPr>
          <a:xfrm>
            <a:off x="8459272" y="4501486"/>
            <a:ext cx="707138" cy="350265"/>
          </a:xfrm>
          <a:prstGeom prst="rightArrow">
            <a:avLst>
              <a:gd name="adj1" fmla="val 44202"/>
              <a:gd name="adj2" fmla="val 557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13">
            <a:extLst>
              <a:ext uri="{FF2B5EF4-FFF2-40B4-BE49-F238E27FC236}">
                <a16:creationId xmlns:a16="http://schemas.microsoft.com/office/drawing/2014/main" id="{9A67A9C6-6FB9-D909-EFB7-D78188166332}"/>
              </a:ext>
            </a:extLst>
          </p:cNvPr>
          <p:cNvPicPr>
            <a:picLocks noChangeAspect="1"/>
          </p:cNvPicPr>
          <p:nvPr/>
        </p:nvPicPr>
        <p:blipFill>
          <a:blip r:embed="rId8"/>
          <a:stretch>
            <a:fillRect/>
          </a:stretch>
        </p:blipFill>
        <p:spPr>
          <a:xfrm>
            <a:off x="6399701" y="3278112"/>
            <a:ext cx="1006290" cy="247160"/>
          </a:xfrm>
          <a:prstGeom prst="rect">
            <a:avLst/>
          </a:prstGeom>
        </p:spPr>
      </p:pic>
      <p:pic>
        <p:nvPicPr>
          <p:cNvPr id="15" name="Image 14">
            <a:extLst>
              <a:ext uri="{FF2B5EF4-FFF2-40B4-BE49-F238E27FC236}">
                <a16:creationId xmlns:a16="http://schemas.microsoft.com/office/drawing/2014/main" id="{01D3A78F-86D8-05EE-1D66-9AF22DA80DB1}"/>
              </a:ext>
            </a:extLst>
          </p:cNvPr>
          <p:cNvPicPr>
            <a:picLocks noChangeAspect="1"/>
          </p:cNvPicPr>
          <p:nvPr/>
        </p:nvPicPr>
        <p:blipFill>
          <a:blip r:embed="rId9"/>
          <a:stretch>
            <a:fillRect/>
          </a:stretch>
        </p:blipFill>
        <p:spPr>
          <a:xfrm>
            <a:off x="8442587" y="5060863"/>
            <a:ext cx="723823" cy="217735"/>
          </a:xfrm>
          <a:prstGeom prst="rect">
            <a:avLst/>
          </a:prstGeom>
        </p:spPr>
      </p:pic>
      <p:grpSp>
        <p:nvGrpSpPr>
          <p:cNvPr id="17" name="Groupe 16">
            <a:extLst>
              <a:ext uri="{FF2B5EF4-FFF2-40B4-BE49-F238E27FC236}">
                <a16:creationId xmlns:a16="http://schemas.microsoft.com/office/drawing/2014/main" id="{3F00AF8B-30B9-1194-21EA-72D4CC743E1C}"/>
              </a:ext>
            </a:extLst>
          </p:cNvPr>
          <p:cNvGrpSpPr/>
          <p:nvPr/>
        </p:nvGrpSpPr>
        <p:grpSpPr>
          <a:xfrm>
            <a:off x="7891755" y="2994792"/>
            <a:ext cx="2651503" cy="2936660"/>
            <a:chOff x="2276620" y="3805032"/>
            <a:chExt cx="2651503" cy="2936660"/>
          </a:xfrm>
        </p:grpSpPr>
        <p:sp>
          <p:nvSpPr>
            <p:cNvPr id="18" name="ZoneTexte 17">
              <a:extLst>
                <a:ext uri="{FF2B5EF4-FFF2-40B4-BE49-F238E27FC236}">
                  <a16:creationId xmlns:a16="http://schemas.microsoft.com/office/drawing/2014/main" id="{2B4FC7A6-0D18-A432-04F3-DD6BFD97F397}"/>
                </a:ext>
              </a:extLst>
            </p:cNvPr>
            <p:cNvSpPr txBox="1"/>
            <p:nvPr/>
          </p:nvSpPr>
          <p:spPr>
            <a:xfrm rot="16200000">
              <a:off x="3989774" y="3573830"/>
              <a:ext cx="707148" cy="1169551"/>
            </a:xfrm>
            <a:prstGeom prst="rect">
              <a:avLst/>
            </a:prstGeom>
            <a:noFill/>
          </p:spPr>
          <p:txBody>
            <a:bodyPr wrap="square" rtlCol="0">
              <a:spAutoFit/>
            </a:bodyPr>
            <a:lstStyle/>
            <a:p>
              <a:r>
                <a:rPr lang="en-US" sz="7000" dirty="0"/>
                <a:t>=</a:t>
              </a:r>
            </a:p>
          </p:txBody>
        </p:sp>
        <p:sp>
          <p:nvSpPr>
            <p:cNvPr id="19" name="ZoneTexte 18">
              <a:extLst>
                <a:ext uri="{FF2B5EF4-FFF2-40B4-BE49-F238E27FC236}">
                  <a16:creationId xmlns:a16="http://schemas.microsoft.com/office/drawing/2014/main" id="{ABFD0BF1-25DA-EC72-5430-5637FEB5189A}"/>
                </a:ext>
              </a:extLst>
            </p:cNvPr>
            <p:cNvSpPr txBox="1"/>
            <p:nvPr/>
          </p:nvSpPr>
          <p:spPr>
            <a:xfrm>
              <a:off x="2276620" y="6526248"/>
              <a:ext cx="1842171" cy="215444"/>
            </a:xfrm>
            <a:prstGeom prst="rect">
              <a:avLst/>
            </a:prstGeom>
            <a:noFill/>
          </p:spPr>
          <p:txBody>
            <a:bodyPr wrap="none" rtlCol="0">
              <a:spAutoFit/>
            </a:bodyPr>
            <a:lstStyle/>
            <a:p>
              <a:r>
                <a:rPr lang="fr-FR" sz="800" dirty="0" err="1"/>
                <a:t>Taminiau</a:t>
              </a:r>
              <a:r>
                <a:rPr lang="fr-FR" sz="800" dirty="0"/>
                <a:t> et al., </a:t>
              </a:r>
              <a:r>
                <a:rPr lang="fr-FR" sz="800" i="1" dirty="0"/>
                <a:t>Nat. </a:t>
              </a:r>
              <a:r>
                <a:rPr lang="fr-FR" sz="800" i="1" dirty="0" err="1"/>
                <a:t>Nanotech</a:t>
              </a:r>
              <a:r>
                <a:rPr lang="fr-FR" sz="800" i="1" dirty="0"/>
                <a:t>.</a:t>
              </a:r>
              <a:r>
                <a:rPr lang="fr-FR" sz="800" dirty="0"/>
                <a:t> </a:t>
              </a:r>
              <a:r>
                <a:rPr lang="fr-FR" sz="800" b="1" dirty="0"/>
                <a:t>9 </a:t>
              </a:r>
              <a:r>
                <a:rPr lang="fr-FR" sz="800" dirty="0"/>
                <a:t>(2014)</a:t>
              </a:r>
            </a:p>
          </p:txBody>
        </p:sp>
      </p:grpSp>
      <p:sp>
        <p:nvSpPr>
          <p:cNvPr id="21" name="ZoneTexte 20">
            <a:extLst>
              <a:ext uri="{FF2B5EF4-FFF2-40B4-BE49-F238E27FC236}">
                <a16:creationId xmlns:a16="http://schemas.microsoft.com/office/drawing/2014/main" id="{0E9A4168-E033-DD66-0271-A1C964043293}"/>
              </a:ext>
            </a:extLst>
          </p:cNvPr>
          <p:cNvSpPr txBox="1"/>
          <p:nvPr/>
        </p:nvSpPr>
        <p:spPr>
          <a:xfrm>
            <a:off x="3995608" y="6076230"/>
            <a:ext cx="4200830" cy="338554"/>
          </a:xfrm>
          <a:prstGeom prst="rect">
            <a:avLst/>
          </a:prstGeom>
          <a:noFill/>
          <a:ln w="19050">
            <a:solidFill>
              <a:srgbClr val="FF0000"/>
            </a:solidFill>
          </a:ln>
        </p:spPr>
        <p:txBody>
          <a:bodyPr wrap="none" rtlCol="0">
            <a:spAutoFit/>
          </a:bodyPr>
          <a:lstStyle/>
          <a:p>
            <a:pPr algn="ctr"/>
            <a:r>
              <a:rPr lang="en-US" sz="1600" dirty="0"/>
              <a:t> Integrated quantum computer is within reach</a:t>
            </a:r>
          </a:p>
        </p:txBody>
      </p:sp>
      <p:grpSp>
        <p:nvGrpSpPr>
          <p:cNvPr id="24" name="Groupe 23">
            <a:extLst>
              <a:ext uri="{FF2B5EF4-FFF2-40B4-BE49-F238E27FC236}">
                <a16:creationId xmlns:a16="http://schemas.microsoft.com/office/drawing/2014/main" id="{E1FEA87D-D478-5616-6B1D-C617A602E50A}"/>
              </a:ext>
            </a:extLst>
          </p:cNvPr>
          <p:cNvGrpSpPr/>
          <p:nvPr/>
        </p:nvGrpSpPr>
        <p:grpSpPr>
          <a:xfrm>
            <a:off x="2065033" y="1628008"/>
            <a:ext cx="2439313" cy="1532012"/>
            <a:chOff x="1877065" y="1489222"/>
            <a:chExt cx="3088560" cy="1939772"/>
          </a:xfrm>
        </p:grpSpPr>
        <p:pic>
          <p:nvPicPr>
            <p:cNvPr id="31" name="Image 30">
              <a:extLst>
                <a:ext uri="{FF2B5EF4-FFF2-40B4-BE49-F238E27FC236}">
                  <a16:creationId xmlns:a16="http://schemas.microsoft.com/office/drawing/2014/main" id="{E6084437-8CD4-96FE-49C0-8B2B3D2BCF26}"/>
                </a:ext>
              </a:extLst>
            </p:cNvPr>
            <p:cNvPicPr>
              <a:picLocks noChangeAspect="1"/>
            </p:cNvPicPr>
            <p:nvPr/>
          </p:nvPicPr>
          <p:blipFill>
            <a:blip r:embed="rId10"/>
            <a:stretch>
              <a:fillRect/>
            </a:stretch>
          </p:blipFill>
          <p:spPr>
            <a:xfrm rot="2700000">
              <a:off x="4312735" y="1401279"/>
              <a:ext cx="399671" cy="843750"/>
            </a:xfrm>
            <a:prstGeom prst="rect">
              <a:avLst/>
            </a:prstGeom>
          </p:spPr>
        </p:pic>
        <p:pic>
          <p:nvPicPr>
            <p:cNvPr id="32" name="Image 31">
              <a:extLst>
                <a:ext uri="{FF2B5EF4-FFF2-40B4-BE49-F238E27FC236}">
                  <a16:creationId xmlns:a16="http://schemas.microsoft.com/office/drawing/2014/main" id="{82AA1EE2-981D-E623-A0EB-E4E99677883F}"/>
                </a:ext>
              </a:extLst>
            </p:cNvPr>
            <p:cNvPicPr>
              <a:picLocks noChangeAspect="1"/>
            </p:cNvPicPr>
            <p:nvPr/>
          </p:nvPicPr>
          <p:blipFill rotWithShape="1">
            <a:blip r:embed="rId11"/>
            <a:srcRect l="16399" t="22181" r="25752" b="-571"/>
            <a:stretch/>
          </p:blipFill>
          <p:spPr>
            <a:xfrm>
              <a:off x="2529840" y="1612697"/>
              <a:ext cx="1646716" cy="1816297"/>
            </a:xfrm>
            <a:prstGeom prst="rect">
              <a:avLst/>
            </a:prstGeom>
          </p:spPr>
        </p:pic>
        <p:pic>
          <p:nvPicPr>
            <p:cNvPr id="33" name="Image 32">
              <a:extLst>
                <a:ext uri="{FF2B5EF4-FFF2-40B4-BE49-F238E27FC236}">
                  <a16:creationId xmlns:a16="http://schemas.microsoft.com/office/drawing/2014/main" id="{AB8AD8AC-DFE5-FD6D-F41E-81ABAF39C45E}"/>
                </a:ext>
              </a:extLst>
            </p:cNvPr>
            <p:cNvPicPr>
              <a:picLocks noChangeAspect="1"/>
            </p:cNvPicPr>
            <p:nvPr/>
          </p:nvPicPr>
          <p:blipFill>
            <a:blip r:embed="rId12"/>
            <a:stretch>
              <a:fillRect/>
            </a:stretch>
          </p:blipFill>
          <p:spPr>
            <a:xfrm rot="2700000">
              <a:off x="4350445" y="2525904"/>
              <a:ext cx="399671" cy="830688"/>
            </a:xfrm>
            <a:prstGeom prst="rect">
              <a:avLst/>
            </a:prstGeom>
          </p:spPr>
        </p:pic>
        <p:grpSp>
          <p:nvGrpSpPr>
            <p:cNvPr id="34" name="Groupe 33">
              <a:extLst>
                <a:ext uri="{FF2B5EF4-FFF2-40B4-BE49-F238E27FC236}">
                  <a16:creationId xmlns:a16="http://schemas.microsoft.com/office/drawing/2014/main" id="{E5395741-C028-3730-281E-38865D5CBA96}"/>
                </a:ext>
              </a:extLst>
            </p:cNvPr>
            <p:cNvGrpSpPr/>
            <p:nvPr/>
          </p:nvGrpSpPr>
          <p:grpSpPr>
            <a:xfrm>
              <a:off x="4223958" y="1517998"/>
              <a:ext cx="601051" cy="1865920"/>
              <a:chOff x="4742476" y="1156069"/>
              <a:chExt cx="640595" cy="1651808"/>
            </a:xfrm>
          </p:grpSpPr>
          <p:sp>
            <p:nvSpPr>
              <p:cNvPr id="58" name="Ellipse 57">
                <a:extLst>
                  <a:ext uri="{FF2B5EF4-FFF2-40B4-BE49-F238E27FC236}">
                    <a16:creationId xmlns:a16="http://schemas.microsoft.com/office/drawing/2014/main" id="{1D2CB8DF-B68C-D8A7-E9EF-832CFCEFE28B}"/>
                  </a:ext>
                </a:extLst>
              </p:cNvPr>
              <p:cNvSpPr/>
              <p:nvPr/>
            </p:nvSpPr>
            <p:spPr>
              <a:xfrm>
                <a:off x="4742476" y="1156069"/>
                <a:ext cx="640595" cy="912672"/>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Ellipse 58">
                <a:extLst>
                  <a:ext uri="{FF2B5EF4-FFF2-40B4-BE49-F238E27FC236}">
                    <a16:creationId xmlns:a16="http://schemas.microsoft.com/office/drawing/2014/main" id="{3248853B-2A73-409D-2D76-2108F0444864}"/>
                  </a:ext>
                </a:extLst>
              </p:cNvPr>
              <p:cNvSpPr/>
              <p:nvPr/>
            </p:nvSpPr>
            <p:spPr>
              <a:xfrm>
                <a:off x="4797398" y="1895205"/>
                <a:ext cx="530744" cy="912672"/>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Ellipse 16">
                <a:extLst>
                  <a:ext uri="{FF2B5EF4-FFF2-40B4-BE49-F238E27FC236}">
                    <a16:creationId xmlns:a16="http://schemas.microsoft.com/office/drawing/2014/main" id="{509CE785-D2A4-D240-30F1-84D1C83DC37C}"/>
                  </a:ext>
                </a:extLst>
              </p:cNvPr>
              <p:cNvSpPr/>
              <p:nvPr/>
            </p:nvSpPr>
            <p:spPr>
              <a:xfrm>
                <a:off x="5061338" y="1612405"/>
                <a:ext cx="320298" cy="456336"/>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35" name="Image 34">
              <a:extLst>
                <a:ext uri="{FF2B5EF4-FFF2-40B4-BE49-F238E27FC236}">
                  <a16:creationId xmlns:a16="http://schemas.microsoft.com/office/drawing/2014/main" id="{400BA313-581E-3C47-A199-48909267FDE3}"/>
                </a:ext>
              </a:extLst>
            </p:cNvPr>
            <p:cNvPicPr>
              <a:picLocks noChangeAspect="1"/>
            </p:cNvPicPr>
            <p:nvPr/>
          </p:nvPicPr>
          <p:blipFill rotWithShape="1">
            <a:blip r:embed="rId10"/>
            <a:srcRect b="44811"/>
            <a:stretch/>
          </p:blipFill>
          <p:spPr>
            <a:xfrm rot="2700000">
              <a:off x="4446654" y="1456228"/>
              <a:ext cx="399671" cy="465659"/>
            </a:xfrm>
            <a:prstGeom prst="rect">
              <a:avLst/>
            </a:prstGeom>
          </p:spPr>
        </p:pic>
        <p:pic>
          <p:nvPicPr>
            <p:cNvPr id="36" name="Image 35">
              <a:extLst>
                <a:ext uri="{FF2B5EF4-FFF2-40B4-BE49-F238E27FC236}">
                  <a16:creationId xmlns:a16="http://schemas.microsoft.com/office/drawing/2014/main" id="{9DD7E678-B979-5772-E87B-A51427F6DD4B}"/>
                </a:ext>
              </a:extLst>
            </p:cNvPr>
            <p:cNvPicPr>
              <a:picLocks noChangeAspect="1"/>
            </p:cNvPicPr>
            <p:nvPr/>
          </p:nvPicPr>
          <p:blipFill>
            <a:blip r:embed="rId12"/>
            <a:stretch>
              <a:fillRect/>
            </a:stretch>
          </p:blipFill>
          <p:spPr>
            <a:xfrm>
              <a:off x="2095602" y="2525905"/>
              <a:ext cx="399671" cy="830688"/>
            </a:xfrm>
            <a:prstGeom prst="rect">
              <a:avLst/>
            </a:prstGeom>
          </p:spPr>
        </p:pic>
        <p:pic>
          <p:nvPicPr>
            <p:cNvPr id="37" name="Image 36">
              <a:extLst>
                <a:ext uri="{FF2B5EF4-FFF2-40B4-BE49-F238E27FC236}">
                  <a16:creationId xmlns:a16="http://schemas.microsoft.com/office/drawing/2014/main" id="{7248F05F-D296-8975-983C-AAAA9EBDB267}"/>
                </a:ext>
              </a:extLst>
            </p:cNvPr>
            <p:cNvPicPr>
              <a:picLocks noChangeAspect="1"/>
            </p:cNvPicPr>
            <p:nvPr/>
          </p:nvPicPr>
          <p:blipFill>
            <a:blip r:embed="rId10"/>
            <a:stretch>
              <a:fillRect/>
            </a:stretch>
          </p:blipFill>
          <p:spPr>
            <a:xfrm rot="2700000">
              <a:off x="2099104" y="1413511"/>
              <a:ext cx="399671" cy="843750"/>
            </a:xfrm>
            <a:prstGeom prst="rect">
              <a:avLst/>
            </a:prstGeom>
          </p:spPr>
        </p:pic>
        <p:pic>
          <p:nvPicPr>
            <p:cNvPr id="57" name="Image 56">
              <a:extLst>
                <a:ext uri="{FF2B5EF4-FFF2-40B4-BE49-F238E27FC236}">
                  <a16:creationId xmlns:a16="http://schemas.microsoft.com/office/drawing/2014/main" id="{CEBDF64E-4489-6D77-CE58-F91A30D0F3AE}"/>
                </a:ext>
              </a:extLst>
            </p:cNvPr>
            <p:cNvPicPr>
              <a:picLocks noChangeAspect="1"/>
            </p:cNvPicPr>
            <p:nvPr/>
          </p:nvPicPr>
          <p:blipFill rotWithShape="1">
            <a:blip r:embed="rId12"/>
            <a:srcRect r="-15695" b="41306"/>
            <a:stretch/>
          </p:blipFill>
          <p:spPr>
            <a:xfrm rot="2700000">
              <a:off x="4462569" y="2598329"/>
              <a:ext cx="462399" cy="487570"/>
            </a:xfrm>
            <a:prstGeom prst="rect">
              <a:avLst/>
            </a:prstGeom>
          </p:spPr>
        </p:pic>
      </p:grpSp>
      <p:grpSp>
        <p:nvGrpSpPr>
          <p:cNvPr id="61" name="Groupe 60">
            <a:extLst>
              <a:ext uri="{FF2B5EF4-FFF2-40B4-BE49-F238E27FC236}">
                <a16:creationId xmlns:a16="http://schemas.microsoft.com/office/drawing/2014/main" id="{C62D40CB-9F18-AB5B-23A0-A87E543D2BAE}"/>
              </a:ext>
            </a:extLst>
          </p:cNvPr>
          <p:cNvGrpSpPr/>
          <p:nvPr/>
        </p:nvGrpSpPr>
        <p:grpSpPr>
          <a:xfrm>
            <a:off x="908068" y="3900768"/>
            <a:ext cx="4849794" cy="1632233"/>
            <a:chOff x="1868919" y="4273720"/>
            <a:chExt cx="4518769" cy="1520824"/>
          </a:xfrm>
        </p:grpSpPr>
        <p:pic>
          <p:nvPicPr>
            <p:cNvPr id="62" name="Image 61">
              <a:extLst>
                <a:ext uri="{FF2B5EF4-FFF2-40B4-BE49-F238E27FC236}">
                  <a16:creationId xmlns:a16="http://schemas.microsoft.com/office/drawing/2014/main" id="{84B0AA3A-FF24-887C-09B9-509EF0279A85}"/>
                </a:ext>
              </a:extLst>
            </p:cNvPr>
            <p:cNvPicPr>
              <a:picLocks noChangeAspect="1"/>
            </p:cNvPicPr>
            <p:nvPr/>
          </p:nvPicPr>
          <p:blipFill rotWithShape="1">
            <a:blip r:embed="rId13"/>
            <a:srcRect l="75808"/>
            <a:stretch/>
          </p:blipFill>
          <p:spPr>
            <a:xfrm>
              <a:off x="1868919" y="4273720"/>
              <a:ext cx="1229550" cy="1520824"/>
            </a:xfrm>
            <a:prstGeom prst="rect">
              <a:avLst/>
            </a:prstGeom>
          </p:spPr>
        </p:pic>
        <p:pic>
          <p:nvPicPr>
            <p:cNvPr id="63" name="Image 62">
              <a:extLst>
                <a:ext uri="{FF2B5EF4-FFF2-40B4-BE49-F238E27FC236}">
                  <a16:creationId xmlns:a16="http://schemas.microsoft.com/office/drawing/2014/main" id="{8E757EAE-031C-C56D-930A-F6737764B4B3}"/>
                </a:ext>
              </a:extLst>
            </p:cNvPr>
            <p:cNvPicPr>
              <a:picLocks noChangeAspect="1"/>
            </p:cNvPicPr>
            <p:nvPr/>
          </p:nvPicPr>
          <p:blipFill rotWithShape="1">
            <a:blip r:embed="rId13"/>
            <a:srcRect r="45698"/>
            <a:stretch/>
          </p:blipFill>
          <p:spPr>
            <a:xfrm>
              <a:off x="3627835" y="4273720"/>
              <a:ext cx="2759853" cy="1520824"/>
            </a:xfrm>
            <a:prstGeom prst="rect">
              <a:avLst/>
            </a:prstGeom>
          </p:spPr>
        </p:pic>
        <p:pic>
          <p:nvPicPr>
            <p:cNvPr id="64" name="Image 63">
              <a:extLst>
                <a:ext uri="{FF2B5EF4-FFF2-40B4-BE49-F238E27FC236}">
                  <a16:creationId xmlns:a16="http://schemas.microsoft.com/office/drawing/2014/main" id="{FC5E5185-2BCC-2BBD-7DF5-C71584FB8D3C}"/>
                </a:ext>
              </a:extLst>
            </p:cNvPr>
            <p:cNvPicPr>
              <a:picLocks noChangeAspect="1"/>
            </p:cNvPicPr>
            <p:nvPr/>
          </p:nvPicPr>
          <p:blipFill rotWithShape="1">
            <a:blip r:embed="rId13"/>
            <a:srcRect l="60703" r="29028"/>
            <a:stretch/>
          </p:blipFill>
          <p:spPr>
            <a:xfrm>
              <a:off x="3105910" y="4273720"/>
              <a:ext cx="521925" cy="1520824"/>
            </a:xfrm>
            <a:prstGeom prst="rect">
              <a:avLst/>
            </a:prstGeom>
          </p:spPr>
        </p:pic>
      </p:grpSp>
      <p:grpSp>
        <p:nvGrpSpPr>
          <p:cNvPr id="20" name="Groupe 19">
            <a:extLst>
              <a:ext uri="{FF2B5EF4-FFF2-40B4-BE49-F238E27FC236}">
                <a16:creationId xmlns:a16="http://schemas.microsoft.com/office/drawing/2014/main" id="{26A80B98-3B6E-A354-260D-982DE91A04C3}"/>
              </a:ext>
            </a:extLst>
          </p:cNvPr>
          <p:cNvGrpSpPr/>
          <p:nvPr/>
        </p:nvGrpSpPr>
        <p:grpSpPr>
          <a:xfrm>
            <a:off x="11195053" y="147318"/>
            <a:ext cx="873037" cy="664352"/>
            <a:chOff x="10937240" y="138967"/>
            <a:chExt cx="873037" cy="664352"/>
          </a:xfrm>
        </p:grpSpPr>
        <p:pic>
          <p:nvPicPr>
            <p:cNvPr id="22" name="Picture 2" descr="ICB – Laboratoire Interdisciplinaire Carnot de Bourgogne - Université de  Bourgogne">
              <a:extLst>
                <a:ext uri="{FF2B5EF4-FFF2-40B4-BE49-F238E27FC236}">
                  <a16:creationId xmlns:a16="http://schemas.microsoft.com/office/drawing/2014/main" id="{D30F79C5-E4B2-A689-0BD6-0F50560570D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2589F3D-E584-2A8E-822A-341CAFB9241C}"/>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a:extLst>
              <a:ext uri="{FF2B5EF4-FFF2-40B4-BE49-F238E27FC236}">
                <a16:creationId xmlns:a16="http://schemas.microsoft.com/office/drawing/2014/main" id="{E18C4BFC-235C-8BE7-4D6F-A49E2DE97238}"/>
              </a:ext>
            </a:extLst>
          </p:cNvPr>
          <p:cNvPicPr>
            <a:picLocks noChangeAspect="1"/>
          </p:cNvPicPr>
          <p:nvPr/>
        </p:nvPicPr>
        <p:blipFill>
          <a:blip r:embed="rId15"/>
          <a:stretch>
            <a:fillRect/>
          </a:stretch>
        </p:blipFill>
        <p:spPr>
          <a:xfrm>
            <a:off x="149310" y="139477"/>
            <a:ext cx="656033" cy="653612"/>
          </a:xfrm>
          <a:prstGeom prst="rect">
            <a:avLst/>
          </a:prstGeom>
        </p:spPr>
      </p:pic>
      <p:sp>
        <p:nvSpPr>
          <p:cNvPr id="16" name="Espace réservé de la date 11">
            <a:extLst>
              <a:ext uri="{FF2B5EF4-FFF2-40B4-BE49-F238E27FC236}">
                <a16:creationId xmlns:a16="http://schemas.microsoft.com/office/drawing/2014/main" id="{59033ADA-B041-9B76-EAE5-9763B6CF0D26}"/>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76211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A1B17D0B-F0C8-354D-8144-7E7EB3E442F1}"/>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What</a:t>
            </a:r>
            <a:r>
              <a:rPr lang="fr-FR" sz="3200" dirty="0">
                <a:solidFill>
                  <a:srgbClr val="004191"/>
                </a:solidFill>
              </a:rPr>
              <a:t> </a:t>
            </a:r>
            <a:r>
              <a:rPr lang="fr-FR" sz="3200" dirty="0" err="1">
                <a:solidFill>
                  <a:srgbClr val="004191"/>
                </a:solidFill>
              </a:rPr>
              <a:t>is</a:t>
            </a:r>
            <a:r>
              <a:rPr lang="fr-FR" sz="3200" dirty="0">
                <a:solidFill>
                  <a:srgbClr val="004191"/>
                </a:solidFill>
              </a:rPr>
              <a:t> </a:t>
            </a:r>
            <a:r>
              <a:rPr lang="fr-FR" sz="3200" dirty="0" err="1">
                <a:solidFill>
                  <a:srgbClr val="004191"/>
                </a:solidFill>
              </a:rPr>
              <a:t>next</a:t>
            </a:r>
            <a:r>
              <a:rPr lang="fr-FR" sz="3200" dirty="0">
                <a:solidFill>
                  <a:srgbClr val="004191"/>
                </a:solidFill>
              </a:rPr>
              <a:t>?</a:t>
            </a:r>
            <a:endParaRPr lang="en-US" sz="3200" dirty="0">
              <a:solidFill>
                <a:schemeClr val="bg1"/>
              </a:solidFill>
            </a:endParaRPr>
          </a:p>
        </p:txBody>
      </p:sp>
      <p:cxnSp>
        <p:nvCxnSpPr>
          <p:cNvPr id="3" name="Connecteur droit 2">
            <a:extLst>
              <a:ext uri="{FF2B5EF4-FFF2-40B4-BE49-F238E27FC236}">
                <a16:creationId xmlns:a16="http://schemas.microsoft.com/office/drawing/2014/main" id="{BC593AAD-8B93-584D-8B8C-C457B6A63A14}"/>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90EB40D9-FC70-7687-61D5-2823991E3FCA}"/>
              </a:ext>
            </a:extLst>
          </p:cNvPr>
          <p:cNvGrpSpPr/>
          <p:nvPr/>
        </p:nvGrpSpPr>
        <p:grpSpPr>
          <a:xfrm>
            <a:off x="971547" y="2697137"/>
            <a:ext cx="3364643" cy="2497404"/>
            <a:chOff x="465017" y="2866850"/>
            <a:chExt cx="3364643" cy="2497404"/>
          </a:xfrm>
        </p:grpSpPr>
        <p:sp>
          <p:nvSpPr>
            <p:cNvPr id="9" name="ZoneTexte 8">
              <a:extLst>
                <a:ext uri="{FF2B5EF4-FFF2-40B4-BE49-F238E27FC236}">
                  <a16:creationId xmlns:a16="http://schemas.microsoft.com/office/drawing/2014/main" id="{5528A832-BF6A-AEDC-92EC-29390FD3BC66}"/>
                </a:ext>
              </a:extLst>
            </p:cNvPr>
            <p:cNvSpPr txBox="1"/>
            <p:nvPr/>
          </p:nvSpPr>
          <p:spPr>
            <a:xfrm>
              <a:off x="628144" y="5025700"/>
              <a:ext cx="1292341" cy="338554"/>
            </a:xfrm>
            <a:prstGeom prst="rect">
              <a:avLst/>
            </a:prstGeom>
            <a:noFill/>
          </p:spPr>
          <p:txBody>
            <a:bodyPr wrap="none" rtlCol="0">
              <a:spAutoFit/>
            </a:bodyPr>
            <a:lstStyle/>
            <a:p>
              <a:r>
                <a:rPr lang="fr-FR" sz="800" dirty="0">
                  <a:effectLst/>
                  <a:latin typeface="ArialUnicodeMS" panose="020B0604020202020204" pitchFamily="34" charset="-128"/>
                  <a:ea typeface="ArialUnicodeMS" panose="020B0604020202020204" pitchFamily="34" charset="-128"/>
                </a:rPr>
                <a:t>M. </a:t>
              </a:r>
              <a:r>
                <a:rPr lang="fr-FR" sz="800" dirty="0" err="1">
                  <a:effectLst/>
                  <a:latin typeface="ArialUnicodeMS" panose="020B0604020202020204" pitchFamily="34" charset="-128"/>
                  <a:ea typeface="ArialUnicodeMS" panose="020B0604020202020204" pitchFamily="34" charset="-128"/>
                </a:rPr>
                <a:t>Abobeih</a:t>
              </a:r>
              <a:r>
                <a:rPr lang="fr-FR" sz="800" dirty="0">
                  <a:effectLst/>
                  <a:latin typeface="ArialUnicodeMS" panose="020B0604020202020204" pitchFamily="34" charset="-128"/>
                  <a:ea typeface="ArialUnicodeMS" panose="020B0604020202020204" pitchFamily="34" charset="-128"/>
                </a:rPr>
                <a:t>, PhD </a:t>
              </a:r>
              <a:r>
                <a:rPr lang="fr-FR" sz="800" dirty="0" err="1">
                  <a:effectLst/>
                  <a:latin typeface="ArialUnicodeMS" panose="020B0604020202020204" pitchFamily="34" charset="-128"/>
                  <a:ea typeface="ArialUnicodeMS" panose="020B0604020202020204" pitchFamily="34" charset="-128"/>
                </a:rPr>
                <a:t>thesis</a:t>
              </a:r>
              <a:r>
                <a:rPr lang="fr-FR" sz="800" dirty="0">
                  <a:effectLst/>
                  <a:latin typeface="ArialUnicodeMS" panose="020B0604020202020204" pitchFamily="34" charset="-128"/>
                  <a:ea typeface="ArialUnicodeMS" panose="020B0604020202020204" pitchFamily="34" charset="-128"/>
                </a:rPr>
                <a:t> </a:t>
              </a:r>
              <a:endParaRPr lang="fr-FR" sz="800" dirty="0"/>
            </a:p>
            <a:p>
              <a:endParaRPr lang="en-US" sz="800" dirty="0"/>
            </a:p>
          </p:txBody>
        </p:sp>
        <p:pic>
          <p:nvPicPr>
            <p:cNvPr id="13" name="Image 12">
              <a:extLst>
                <a:ext uri="{FF2B5EF4-FFF2-40B4-BE49-F238E27FC236}">
                  <a16:creationId xmlns:a16="http://schemas.microsoft.com/office/drawing/2014/main" id="{1D8C5CD1-B5C5-0D73-5309-66C464A78FF1}"/>
                </a:ext>
              </a:extLst>
            </p:cNvPr>
            <p:cNvPicPr>
              <a:picLocks noChangeAspect="1"/>
            </p:cNvPicPr>
            <p:nvPr/>
          </p:nvPicPr>
          <p:blipFill>
            <a:blip r:embed="rId3"/>
            <a:stretch>
              <a:fillRect/>
            </a:stretch>
          </p:blipFill>
          <p:spPr>
            <a:xfrm>
              <a:off x="465017" y="2866850"/>
              <a:ext cx="3364643" cy="2166903"/>
            </a:xfrm>
            <a:prstGeom prst="rect">
              <a:avLst/>
            </a:prstGeom>
          </p:spPr>
        </p:pic>
      </p:grpSp>
      <p:sp>
        <p:nvSpPr>
          <p:cNvPr id="15" name="ZoneTexte 14">
            <a:extLst>
              <a:ext uri="{FF2B5EF4-FFF2-40B4-BE49-F238E27FC236}">
                <a16:creationId xmlns:a16="http://schemas.microsoft.com/office/drawing/2014/main" id="{729F3F47-DBDA-25E0-9A06-0A88D93821AB}"/>
              </a:ext>
            </a:extLst>
          </p:cNvPr>
          <p:cNvSpPr txBox="1"/>
          <p:nvPr/>
        </p:nvSpPr>
        <p:spPr>
          <a:xfrm>
            <a:off x="1457842" y="1275989"/>
            <a:ext cx="2857468" cy="338554"/>
          </a:xfrm>
          <a:prstGeom prst="rect">
            <a:avLst/>
          </a:prstGeom>
          <a:noFill/>
        </p:spPr>
        <p:txBody>
          <a:bodyPr wrap="square" rtlCol="0">
            <a:spAutoFit/>
          </a:bodyPr>
          <a:lstStyle/>
          <a:p>
            <a:r>
              <a:rPr lang="en-US" sz="1600" b="1" dirty="0"/>
              <a:t>Complex spin cluster</a:t>
            </a:r>
          </a:p>
        </p:txBody>
      </p:sp>
      <p:pic>
        <p:nvPicPr>
          <p:cNvPr id="35" name="Image 34">
            <a:extLst>
              <a:ext uri="{FF2B5EF4-FFF2-40B4-BE49-F238E27FC236}">
                <a16:creationId xmlns:a16="http://schemas.microsoft.com/office/drawing/2014/main" id="{6E68A8CC-C87A-90BD-1C73-4124AC8B1646}"/>
              </a:ext>
            </a:extLst>
          </p:cNvPr>
          <p:cNvPicPr>
            <a:picLocks noChangeAspect="1"/>
          </p:cNvPicPr>
          <p:nvPr/>
        </p:nvPicPr>
        <p:blipFill>
          <a:blip r:embed="rId4"/>
          <a:stretch>
            <a:fillRect/>
          </a:stretch>
        </p:blipFill>
        <p:spPr>
          <a:xfrm>
            <a:off x="4730304" y="4047031"/>
            <a:ext cx="2801925" cy="2044401"/>
          </a:xfrm>
          <a:prstGeom prst="rect">
            <a:avLst/>
          </a:prstGeom>
        </p:spPr>
      </p:pic>
      <p:pic>
        <p:nvPicPr>
          <p:cNvPr id="20" name="Image 19">
            <a:extLst>
              <a:ext uri="{FF2B5EF4-FFF2-40B4-BE49-F238E27FC236}">
                <a16:creationId xmlns:a16="http://schemas.microsoft.com/office/drawing/2014/main" id="{49EB4FC2-18AC-0616-65C7-E9FD40119D63}"/>
              </a:ext>
            </a:extLst>
          </p:cNvPr>
          <p:cNvPicPr>
            <a:picLocks noChangeAspect="1"/>
          </p:cNvPicPr>
          <p:nvPr/>
        </p:nvPicPr>
        <p:blipFill>
          <a:blip r:embed="rId5"/>
          <a:stretch>
            <a:fillRect/>
          </a:stretch>
        </p:blipFill>
        <p:spPr>
          <a:xfrm>
            <a:off x="4937356" y="1741057"/>
            <a:ext cx="2801926" cy="2018245"/>
          </a:xfrm>
          <a:prstGeom prst="rect">
            <a:avLst/>
          </a:prstGeom>
        </p:spPr>
      </p:pic>
      <p:sp>
        <p:nvSpPr>
          <p:cNvPr id="25" name="Rectangle 24">
            <a:extLst>
              <a:ext uri="{FF2B5EF4-FFF2-40B4-BE49-F238E27FC236}">
                <a16:creationId xmlns:a16="http://schemas.microsoft.com/office/drawing/2014/main" id="{B69B5052-A80B-2F83-7212-92C12D2D8457}"/>
              </a:ext>
            </a:extLst>
          </p:cNvPr>
          <p:cNvSpPr/>
          <p:nvPr/>
        </p:nvSpPr>
        <p:spPr>
          <a:xfrm>
            <a:off x="4600163" y="6091432"/>
            <a:ext cx="2801925" cy="215444"/>
          </a:xfrm>
          <a:prstGeom prst="rect">
            <a:avLst/>
          </a:prstGeom>
        </p:spPr>
        <p:txBody>
          <a:bodyPr wrap="square">
            <a:spAutoFit/>
          </a:bodyPr>
          <a:lstStyle/>
          <a:p>
            <a:pPr algn="ctr"/>
            <a:r>
              <a:rPr lang="fr-FR" sz="800" dirty="0">
                <a:solidFill>
                  <a:srgbClr val="000000"/>
                </a:solidFill>
                <a:latin typeface="Arial" panose="020B0604020202020204" pitchFamily="34" charset="0"/>
                <a:cs typeface="Arial" panose="020B0604020202020204" pitchFamily="34" charset="0"/>
              </a:rPr>
              <a:t>C. E. Bradley et al., </a:t>
            </a:r>
            <a:r>
              <a:rPr lang="fr-FR" sz="800" i="1" dirty="0">
                <a:solidFill>
                  <a:srgbClr val="000000"/>
                </a:solidFill>
                <a:latin typeface="Arial" panose="020B0604020202020204" pitchFamily="34" charset="0"/>
                <a:cs typeface="Arial" panose="020B0604020202020204" pitchFamily="34" charset="0"/>
              </a:rPr>
              <a:t>Phys. </a:t>
            </a:r>
            <a:r>
              <a:rPr lang="fr-FR" sz="800" i="1" dirty="0" err="1">
                <a:solidFill>
                  <a:srgbClr val="000000"/>
                </a:solidFill>
                <a:latin typeface="Arial" panose="020B0604020202020204" pitchFamily="34" charset="0"/>
                <a:cs typeface="Arial" panose="020B0604020202020204" pitchFamily="34" charset="0"/>
              </a:rPr>
              <a:t>Rev</a:t>
            </a:r>
            <a:r>
              <a:rPr lang="fr-FR" sz="800" i="1" dirty="0">
                <a:solidFill>
                  <a:srgbClr val="000000"/>
                </a:solidFill>
                <a:latin typeface="Arial" panose="020B0604020202020204" pitchFamily="34" charset="0"/>
                <a:cs typeface="Arial" panose="020B0604020202020204" pitchFamily="34" charset="0"/>
              </a:rPr>
              <a:t>. X </a:t>
            </a:r>
            <a:r>
              <a:rPr lang="fr-FR" sz="800" b="1" dirty="0">
                <a:solidFill>
                  <a:srgbClr val="000000"/>
                </a:solidFill>
                <a:latin typeface="Arial" panose="020B0604020202020204" pitchFamily="34" charset="0"/>
                <a:cs typeface="Arial" panose="020B0604020202020204" pitchFamily="34" charset="0"/>
              </a:rPr>
              <a:t>9</a:t>
            </a:r>
            <a:r>
              <a:rPr lang="fr-FR" sz="800" dirty="0">
                <a:solidFill>
                  <a:srgbClr val="000000"/>
                </a:solidFill>
                <a:latin typeface="Arial" panose="020B0604020202020204" pitchFamily="34" charset="0"/>
                <a:cs typeface="Arial" panose="020B0604020202020204" pitchFamily="34" charset="0"/>
              </a:rPr>
              <a:t>, 031045 (2019)</a:t>
            </a:r>
          </a:p>
        </p:txBody>
      </p:sp>
      <p:sp>
        <p:nvSpPr>
          <p:cNvPr id="33" name="ZoneTexte 32">
            <a:extLst>
              <a:ext uri="{FF2B5EF4-FFF2-40B4-BE49-F238E27FC236}">
                <a16:creationId xmlns:a16="http://schemas.microsoft.com/office/drawing/2014/main" id="{A8251E07-6141-367F-41BE-234320E0234A}"/>
              </a:ext>
            </a:extLst>
          </p:cNvPr>
          <p:cNvSpPr txBox="1"/>
          <p:nvPr/>
        </p:nvSpPr>
        <p:spPr>
          <a:xfrm>
            <a:off x="4523239" y="1280498"/>
            <a:ext cx="3630161" cy="307777"/>
          </a:xfrm>
          <a:prstGeom prst="rect">
            <a:avLst/>
          </a:prstGeom>
          <a:noFill/>
        </p:spPr>
        <p:txBody>
          <a:bodyPr wrap="none" rtlCol="0">
            <a:spAutoFit/>
          </a:bodyPr>
          <a:lstStyle/>
          <a:p>
            <a:r>
              <a:rPr lang="en-US" sz="1400" b="1" dirty="0"/>
              <a:t>Dynamical decoupling with direct drive (rf)</a:t>
            </a:r>
          </a:p>
        </p:txBody>
      </p:sp>
      <p:sp>
        <p:nvSpPr>
          <p:cNvPr id="8" name="Espace réservé du pied de page 7">
            <a:extLst>
              <a:ext uri="{FF2B5EF4-FFF2-40B4-BE49-F238E27FC236}">
                <a16:creationId xmlns:a16="http://schemas.microsoft.com/office/drawing/2014/main" id="{262EA8AD-FE4E-BC35-74D8-4C5D27773F6F}"/>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435F0C35-ECF9-E285-29D0-3412B1A3FDDE}"/>
              </a:ext>
            </a:extLst>
          </p:cNvPr>
          <p:cNvSpPr>
            <a:spLocks noGrp="1"/>
          </p:cNvSpPr>
          <p:nvPr>
            <p:ph type="sldNum" sz="quarter" idx="12"/>
          </p:nvPr>
        </p:nvSpPr>
        <p:spPr/>
        <p:txBody>
          <a:bodyPr/>
          <a:lstStyle/>
          <a:p>
            <a:fld id="{BC52D411-5A3D-D14A-AF34-D9B1C8ECD583}" type="slidenum">
              <a:rPr lang="fr-FR" smtClean="0"/>
              <a:pPr/>
              <a:t>63</a:t>
            </a:fld>
            <a:endParaRPr lang="fr-FR"/>
          </a:p>
        </p:txBody>
      </p:sp>
      <p:grpSp>
        <p:nvGrpSpPr>
          <p:cNvPr id="5" name="Groupe 4">
            <a:extLst>
              <a:ext uri="{FF2B5EF4-FFF2-40B4-BE49-F238E27FC236}">
                <a16:creationId xmlns:a16="http://schemas.microsoft.com/office/drawing/2014/main" id="{726168B1-15A1-ABA4-F883-B7B791FD0FAD}"/>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D06F78C3-4194-F0CF-4B4A-B3F6195120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8851844-A14E-8DE1-D6F1-5CCB3D326693}"/>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6" name="Image 25">
            <a:extLst>
              <a:ext uri="{FF2B5EF4-FFF2-40B4-BE49-F238E27FC236}">
                <a16:creationId xmlns:a16="http://schemas.microsoft.com/office/drawing/2014/main" id="{F369CBE0-7227-5E56-1E9D-964C42E43BE7}"/>
              </a:ext>
            </a:extLst>
          </p:cNvPr>
          <p:cNvPicPr>
            <a:picLocks noChangeAspect="1"/>
          </p:cNvPicPr>
          <p:nvPr/>
        </p:nvPicPr>
        <p:blipFill>
          <a:blip r:embed="rId7"/>
          <a:stretch>
            <a:fillRect/>
          </a:stretch>
        </p:blipFill>
        <p:spPr>
          <a:xfrm>
            <a:off x="8419192" y="1970920"/>
            <a:ext cx="3123968" cy="4055812"/>
          </a:xfrm>
          <a:prstGeom prst="rect">
            <a:avLst/>
          </a:prstGeom>
        </p:spPr>
      </p:pic>
      <p:sp>
        <p:nvSpPr>
          <p:cNvPr id="30" name="ZoneTexte 29">
            <a:extLst>
              <a:ext uri="{FF2B5EF4-FFF2-40B4-BE49-F238E27FC236}">
                <a16:creationId xmlns:a16="http://schemas.microsoft.com/office/drawing/2014/main" id="{41BE1395-4883-A5BF-5E25-8CD8EEEBA1EB}"/>
              </a:ext>
            </a:extLst>
          </p:cNvPr>
          <p:cNvSpPr txBox="1"/>
          <p:nvPr/>
        </p:nvSpPr>
        <p:spPr>
          <a:xfrm>
            <a:off x="9177268" y="1294846"/>
            <a:ext cx="1473096" cy="307777"/>
          </a:xfrm>
          <a:prstGeom prst="rect">
            <a:avLst/>
          </a:prstGeom>
          <a:noFill/>
        </p:spPr>
        <p:txBody>
          <a:bodyPr wrap="none" rtlCol="0">
            <a:spAutoFit/>
          </a:bodyPr>
          <a:lstStyle/>
          <a:p>
            <a:r>
              <a:rPr lang="en-US" sz="1400" b="1" dirty="0"/>
              <a:t>Optimal control</a:t>
            </a:r>
          </a:p>
        </p:txBody>
      </p:sp>
      <p:sp>
        <p:nvSpPr>
          <p:cNvPr id="34" name="Rectangle 33">
            <a:extLst>
              <a:ext uri="{FF2B5EF4-FFF2-40B4-BE49-F238E27FC236}">
                <a16:creationId xmlns:a16="http://schemas.microsoft.com/office/drawing/2014/main" id="{94498CC4-EF27-E13B-8EE4-434C7967EA68}"/>
              </a:ext>
            </a:extLst>
          </p:cNvPr>
          <p:cNvSpPr/>
          <p:nvPr/>
        </p:nvSpPr>
        <p:spPr>
          <a:xfrm>
            <a:off x="8654579" y="5919010"/>
            <a:ext cx="2801925" cy="215444"/>
          </a:xfrm>
          <a:prstGeom prst="rect">
            <a:avLst/>
          </a:prstGeom>
        </p:spPr>
        <p:txBody>
          <a:bodyPr wrap="square">
            <a:spAutoFit/>
          </a:bodyPr>
          <a:lstStyle/>
          <a:p>
            <a:pPr algn="ctr"/>
            <a:r>
              <a:rPr lang="fr-FR" sz="800" dirty="0">
                <a:solidFill>
                  <a:srgbClr val="000000"/>
                </a:solidFill>
                <a:latin typeface="Arial" panose="020B0604020202020204" pitchFamily="34" charset="0"/>
                <a:cs typeface="Arial" panose="020B0604020202020204" pitchFamily="34" charset="0"/>
              </a:rPr>
              <a:t>F. </a:t>
            </a:r>
            <a:r>
              <a:rPr lang="fr-FR" sz="800" dirty="0" err="1">
                <a:solidFill>
                  <a:srgbClr val="000000"/>
                </a:solidFill>
                <a:latin typeface="Arial" panose="020B0604020202020204" pitchFamily="34" charset="0"/>
                <a:cs typeface="Arial" panose="020B0604020202020204" pitchFamily="34" charset="0"/>
              </a:rPr>
              <a:t>Poggiali</a:t>
            </a:r>
            <a:r>
              <a:rPr lang="fr-FR" sz="800" dirty="0">
                <a:solidFill>
                  <a:srgbClr val="000000"/>
                </a:solidFill>
                <a:latin typeface="Arial" panose="020B0604020202020204" pitchFamily="34" charset="0"/>
                <a:cs typeface="Arial" panose="020B0604020202020204" pitchFamily="34" charset="0"/>
              </a:rPr>
              <a:t> et al., </a:t>
            </a:r>
            <a:r>
              <a:rPr lang="fr-FR" sz="800" i="1" dirty="0">
                <a:solidFill>
                  <a:srgbClr val="000000"/>
                </a:solidFill>
                <a:latin typeface="Arial" panose="020B0604020202020204" pitchFamily="34" charset="0"/>
                <a:cs typeface="Arial" panose="020B0604020202020204" pitchFamily="34" charset="0"/>
              </a:rPr>
              <a:t>Phys. </a:t>
            </a:r>
            <a:r>
              <a:rPr lang="fr-FR" sz="800" i="1" dirty="0" err="1">
                <a:solidFill>
                  <a:srgbClr val="000000"/>
                </a:solidFill>
                <a:latin typeface="Arial" panose="020B0604020202020204" pitchFamily="34" charset="0"/>
                <a:cs typeface="Arial" panose="020B0604020202020204" pitchFamily="34" charset="0"/>
              </a:rPr>
              <a:t>Rev</a:t>
            </a:r>
            <a:r>
              <a:rPr lang="fr-FR" sz="800" i="1" dirty="0">
                <a:solidFill>
                  <a:srgbClr val="000000"/>
                </a:solidFill>
                <a:latin typeface="Arial" panose="020B0604020202020204" pitchFamily="34" charset="0"/>
                <a:cs typeface="Arial" panose="020B0604020202020204" pitchFamily="34" charset="0"/>
              </a:rPr>
              <a:t>. X </a:t>
            </a:r>
            <a:r>
              <a:rPr lang="fr-FR" sz="800" b="1" dirty="0">
                <a:solidFill>
                  <a:srgbClr val="000000"/>
                </a:solidFill>
                <a:latin typeface="Arial" panose="020B0604020202020204" pitchFamily="34" charset="0"/>
                <a:cs typeface="Arial" panose="020B0604020202020204" pitchFamily="34" charset="0"/>
              </a:rPr>
              <a:t>8</a:t>
            </a:r>
            <a:r>
              <a:rPr lang="fr-FR" sz="800" dirty="0">
                <a:solidFill>
                  <a:srgbClr val="000000"/>
                </a:solidFill>
                <a:latin typeface="Arial" panose="020B0604020202020204" pitchFamily="34" charset="0"/>
                <a:cs typeface="Arial" panose="020B0604020202020204" pitchFamily="34" charset="0"/>
              </a:rPr>
              <a:t>, 021058 (2018)</a:t>
            </a:r>
          </a:p>
        </p:txBody>
      </p:sp>
      <p:pic>
        <p:nvPicPr>
          <p:cNvPr id="37" name="Image 36">
            <a:extLst>
              <a:ext uri="{FF2B5EF4-FFF2-40B4-BE49-F238E27FC236}">
                <a16:creationId xmlns:a16="http://schemas.microsoft.com/office/drawing/2014/main" id="{6D1D3498-3EB0-6457-1CB8-CD8DF9958480}"/>
              </a:ext>
            </a:extLst>
          </p:cNvPr>
          <p:cNvPicPr>
            <a:picLocks noChangeAspect="1"/>
          </p:cNvPicPr>
          <p:nvPr/>
        </p:nvPicPr>
        <p:blipFill>
          <a:blip r:embed="rId8"/>
          <a:stretch>
            <a:fillRect/>
          </a:stretch>
        </p:blipFill>
        <p:spPr>
          <a:xfrm>
            <a:off x="149310" y="139477"/>
            <a:ext cx="656033" cy="653612"/>
          </a:xfrm>
          <a:prstGeom prst="rect">
            <a:avLst/>
          </a:prstGeom>
        </p:spPr>
      </p:pic>
      <p:sp>
        <p:nvSpPr>
          <p:cNvPr id="38" name="Espace réservé de la date 11">
            <a:extLst>
              <a:ext uri="{FF2B5EF4-FFF2-40B4-BE49-F238E27FC236}">
                <a16:creationId xmlns:a16="http://schemas.microsoft.com/office/drawing/2014/main" id="{2CBE8BF9-13AF-D9D5-9C3A-8C504C2A83A1}"/>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53236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33" grpId="0"/>
      <p:bldP spid="30" grpId="0"/>
      <p:bldP spid="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48B97-E4A1-862A-A7C1-2019165542BD}"/>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6681BF87-E4A1-90FF-3618-99A5BC20C715}"/>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DiTeQ</a:t>
            </a:r>
            <a:r>
              <a:rPr lang="fr-FR" sz="3200" dirty="0">
                <a:solidFill>
                  <a:srgbClr val="004191"/>
                </a:solidFill>
              </a:rPr>
              <a:t> Team</a:t>
            </a:r>
            <a:endParaRPr lang="en-US" sz="3200" dirty="0">
              <a:solidFill>
                <a:schemeClr val="bg1"/>
              </a:solidFill>
            </a:endParaRPr>
          </a:p>
        </p:txBody>
      </p:sp>
      <p:cxnSp>
        <p:nvCxnSpPr>
          <p:cNvPr id="3" name="Connecteur droit 2">
            <a:extLst>
              <a:ext uri="{FF2B5EF4-FFF2-40B4-BE49-F238E27FC236}">
                <a16:creationId xmlns:a16="http://schemas.microsoft.com/office/drawing/2014/main" id="{D5628965-D5C7-CA48-2FBF-B951A215A8E5}"/>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A52BACC4-0FFD-6E60-036A-BB938F3BE779}"/>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462D8800-2FC3-3EAA-349A-ABC7CAFE358F}"/>
              </a:ext>
            </a:extLst>
          </p:cNvPr>
          <p:cNvSpPr>
            <a:spLocks noGrp="1"/>
          </p:cNvSpPr>
          <p:nvPr>
            <p:ph type="sldNum" sz="quarter" idx="12"/>
          </p:nvPr>
        </p:nvSpPr>
        <p:spPr/>
        <p:txBody>
          <a:bodyPr/>
          <a:lstStyle/>
          <a:p>
            <a:fld id="{BC52D411-5A3D-D14A-AF34-D9B1C8ECD583}" type="slidenum">
              <a:rPr lang="fr-FR" smtClean="0"/>
              <a:pPr/>
              <a:t>64</a:t>
            </a:fld>
            <a:endParaRPr lang="fr-FR"/>
          </a:p>
        </p:txBody>
      </p:sp>
      <p:grpSp>
        <p:nvGrpSpPr>
          <p:cNvPr id="5" name="Groupe 4">
            <a:extLst>
              <a:ext uri="{FF2B5EF4-FFF2-40B4-BE49-F238E27FC236}">
                <a16:creationId xmlns:a16="http://schemas.microsoft.com/office/drawing/2014/main" id="{01ABB8FE-8B3E-CE56-FC34-7C9E6FE67CC0}"/>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D0BA10E1-32EF-72BB-A62A-70A71C5759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F3499A9-407A-DB49-EA22-EFE46F12C00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e 36">
            <a:extLst>
              <a:ext uri="{FF2B5EF4-FFF2-40B4-BE49-F238E27FC236}">
                <a16:creationId xmlns:a16="http://schemas.microsoft.com/office/drawing/2014/main" id="{4B2C458F-2329-A894-2CA5-85D3A13B2FC3}"/>
              </a:ext>
            </a:extLst>
          </p:cNvPr>
          <p:cNvGrpSpPr/>
          <p:nvPr/>
        </p:nvGrpSpPr>
        <p:grpSpPr>
          <a:xfrm>
            <a:off x="2829273" y="1490085"/>
            <a:ext cx="6532852" cy="4355234"/>
            <a:chOff x="2829273" y="1490085"/>
            <a:chExt cx="6532852" cy="4355234"/>
          </a:xfrm>
        </p:grpSpPr>
        <p:pic>
          <p:nvPicPr>
            <p:cNvPr id="26" name="Image 25">
              <a:extLst>
                <a:ext uri="{FF2B5EF4-FFF2-40B4-BE49-F238E27FC236}">
                  <a16:creationId xmlns:a16="http://schemas.microsoft.com/office/drawing/2014/main" id="{B033983B-E414-AC45-0028-895349AE4C32}"/>
                </a:ext>
              </a:extLst>
            </p:cNvPr>
            <p:cNvPicPr>
              <a:picLocks noChangeAspect="1"/>
            </p:cNvPicPr>
            <p:nvPr/>
          </p:nvPicPr>
          <p:blipFill>
            <a:blip r:embed="rId4"/>
            <a:stretch>
              <a:fillRect/>
            </a:stretch>
          </p:blipFill>
          <p:spPr>
            <a:xfrm>
              <a:off x="2829273" y="1490085"/>
              <a:ext cx="6532852" cy="4355234"/>
            </a:xfrm>
            <a:prstGeom prst="rect">
              <a:avLst/>
            </a:prstGeom>
          </p:spPr>
        </p:pic>
        <p:pic>
          <p:nvPicPr>
            <p:cNvPr id="34" name="Image 33">
              <a:extLst>
                <a:ext uri="{FF2B5EF4-FFF2-40B4-BE49-F238E27FC236}">
                  <a16:creationId xmlns:a16="http://schemas.microsoft.com/office/drawing/2014/main" id="{34BD14B0-BB6B-1950-A0BF-A82B3E295C05}"/>
                </a:ext>
              </a:extLst>
            </p:cNvPr>
            <p:cNvPicPr>
              <a:picLocks noChangeAspect="1"/>
            </p:cNvPicPr>
            <p:nvPr/>
          </p:nvPicPr>
          <p:blipFill>
            <a:blip r:embed="rId5"/>
            <a:stretch>
              <a:fillRect/>
            </a:stretch>
          </p:blipFill>
          <p:spPr>
            <a:xfrm>
              <a:off x="4486987" y="1614721"/>
              <a:ext cx="3217424" cy="1080065"/>
            </a:xfrm>
            <a:prstGeom prst="rect">
              <a:avLst/>
            </a:prstGeom>
          </p:spPr>
        </p:pic>
      </p:grpSp>
      <p:pic>
        <p:nvPicPr>
          <p:cNvPr id="38" name="Image 37">
            <a:extLst>
              <a:ext uri="{FF2B5EF4-FFF2-40B4-BE49-F238E27FC236}">
                <a16:creationId xmlns:a16="http://schemas.microsoft.com/office/drawing/2014/main" id="{7C1F878A-3980-47EC-0059-0CB50D235EE0}"/>
              </a:ext>
            </a:extLst>
          </p:cNvPr>
          <p:cNvPicPr>
            <a:picLocks noChangeAspect="1"/>
          </p:cNvPicPr>
          <p:nvPr/>
        </p:nvPicPr>
        <p:blipFill>
          <a:blip r:embed="rId6"/>
          <a:stretch>
            <a:fillRect/>
          </a:stretch>
        </p:blipFill>
        <p:spPr>
          <a:xfrm>
            <a:off x="149310" y="139477"/>
            <a:ext cx="656033" cy="653612"/>
          </a:xfrm>
          <a:prstGeom prst="rect">
            <a:avLst/>
          </a:prstGeom>
        </p:spPr>
      </p:pic>
      <p:sp>
        <p:nvSpPr>
          <p:cNvPr id="39" name="Espace réservé de la date 11">
            <a:extLst>
              <a:ext uri="{FF2B5EF4-FFF2-40B4-BE49-F238E27FC236}">
                <a16:creationId xmlns:a16="http://schemas.microsoft.com/office/drawing/2014/main" id="{DF494B69-7CE0-4D27-46B3-E31E79C70DE2}"/>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0031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E23A0-2BE4-45FF-1C5E-4E976AE39A62}"/>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ACE9EA63-7267-AD79-F283-C9C88263800F}"/>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Quantum Optimal Control (QOC) Theory </a:t>
            </a:r>
            <a:endParaRPr lang="en-US" sz="3200" dirty="0">
              <a:solidFill>
                <a:schemeClr val="bg1"/>
              </a:solidFill>
            </a:endParaRPr>
          </a:p>
        </p:txBody>
      </p:sp>
      <p:cxnSp>
        <p:nvCxnSpPr>
          <p:cNvPr id="3" name="Connecteur droit 2">
            <a:extLst>
              <a:ext uri="{FF2B5EF4-FFF2-40B4-BE49-F238E27FC236}">
                <a16:creationId xmlns:a16="http://schemas.microsoft.com/office/drawing/2014/main" id="{6B087164-D35A-5052-DBFE-8C3AB2547E51}"/>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56EC4952-4C0E-4975-B4C8-B461BDDA7EFF}"/>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C66DF693-C350-9375-E0E4-C7B4E30A3C44}"/>
              </a:ext>
            </a:extLst>
          </p:cNvPr>
          <p:cNvSpPr>
            <a:spLocks noGrp="1"/>
          </p:cNvSpPr>
          <p:nvPr>
            <p:ph type="sldNum" sz="quarter" idx="12"/>
          </p:nvPr>
        </p:nvSpPr>
        <p:spPr/>
        <p:txBody>
          <a:bodyPr/>
          <a:lstStyle/>
          <a:p>
            <a:fld id="{BC52D411-5A3D-D14A-AF34-D9B1C8ECD583}" type="slidenum">
              <a:rPr lang="fr-FR" smtClean="0"/>
              <a:pPr/>
              <a:t>65</a:t>
            </a:fld>
            <a:endParaRPr lang="fr-FR"/>
          </a:p>
        </p:txBody>
      </p:sp>
      <p:grpSp>
        <p:nvGrpSpPr>
          <p:cNvPr id="5" name="Groupe 4">
            <a:extLst>
              <a:ext uri="{FF2B5EF4-FFF2-40B4-BE49-F238E27FC236}">
                <a16:creationId xmlns:a16="http://schemas.microsoft.com/office/drawing/2014/main" id="{95F1ECC6-3D03-963B-71D3-53147B43CF3A}"/>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4A2E20CE-07CD-5997-6621-30F3BB806C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CF8D605-5193-720B-7F1D-FC68B37B8C2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7" name="Image 16">
            <a:extLst>
              <a:ext uri="{FF2B5EF4-FFF2-40B4-BE49-F238E27FC236}">
                <a16:creationId xmlns:a16="http://schemas.microsoft.com/office/drawing/2014/main" id="{D87687EC-53F1-45BF-BA1C-14802D024258}"/>
              </a:ext>
            </a:extLst>
          </p:cNvPr>
          <p:cNvPicPr>
            <a:picLocks noChangeAspect="1"/>
          </p:cNvPicPr>
          <p:nvPr/>
        </p:nvPicPr>
        <p:blipFill>
          <a:blip r:embed="rId4"/>
          <a:stretch>
            <a:fillRect/>
          </a:stretch>
        </p:blipFill>
        <p:spPr>
          <a:xfrm>
            <a:off x="902046" y="1601598"/>
            <a:ext cx="4136974" cy="3015083"/>
          </a:xfrm>
          <a:prstGeom prst="rect">
            <a:avLst/>
          </a:prstGeom>
        </p:spPr>
      </p:pic>
      <p:cxnSp>
        <p:nvCxnSpPr>
          <p:cNvPr id="14" name="Connecteur droit avec flèche 13">
            <a:extLst>
              <a:ext uri="{FF2B5EF4-FFF2-40B4-BE49-F238E27FC236}">
                <a16:creationId xmlns:a16="http://schemas.microsoft.com/office/drawing/2014/main" id="{6FFBF2A9-F184-495A-94EF-E34996D18069}"/>
              </a:ext>
            </a:extLst>
          </p:cNvPr>
          <p:cNvCxnSpPr>
            <a:cxnSpLocks/>
          </p:cNvCxnSpPr>
          <p:nvPr/>
        </p:nvCxnSpPr>
        <p:spPr>
          <a:xfrm>
            <a:off x="2892490" y="1956670"/>
            <a:ext cx="867397" cy="527874"/>
          </a:xfrm>
          <a:prstGeom prst="straightConnector1">
            <a:avLst/>
          </a:prstGeom>
          <a:ln w="317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5F34174A-1FEC-4D3A-9866-6A14E73101AC}"/>
              </a:ext>
            </a:extLst>
          </p:cNvPr>
          <p:cNvSpPr txBox="1"/>
          <p:nvPr/>
        </p:nvSpPr>
        <p:spPr>
          <a:xfrm>
            <a:off x="2266238" y="1759272"/>
            <a:ext cx="704295" cy="307777"/>
          </a:xfrm>
          <a:prstGeom prst="rect">
            <a:avLst/>
          </a:prstGeom>
          <a:noFill/>
        </p:spPr>
        <p:txBody>
          <a:bodyPr wrap="none" rtlCol="0">
            <a:spAutoFit/>
          </a:bodyPr>
          <a:lstStyle/>
          <a:p>
            <a:r>
              <a:rPr lang="fr-FR" sz="1400" dirty="0">
                <a:solidFill>
                  <a:schemeClr val="bg1"/>
                </a:solidFill>
              </a:rPr>
              <a:t>System</a:t>
            </a:r>
          </a:p>
        </p:txBody>
      </p:sp>
      <p:cxnSp>
        <p:nvCxnSpPr>
          <p:cNvPr id="19" name="Connecteur droit avec flèche 18">
            <a:extLst>
              <a:ext uri="{FF2B5EF4-FFF2-40B4-BE49-F238E27FC236}">
                <a16:creationId xmlns:a16="http://schemas.microsoft.com/office/drawing/2014/main" id="{AF4DF651-D910-437A-B7C3-D914F509C21A}"/>
              </a:ext>
            </a:extLst>
          </p:cNvPr>
          <p:cNvCxnSpPr>
            <a:cxnSpLocks/>
          </p:cNvCxnSpPr>
          <p:nvPr/>
        </p:nvCxnSpPr>
        <p:spPr>
          <a:xfrm flipV="1">
            <a:off x="3023119" y="3695166"/>
            <a:ext cx="1" cy="475861"/>
          </a:xfrm>
          <a:prstGeom prst="straightConnector1">
            <a:avLst/>
          </a:prstGeom>
          <a:ln w="317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4649F1FE-AC03-496C-8F47-9D5F441B18FD}"/>
              </a:ext>
            </a:extLst>
          </p:cNvPr>
          <p:cNvSpPr txBox="1"/>
          <p:nvPr/>
        </p:nvSpPr>
        <p:spPr>
          <a:xfrm>
            <a:off x="2607965" y="4166589"/>
            <a:ext cx="725135" cy="307777"/>
          </a:xfrm>
          <a:prstGeom prst="rect">
            <a:avLst/>
          </a:prstGeom>
          <a:noFill/>
        </p:spPr>
        <p:txBody>
          <a:bodyPr wrap="none" rtlCol="0">
            <a:spAutoFit/>
          </a:bodyPr>
          <a:lstStyle/>
          <a:p>
            <a:r>
              <a:rPr lang="fr-FR" sz="1400" dirty="0">
                <a:solidFill>
                  <a:schemeClr val="bg1"/>
                </a:solidFill>
              </a:rPr>
              <a:t>Control</a:t>
            </a:r>
          </a:p>
        </p:txBody>
      </p:sp>
      <p:sp>
        <p:nvSpPr>
          <p:cNvPr id="27" name="ZoneTexte 26">
            <a:extLst>
              <a:ext uri="{FF2B5EF4-FFF2-40B4-BE49-F238E27FC236}">
                <a16:creationId xmlns:a16="http://schemas.microsoft.com/office/drawing/2014/main" id="{F8B24F43-47A9-4B4E-91EF-1B0933885CBA}"/>
              </a:ext>
            </a:extLst>
          </p:cNvPr>
          <p:cNvSpPr txBox="1"/>
          <p:nvPr/>
        </p:nvSpPr>
        <p:spPr>
          <a:xfrm>
            <a:off x="2517971" y="1072662"/>
            <a:ext cx="905121" cy="338554"/>
          </a:xfrm>
          <a:prstGeom prst="rect">
            <a:avLst/>
          </a:prstGeom>
          <a:noFill/>
        </p:spPr>
        <p:txBody>
          <a:bodyPr wrap="none" rtlCol="0">
            <a:spAutoFit/>
          </a:bodyPr>
          <a:lstStyle/>
          <a:p>
            <a:pPr algn="ctr"/>
            <a:r>
              <a:rPr lang="fr-FR" sz="1600" b="1" noProof="0" dirty="0" err="1"/>
              <a:t>Problem</a:t>
            </a:r>
            <a:endParaRPr lang="fr-FR" sz="1600" noProof="0" dirty="0"/>
          </a:p>
        </p:txBody>
      </p:sp>
      <p:sp>
        <p:nvSpPr>
          <p:cNvPr id="29" name="ZoneTexte 28">
            <a:extLst>
              <a:ext uri="{FF2B5EF4-FFF2-40B4-BE49-F238E27FC236}">
                <a16:creationId xmlns:a16="http://schemas.microsoft.com/office/drawing/2014/main" id="{004F70A6-DC43-4060-844E-8A3ED34039B5}"/>
              </a:ext>
            </a:extLst>
          </p:cNvPr>
          <p:cNvSpPr txBox="1"/>
          <p:nvPr/>
        </p:nvSpPr>
        <p:spPr>
          <a:xfrm>
            <a:off x="2154380" y="4918827"/>
            <a:ext cx="1632306" cy="338554"/>
          </a:xfrm>
          <a:prstGeom prst="rect">
            <a:avLst/>
          </a:prstGeom>
          <a:noFill/>
        </p:spPr>
        <p:txBody>
          <a:bodyPr wrap="none" rtlCol="0">
            <a:spAutoFit/>
          </a:bodyPr>
          <a:lstStyle/>
          <a:p>
            <a:pPr algn="ctr"/>
            <a:r>
              <a:rPr lang="fr-FR" sz="1600" b="1" noProof="0" dirty="0"/>
              <a:t>Quantum system</a:t>
            </a:r>
            <a:endParaRPr lang="fr-FR" sz="1600" noProof="0" dirty="0"/>
          </a:p>
        </p:txBody>
      </p:sp>
      <p:pic>
        <p:nvPicPr>
          <p:cNvPr id="31" name="Image 30">
            <a:extLst>
              <a:ext uri="{FF2B5EF4-FFF2-40B4-BE49-F238E27FC236}">
                <a16:creationId xmlns:a16="http://schemas.microsoft.com/office/drawing/2014/main" id="{52F228F3-E6AF-47C3-89DC-C7C0BD866FBC}"/>
              </a:ext>
            </a:extLst>
          </p:cNvPr>
          <p:cNvPicPr>
            <a:picLocks noChangeAspect="1"/>
          </p:cNvPicPr>
          <p:nvPr/>
        </p:nvPicPr>
        <p:blipFill>
          <a:blip r:embed="rId5"/>
          <a:stretch>
            <a:fillRect/>
          </a:stretch>
        </p:blipFill>
        <p:spPr>
          <a:xfrm>
            <a:off x="1183236" y="5288255"/>
            <a:ext cx="3574594" cy="736295"/>
          </a:xfrm>
          <a:prstGeom prst="rect">
            <a:avLst/>
          </a:prstGeom>
        </p:spPr>
      </p:pic>
      <p:sp>
        <p:nvSpPr>
          <p:cNvPr id="34" name="ZoneTexte 33">
            <a:extLst>
              <a:ext uri="{FF2B5EF4-FFF2-40B4-BE49-F238E27FC236}">
                <a16:creationId xmlns:a16="http://schemas.microsoft.com/office/drawing/2014/main" id="{D6467BEE-079B-4E43-A654-0C32AEAD9A6F}"/>
              </a:ext>
            </a:extLst>
          </p:cNvPr>
          <p:cNvSpPr txBox="1"/>
          <p:nvPr/>
        </p:nvSpPr>
        <p:spPr>
          <a:xfrm>
            <a:off x="3376937" y="6186981"/>
            <a:ext cx="725135" cy="307777"/>
          </a:xfrm>
          <a:prstGeom prst="rect">
            <a:avLst/>
          </a:prstGeom>
          <a:noFill/>
        </p:spPr>
        <p:txBody>
          <a:bodyPr wrap="none" rtlCol="0">
            <a:spAutoFit/>
          </a:bodyPr>
          <a:lstStyle/>
          <a:p>
            <a:pPr algn="ctr"/>
            <a:r>
              <a:rPr lang="fr-FR" sz="1400" dirty="0"/>
              <a:t>Control</a:t>
            </a:r>
          </a:p>
        </p:txBody>
      </p:sp>
      <p:cxnSp>
        <p:nvCxnSpPr>
          <p:cNvPr id="35" name="Connecteur droit avec flèche 34">
            <a:extLst>
              <a:ext uri="{FF2B5EF4-FFF2-40B4-BE49-F238E27FC236}">
                <a16:creationId xmlns:a16="http://schemas.microsoft.com/office/drawing/2014/main" id="{C7824E93-C2C8-401F-B615-7B6D6B606881}"/>
              </a:ext>
            </a:extLst>
          </p:cNvPr>
          <p:cNvCxnSpPr>
            <a:cxnSpLocks/>
            <a:stCxn id="34" idx="0"/>
          </p:cNvCxnSpPr>
          <p:nvPr/>
        </p:nvCxnSpPr>
        <p:spPr>
          <a:xfrm flipV="1">
            <a:off x="3739505" y="5854485"/>
            <a:ext cx="1" cy="332496"/>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ZoneTexte 36">
            <a:extLst>
              <a:ext uri="{FF2B5EF4-FFF2-40B4-BE49-F238E27FC236}">
                <a16:creationId xmlns:a16="http://schemas.microsoft.com/office/drawing/2014/main" id="{8B7D435D-1244-4CD4-A7BF-4F80F454DE30}"/>
              </a:ext>
            </a:extLst>
          </p:cNvPr>
          <p:cNvSpPr txBox="1"/>
          <p:nvPr/>
        </p:nvSpPr>
        <p:spPr>
          <a:xfrm>
            <a:off x="2231468" y="6125426"/>
            <a:ext cx="876202" cy="523220"/>
          </a:xfrm>
          <a:prstGeom prst="rect">
            <a:avLst/>
          </a:prstGeom>
          <a:noFill/>
        </p:spPr>
        <p:txBody>
          <a:bodyPr wrap="none" rtlCol="0">
            <a:spAutoFit/>
          </a:bodyPr>
          <a:lstStyle/>
          <a:p>
            <a:pPr algn="ctr"/>
            <a:r>
              <a:rPr lang="fr-FR" sz="1400" dirty="0"/>
              <a:t>Free </a:t>
            </a:r>
          </a:p>
          <a:p>
            <a:pPr algn="ctr"/>
            <a:r>
              <a:rPr lang="fr-FR" sz="1400" dirty="0" err="1"/>
              <a:t>evolution</a:t>
            </a:r>
            <a:endParaRPr lang="fr-FR" sz="1400" dirty="0"/>
          </a:p>
        </p:txBody>
      </p:sp>
      <p:cxnSp>
        <p:nvCxnSpPr>
          <p:cNvPr id="38" name="Connecteur droit avec flèche 37">
            <a:extLst>
              <a:ext uri="{FF2B5EF4-FFF2-40B4-BE49-F238E27FC236}">
                <a16:creationId xmlns:a16="http://schemas.microsoft.com/office/drawing/2014/main" id="{F0F4DC84-53B4-4261-B1B0-2B0BDEE3E0AE}"/>
              </a:ext>
            </a:extLst>
          </p:cNvPr>
          <p:cNvCxnSpPr>
            <a:cxnSpLocks/>
          </p:cNvCxnSpPr>
          <p:nvPr/>
        </p:nvCxnSpPr>
        <p:spPr>
          <a:xfrm flipV="1">
            <a:off x="2669569" y="5854484"/>
            <a:ext cx="0" cy="313044"/>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ZoneTexte 39">
            <a:extLst>
              <a:ext uri="{FF2B5EF4-FFF2-40B4-BE49-F238E27FC236}">
                <a16:creationId xmlns:a16="http://schemas.microsoft.com/office/drawing/2014/main" id="{099E0DF9-A4AC-4618-9255-8BC2EA5B4D02}"/>
              </a:ext>
            </a:extLst>
          </p:cNvPr>
          <p:cNvSpPr txBox="1"/>
          <p:nvPr/>
        </p:nvSpPr>
        <p:spPr>
          <a:xfrm>
            <a:off x="7610104" y="1163120"/>
            <a:ext cx="2812180" cy="338554"/>
          </a:xfrm>
          <a:prstGeom prst="rect">
            <a:avLst/>
          </a:prstGeom>
          <a:noFill/>
        </p:spPr>
        <p:txBody>
          <a:bodyPr wrap="none" rtlCol="0">
            <a:spAutoFit/>
          </a:bodyPr>
          <a:lstStyle/>
          <a:p>
            <a:pPr algn="ctr"/>
            <a:r>
              <a:rPr lang="fr-FR" sz="1600" b="1" noProof="0" dirty="0"/>
              <a:t>Figure of </a:t>
            </a:r>
            <a:r>
              <a:rPr lang="fr-FR" sz="1600" b="1" noProof="0" dirty="0" err="1"/>
              <a:t>merit</a:t>
            </a:r>
            <a:r>
              <a:rPr lang="fr-FR" sz="1600" b="1" dirty="0"/>
              <a:t> - </a:t>
            </a:r>
            <a:r>
              <a:rPr lang="fr-FR" sz="1600" b="1" noProof="0" dirty="0" err="1"/>
              <a:t>Cost</a:t>
            </a:r>
            <a:r>
              <a:rPr lang="fr-FR" sz="1600" b="1" noProof="0" dirty="0"/>
              <a:t> </a:t>
            </a:r>
            <a:r>
              <a:rPr lang="fr-FR" sz="1600" b="1" noProof="0" dirty="0" err="1"/>
              <a:t>function</a:t>
            </a:r>
            <a:endParaRPr lang="fr-FR" sz="1600" noProof="0" dirty="0"/>
          </a:p>
        </p:txBody>
      </p:sp>
      <p:pic>
        <p:nvPicPr>
          <p:cNvPr id="36" name="Image 35">
            <a:extLst>
              <a:ext uri="{FF2B5EF4-FFF2-40B4-BE49-F238E27FC236}">
                <a16:creationId xmlns:a16="http://schemas.microsoft.com/office/drawing/2014/main" id="{8C07AA79-5DED-4580-B9D4-C25D84263F14}"/>
              </a:ext>
            </a:extLst>
          </p:cNvPr>
          <p:cNvPicPr>
            <a:picLocks noChangeAspect="1"/>
          </p:cNvPicPr>
          <p:nvPr/>
        </p:nvPicPr>
        <p:blipFill>
          <a:blip r:embed="rId6"/>
          <a:stretch>
            <a:fillRect/>
          </a:stretch>
        </p:blipFill>
        <p:spPr>
          <a:xfrm>
            <a:off x="6638601" y="1579962"/>
            <a:ext cx="5060559" cy="637926"/>
          </a:xfrm>
          <a:prstGeom prst="rect">
            <a:avLst/>
          </a:prstGeom>
        </p:spPr>
      </p:pic>
      <p:sp>
        <p:nvSpPr>
          <p:cNvPr id="42" name="ZoneTexte 41">
            <a:extLst>
              <a:ext uri="{FF2B5EF4-FFF2-40B4-BE49-F238E27FC236}">
                <a16:creationId xmlns:a16="http://schemas.microsoft.com/office/drawing/2014/main" id="{AC259CB2-4BEE-417F-9E75-56F8D233C535}"/>
              </a:ext>
            </a:extLst>
          </p:cNvPr>
          <p:cNvSpPr txBox="1"/>
          <p:nvPr/>
        </p:nvSpPr>
        <p:spPr>
          <a:xfrm>
            <a:off x="6699485" y="2302530"/>
            <a:ext cx="2057551" cy="954107"/>
          </a:xfrm>
          <a:prstGeom prst="rect">
            <a:avLst/>
          </a:prstGeom>
          <a:noFill/>
        </p:spPr>
        <p:txBody>
          <a:bodyPr wrap="none" rtlCol="0">
            <a:spAutoFit/>
          </a:bodyPr>
          <a:lstStyle/>
          <a:p>
            <a:pPr algn="ctr"/>
            <a:r>
              <a:rPr lang="fr-FR" sz="1400" dirty="0"/>
              <a:t>Terminal </a:t>
            </a:r>
            <a:r>
              <a:rPr lang="fr-FR" sz="1400" dirty="0" err="1"/>
              <a:t>cost</a:t>
            </a:r>
            <a:r>
              <a:rPr lang="fr-FR" sz="1400" dirty="0"/>
              <a:t>:</a:t>
            </a:r>
          </a:p>
          <a:p>
            <a:pPr marL="285750" indent="-285750">
              <a:buClr>
                <a:srgbClr val="00BEFF"/>
              </a:buClr>
              <a:buFont typeface="Wingdings" panose="05000000000000000000" pitchFamily="2" charset="2"/>
              <a:buChar char="v"/>
            </a:pPr>
            <a:r>
              <a:rPr lang="fr-FR" sz="1400" dirty="0"/>
              <a:t>Target </a:t>
            </a:r>
            <a:r>
              <a:rPr lang="fr-FR" sz="1400" dirty="0" err="1"/>
              <a:t>operation</a:t>
            </a:r>
            <a:endParaRPr lang="fr-FR" sz="1400" dirty="0"/>
          </a:p>
          <a:p>
            <a:pPr marL="285750" indent="-285750">
              <a:buClr>
                <a:srgbClr val="00BEFF"/>
              </a:buClr>
              <a:buFont typeface="Wingdings" panose="05000000000000000000" pitchFamily="2" charset="2"/>
              <a:buChar char="v"/>
            </a:pPr>
            <a:r>
              <a:rPr lang="fr-FR" sz="1400" dirty="0"/>
              <a:t>Duration of </a:t>
            </a:r>
            <a:r>
              <a:rPr lang="fr-FR" sz="1400" dirty="0" err="1"/>
              <a:t>operation</a:t>
            </a:r>
            <a:endParaRPr lang="fr-FR" sz="1400" dirty="0"/>
          </a:p>
          <a:p>
            <a:pPr marL="285750" indent="-285750">
              <a:buClr>
                <a:srgbClr val="00BEFF"/>
              </a:buClr>
              <a:buFont typeface="Wingdings" panose="05000000000000000000" pitchFamily="2" charset="2"/>
              <a:buChar char="v"/>
            </a:pPr>
            <a:r>
              <a:rPr lang="fr-FR" sz="1400" dirty="0"/>
              <a:t>…</a:t>
            </a:r>
          </a:p>
        </p:txBody>
      </p:sp>
      <p:cxnSp>
        <p:nvCxnSpPr>
          <p:cNvPr id="43" name="Connecteur droit avec flèche 42">
            <a:extLst>
              <a:ext uri="{FF2B5EF4-FFF2-40B4-BE49-F238E27FC236}">
                <a16:creationId xmlns:a16="http://schemas.microsoft.com/office/drawing/2014/main" id="{F3BB4447-D67C-4D47-B141-DFA49174127C}"/>
              </a:ext>
            </a:extLst>
          </p:cNvPr>
          <p:cNvCxnSpPr>
            <a:cxnSpLocks/>
          </p:cNvCxnSpPr>
          <p:nvPr/>
        </p:nvCxnSpPr>
        <p:spPr>
          <a:xfrm flipV="1">
            <a:off x="7728258" y="2042995"/>
            <a:ext cx="0" cy="300965"/>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5" name="ZoneTexte 44">
            <a:extLst>
              <a:ext uri="{FF2B5EF4-FFF2-40B4-BE49-F238E27FC236}">
                <a16:creationId xmlns:a16="http://schemas.microsoft.com/office/drawing/2014/main" id="{B04FBB17-3BEB-47BC-A5CA-9688ECFFDF27}"/>
              </a:ext>
            </a:extLst>
          </p:cNvPr>
          <p:cNvSpPr txBox="1"/>
          <p:nvPr/>
        </p:nvSpPr>
        <p:spPr>
          <a:xfrm>
            <a:off x="8865310" y="2302530"/>
            <a:ext cx="2005228" cy="954107"/>
          </a:xfrm>
          <a:prstGeom prst="rect">
            <a:avLst/>
          </a:prstGeom>
          <a:noFill/>
        </p:spPr>
        <p:txBody>
          <a:bodyPr wrap="none" rtlCol="0">
            <a:spAutoFit/>
          </a:bodyPr>
          <a:lstStyle/>
          <a:p>
            <a:pPr algn="ctr"/>
            <a:r>
              <a:rPr lang="fr-FR" sz="1400" dirty="0"/>
              <a:t>Running </a:t>
            </a:r>
            <a:r>
              <a:rPr lang="fr-FR" sz="1400" dirty="0" err="1"/>
              <a:t>cost</a:t>
            </a:r>
            <a:r>
              <a:rPr lang="fr-FR" sz="1400" dirty="0"/>
              <a:t>:</a:t>
            </a:r>
          </a:p>
          <a:p>
            <a:pPr marL="285750" indent="-285750">
              <a:buClr>
                <a:srgbClr val="00BEFF"/>
              </a:buClr>
              <a:buFont typeface="Wingdings" panose="05000000000000000000" pitchFamily="2" charset="2"/>
              <a:buChar char="v"/>
            </a:pPr>
            <a:r>
              <a:rPr lang="fr-FR" sz="1400" dirty="0"/>
              <a:t>Energy of the control</a:t>
            </a:r>
          </a:p>
          <a:p>
            <a:pPr marL="285750" indent="-285750">
              <a:buClr>
                <a:srgbClr val="00BEFF"/>
              </a:buClr>
              <a:buFont typeface="Wingdings" panose="05000000000000000000" pitchFamily="2" charset="2"/>
              <a:buChar char="v"/>
            </a:pPr>
            <a:r>
              <a:rPr lang="fr-FR" sz="1400" dirty="0" err="1"/>
              <a:t>Avoided</a:t>
            </a:r>
            <a:r>
              <a:rPr lang="fr-FR" sz="1400" dirty="0"/>
              <a:t> states</a:t>
            </a:r>
          </a:p>
          <a:p>
            <a:pPr marL="285750" indent="-285750">
              <a:buClr>
                <a:srgbClr val="00BEFF"/>
              </a:buClr>
              <a:buFont typeface="Wingdings" panose="05000000000000000000" pitchFamily="2" charset="2"/>
              <a:buChar char="v"/>
            </a:pPr>
            <a:r>
              <a:rPr lang="fr-FR" sz="1400" dirty="0"/>
              <a:t>…</a:t>
            </a:r>
          </a:p>
        </p:txBody>
      </p:sp>
      <p:cxnSp>
        <p:nvCxnSpPr>
          <p:cNvPr id="46" name="Connecteur droit avec flèche 45">
            <a:extLst>
              <a:ext uri="{FF2B5EF4-FFF2-40B4-BE49-F238E27FC236}">
                <a16:creationId xmlns:a16="http://schemas.microsoft.com/office/drawing/2014/main" id="{A091818C-B67A-4F7E-9983-4A5C89762728}"/>
              </a:ext>
            </a:extLst>
          </p:cNvPr>
          <p:cNvCxnSpPr>
            <a:cxnSpLocks/>
          </p:cNvCxnSpPr>
          <p:nvPr/>
        </p:nvCxnSpPr>
        <p:spPr>
          <a:xfrm flipV="1">
            <a:off x="9867918" y="2042995"/>
            <a:ext cx="0" cy="300965"/>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0" name="ZoneTexte 59">
            <a:extLst>
              <a:ext uri="{FF2B5EF4-FFF2-40B4-BE49-F238E27FC236}">
                <a16:creationId xmlns:a16="http://schemas.microsoft.com/office/drawing/2014/main" id="{2CD1925B-5A64-4B59-B576-6352E0B2FD3E}"/>
              </a:ext>
            </a:extLst>
          </p:cNvPr>
          <p:cNvSpPr txBox="1"/>
          <p:nvPr/>
        </p:nvSpPr>
        <p:spPr>
          <a:xfrm>
            <a:off x="826454" y="4613914"/>
            <a:ext cx="434734" cy="215444"/>
          </a:xfrm>
          <a:prstGeom prst="rect">
            <a:avLst/>
          </a:prstGeom>
          <a:noFill/>
        </p:spPr>
        <p:txBody>
          <a:bodyPr wrap="none" rtlCol="0">
            <a:spAutoFit/>
          </a:bodyPr>
          <a:lstStyle/>
          <a:p>
            <a:r>
              <a:rPr lang="fr-FR" sz="800" b="0" i="0" u="none" strike="noStrike" dirty="0">
                <a:effectLst/>
              </a:rPr>
              <a:t>Hergé</a:t>
            </a:r>
          </a:p>
        </p:txBody>
      </p:sp>
      <p:grpSp>
        <p:nvGrpSpPr>
          <p:cNvPr id="65" name="Groupe 64">
            <a:extLst>
              <a:ext uri="{FF2B5EF4-FFF2-40B4-BE49-F238E27FC236}">
                <a16:creationId xmlns:a16="http://schemas.microsoft.com/office/drawing/2014/main" id="{B05C870D-AFF5-4737-80E9-A57DF7E6F2C9}"/>
              </a:ext>
            </a:extLst>
          </p:cNvPr>
          <p:cNvGrpSpPr/>
          <p:nvPr/>
        </p:nvGrpSpPr>
        <p:grpSpPr>
          <a:xfrm>
            <a:off x="7310453" y="3429000"/>
            <a:ext cx="3884599" cy="3309972"/>
            <a:chOff x="7310453" y="3429000"/>
            <a:chExt cx="3884599" cy="3309972"/>
          </a:xfrm>
        </p:grpSpPr>
        <p:grpSp>
          <p:nvGrpSpPr>
            <p:cNvPr id="64" name="Groupe 63">
              <a:extLst>
                <a:ext uri="{FF2B5EF4-FFF2-40B4-BE49-F238E27FC236}">
                  <a16:creationId xmlns:a16="http://schemas.microsoft.com/office/drawing/2014/main" id="{98DDE50A-F409-41FC-991B-5933CA907004}"/>
                </a:ext>
              </a:extLst>
            </p:cNvPr>
            <p:cNvGrpSpPr/>
            <p:nvPr/>
          </p:nvGrpSpPr>
          <p:grpSpPr>
            <a:xfrm>
              <a:off x="7313088" y="3429000"/>
              <a:ext cx="3425886" cy="2863868"/>
              <a:chOff x="7313088" y="3429000"/>
              <a:chExt cx="3425886" cy="2863868"/>
            </a:xfrm>
          </p:grpSpPr>
          <p:sp>
            <p:nvSpPr>
              <p:cNvPr id="59" name="ZoneTexte 58">
                <a:extLst>
                  <a:ext uri="{FF2B5EF4-FFF2-40B4-BE49-F238E27FC236}">
                    <a16:creationId xmlns:a16="http://schemas.microsoft.com/office/drawing/2014/main" id="{49496613-CB23-4CB1-9943-2DCED72C8677}"/>
                  </a:ext>
                </a:extLst>
              </p:cNvPr>
              <p:cNvSpPr txBox="1"/>
              <p:nvPr/>
            </p:nvSpPr>
            <p:spPr>
              <a:xfrm>
                <a:off x="8178910" y="3429000"/>
                <a:ext cx="1674562" cy="338554"/>
              </a:xfrm>
              <a:prstGeom prst="rect">
                <a:avLst/>
              </a:prstGeom>
              <a:noFill/>
            </p:spPr>
            <p:txBody>
              <a:bodyPr wrap="none" rtlCol="0">
                <a:spAutoFit/>
              </a:bodyPr>
              <a:lstStyle/>
              <a:p>
                <a:pPr algn="ctr"/>
                <a:r>
                  <a:rPr lang="fr-FR" sz="1600" b="1" noProof="0" dirty="0" err="1"/>
                  <a:t>Landscape</a:t>
                </a:r>
                <a:r>
                  <a:rPr lang="fr-FR" sz="1600" b="1" noProof="0" dirty="0"/>
                  <a:t> </a:t>
                </a:r>
                <a:r>
                  <a:rPr lang="fr-FR" sz="1600" b="1" noProof="0" dirty="0" err="1"/>
                  <a:t>search</a:t>
                </a:r>
                <a:endParaRPr lang="fr-FR" sz="1600" noProof="0" dirty="0"/>
              </a:p>
            </p:txBody>
          </p:sp>
          <p:sp>
            <p:nvSpPr>
              <p:cNvPr id="61" name="ZoneTexte 60">
                <a:extLst>
                  <a:ext uri="{FF2B5EF4-FFF2-40B4-BE49-F238E27FC236}">
                    <a16:creationId xmlns:a16="http://schemas.microsoft.com/office/drawing/2014/main" id="{B3A512AD-D999-4373-B62B-9E892B37A673}"/>
                  </a:ext>
                </a:extLst>
              </p:cNvPr>
              <p:cNvSpPr txBox="1"/>
              <p:nvPr/>
            </p:nvSpPr>
            <p:spPr>
              <a:xfrm>
                <a:off x="7467137" y="6077424"/>
                <a:ext cx="2425664" cy="215444"/>
              </a:xfrm>
              <a:prstGeom prst="rect">
                <a:avLst/>
              </a:prstGeom>
              <a:noFill/>
            </p:spPr>
            <p:txBody>
              <a:bodyPr wrap="none" rtlCol="0">
                <a:spAutoFit/>
              </a:bodyPr>
              <a:lstStyle/>
              <a:p>
                <a:r>
                  <a:rPr lang="fr-FR" sz="800" b="0" i="0" u="none" strike="noStrike" dirty="0">
                    <a:effectLst/>
                  </a:rPr>
                  <a:t> P. </a:t>
                </a:r>
                <a:r>
                  <a:rPr lang="fr-FR" sz="800" b="0" i="0" u="none" strike="noStrike" dirty="0" err="1">
                    <a:effectLst/>
                  </a:rPr>
                  <a:t>Rembold</a:t>
                </a:r>
                <a:r>
                  <a:rPr lang="fr-FR" sz="800" b="0" i="0" u="none" strike="noStrike" dirty="0">
                    <a:effectLst/>
                  </a:rPr>
                  <a:t> et al., </a:t>
                </a:r>
                <a:r>
                  <a:rPr lang="fr-FR" sz="800" b="0" i="1" u="none" strike="noStrike" dirty="0">
                    <a:effectLst/>
                  </a:rPr>
                  <a:t>AVS Quantum </a:t>
                </a:r>
                <a:r>
                  <a:rPr lang="fr-FR" sz="800" b="0" i="1" u="none" strike="noStrike" dirty="0" err="1">
                    <a:effectLst/>
                  </a:rPr>
                  <a:t>Sci</a:t>
                </a:r>
                <a:r>
                  <a:rPr lang="fr-FR" sz="800" b="1" i="0" u="none" strike="noStrike" dirty="0">
                    <a:effectLst/>
                  </a:rPr>
                  <a:t>. 2</a:t>
                </a:r>
                <a:r>
                  <a:rPr lang="fr-FR" sz="800" b="0" i="0" u="none" strike="noStrike" dirty="0">
                    <a:effectLst/>
                  </a:rPr>
                  <a:t>, 024701 (2020)</a:t>
                </a:r>
              </a:p>
            </p:txBody>
          </p:sp>
          <p:grpSp>
            <p:nvGrpSpPr>
              <p:cNvPr id="63" name="Groupe 62">
                <a:extLst>
                  <a:ext uri="{FF2B5EF4-FFF2-40B4-BE49-F238E27FC236}">
                    <a16:creationId xmlns:a16="http://schemas.microsoft.com/office/drawing/2014/main" id="{3E01692B-1643-4AAA-8B11-C09F7A4CE8E8}"/>
                  </a:ext>
                </a:extLst>
              </p:cNvPr>
              <p:cNvGrpSpPr/>
              <p:nvPr/>
            </p:nvGrpSpPr>
            <p:grpSpPr>
              <a:xfrm>
                <a:off x="7313088" y="3786551"/>
                <a:ext cx="3425886" cy="2218794"/>
                <a:chOff x="7313088" y="3786551"/>
                <a:chExt cx="3425886" cy="2218794"/>
              </a:xfrm>
            </p:grpSpPr>
            <p:pic>
              <p:nvPicPr>
                <p:cNvPr id="56" name="Image 55">
                  <a:extLst>
                    <a:ext uri="{FF2B5EF4-FFF2-40B4-BE49-F238E27FC236}">
                      <a16:creationId xmlns:a16="http://schemas.microsoft.com/office/drawing/2014/main" id="{5E54761B-FC2C-474F-9C29-F49661862469}"/>
                    </a:ext>
                  </a:extLst>
                </p:cNvPr>
                <p:cNvPicPr>
                  <a:picLocks noChangeAspect="1"/>
                </p:cNvPicPr>
                <p:nvPr/>
              </p:nvPicPr>
              <p:blipFill>
                <a:blip r:embed="rId7"/>
                <a:stretch>
                  <a:fillRect/>
                </a:stretch>
              </p:blipFill>
              <p:spPr>
                <a:xfrm>
                  <a:off x="7369354" y="3786551"/>
                  <a:ext cx="3369620" cy="2218794"/>
                </a:xfrm>
                <a:prstGeom prst="rect">
                  <a:avLst/>
                </a:prstGeom>
              </p:spPr>
            </p:pic>
            <p:sp>
              <p:nvSpPr>
                <p:cNvPr id="62" name="ZoneTexte 61">
                  <a:extLst>
                    <a:ext uri="{FF2B5EF4-FFF2-40B4-BE49-F238E27FC236}">
                      <a16:creationId xmlns:a16="http://schemas.microsoft.com/office/drawing/2014/main" id="{8B912D99-E467-4F28-AD93-4D737CC4882E}"/>
                    </a:ext>
                  </a:extLst>
                </p:cNvPr>
                <p:cNvSpPr txBox="1"/>
                <p:nvPr/>
              </p:nvSpPr>
              <p:spPr>
                <a:xfrm>
                  <a:off x="7313088" y="4429248"/>
                  <a:ext cx="308098" cy="369332"/>
                </a:xfrm>
                <a:prstGeom prst="rect">
                  <a:avLst/>
                </a:prstGeom>
                <a:solidFill>
                  <a:schemeClr val="bg1"/>
                </a:solidFill>
              </p:spPr>
              <p:txBody>
                <a:bodyPr wrap="none" rtlCol="0">
                  <a:spAutoFit/>
                </a:bodyPr>
                <a:lstStyle/>
                <a:p>
                  <a:r>
                    <a:rPr lang="fr-FR" b="0" i="0" u="none" strike="noStrike" dirty="0">
                      <a:effectLst/>
                    </a:rPr>
                    <a:t>C</a:t>
                  </a:r>
                </a:p>
              </p:txBody>
            </p:sp>
          </p:grpSp>
        </p:grpSp>
        <p:sp>
          <p:nvSpPr>
            <p:cNvPr id="57" name="ZoneTexte 56">
              <a:extLst>
                <a:ext uri="{FF2B5EF4-FFF2-40B4-BE49-F238E27FC236}">
                  <a16:creationId xmlns:a16="http://schemas.microsoft.com/office/drawing/2014/main" id="{AAE060EB-0C9D-4418-801A-B7ECD4F0CEA8}"/>
                </a:ext>
              </a:extLst>
            </p:cNvPr>
            <p:cNvSpPr txBox="1"/>
            <p:nvPr/>
          </p:nvSpPr>
          <p:spPr>
            <a:xfrm>
              <a:off x="7310453" y="6431195"/>
              <a:ext cx="3884599" cy="307777"/>
            </a:xfrm>
            <a:prstGeom prst="rect">
              <a:avLst/>
            </a:prstGeom>
            <a:noFill/>
            <a:ln w="19050">
              <a:solidFill>
                <a:srgbClr val="C00000"/>
              </a:solidFill>
            </a:ln>
          </p:spPr>
          <p:txBody>
            <a:bodyPr wrap="square" rtlCol="0">
              <a:spAutoFit/>
            </a:bodyPr>
            <a:lstStyle/>
            <a:p>
              <a:pPr algn="ctr"/>
              <a:r>
                <a:rPr lang="fr-FR" sz="1400" dirty="0"/>
                <a:t>Goal: </a:t>
              </a:r>
              <a:r>
                <a:rPr lang="fr-FR" sz="1400" dirty="0" err="1"/>
                <a:t>Minimize</a:t>
              </a:r>
              <a:r>
                <a:rPr lang="fr-FR" sz="1400" dirty="0"/>
                <a:t> </a:t>
              </a:r>
              <a:r>
                <a:rPr lang="fr-FR" sz="1400" dirty="0" err="1"/>
                <a:t>cost</a:t>
              </a:r>
              <a:r>
                <a:rPr lang="fr-FR" sz="1400" dirty="0"/>
                <a:t> </a:t>
              </a:r>
              <a:r>
                <a:rPr lang="fr-FR" sz="1400" dirty="0" err="1"/>
                <a:t>with</a:t>
              </a:r>
              <a:r>
                <a:rPr lang="fr-FR" sz="1400" dirty="0"/>
                <a:t> the control </a:t>
              </a:r>
              <a:r>
                <a:rPr lang="fr-FR" sz="1400" dirty="0" err="1"/>
                <a:t>parameters</a:t>
              </a:r>
              <a:endParaRPr lang="fr-FR" sz="1400" dirty="0"/>
            </a:p>
          </p:txBody>
        </p:sp>
      </p:grpSp>
      <p:pic>
        <p:nvPicPr>
          <p:cNvPr id="2" name="Image 1">
            <a:extLst>
              <a:ext uri="{FF2B5EF4-FFF2-40B4-BE49-F238E27FC236}">
                <a16:creationId xmlns:a16="http://schemas.microsoft.com/office/drawing/2014/main" id="{DBD43D1A-A770-B0A9-D9B4-18BB315F8BAC}"/>
              </a:ext>
            </a:extLst>
          </p:cNvPr>
          <p:cNvPicPr>
            <a:picLocks noChangeAspect="1"/>
          </p:cNvPicPr>
          <p:nvPr/>
        </p:nvPicPr>
        <p:blipFill>
          <a:blip r:embed="rId8"/>
          <a:stretch>
            <a:fillRect/>
          </a:stretch>
        </p:blipFill>
        <p:spPr>
          <a:xfrm>
            <a:off x="149310" y="139477"/>
            <a:ext cx="656033" cy="653612"/>
          </a:xfrm>
          <a:prstGeom prst="rect">
            <a:avLst/>
          </a:prstGeom>
        </p:spPr>
      </p:pic>
      <p:sp>
        <p:nvSpPr>
          <p:cNvPr id="4" name="Espace réservé de la date 11">
            <a:extLst>
              <a:ext uri="{FF2B5EF4-FFF2-40B4-BE49-F238E27FC236}">
                <a16:creationId xmlns:a16="http://schemas.microsoft.com/office/drawing/2014/main" id="{6DC588A6-966B-998E-FC5F-EE8588C54C5C}"/>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07177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7" grpId="0"/>
      <p:bldP spid="40" grpId="0"/>
      <p:bldP spid="42" grpId="0"/>
      <p:bldP spid="4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E23A0-2BE4-45FF-1C5E-4E976AE39A62}"/>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C9E4FA1A-84A5-4043-A3F6-E73C87622154}"/>
              </a:ext>
            </a:extLst>
          </p:cNvPr>
          <p:cNvPicPr>
            <a:picLocks noChangeAspect="1"/>
          </p:cNvPicPr>
          <p:nvPr/>
        </p:nvPicPr>
        <p:blipFill>
          <a:blip r:embed="rId3"/>
          <a:stretch>
            <a:fillRect/>
          </a:stretch>
        </p:blipFill>
        <p:spPr>
          <a:xfrm>
            <a:off x="7207120" y="4718007"/>
            <a:ext cx="4215523" cy="1530079"/>
          </a:xfrm>
          <a:prstGeom prst="rect">
            <a:avLst/>
          </a:prstGeom>
        </p:spPr>
      </p:pic>
      <p:sp>
        <p:nvSpPr>
          <p:cNvPr id="23" name="ZoneTexte 22">
            <a:extLst>
              <a:ext uri="{FF2B5EF4-FFF2-40B4-BE49-F238E27FC236}">
                <a16:creationId xmlns:a16="http://schemas.microsoft.com/office/drawing/2014/main" id="{ACE9EA63-7267-AD79-F283-C9C88263800F}"/>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Landscape</a:t>
            </a:r>
            <a:r>
              <a:rPr lang="fr-FR" sz="3200" dirty="0">
                <a:solidFill>
                  <a:srgbClr val="004191"/>
                </a:solidFill>
              </a:rPr>
              <a:t> </a:t>
            </a:r>
            <a:r>
              <a:rPr lang="fr-FR" sz="3200" dirty="0" err="1">
                <a:solidFill>
                  <a:srgbClr val="004191"/>
                </a:solidFill>
              </a:rPr>
              <a:t>search</a:t>
            </a:r>
            <a:endParaRPr lang="en-US" sz="3200" dirty="0">
              <a:solidFill>
                <a:schemeClr val="bg1"/>
              </a:solidFill>
            </a:endParaRPr>
          </a:p>
        </p:txBody>
      </p:sp>
      <p:cxnSp>
        <p:nvCxnSpPr>
          <p:cNvPr id="3" name="Connecteur droit 2">
            <a:extLst>
              <a:ext uri="{FF2B5EF4-FFF2-40B4-BE49-F238E27FC236}">
                <a16:creationId xmlns:a16="http://schemas.microsoft.com/office/drawing/2014/main" id="{6B087164-D35A-5052-DBFE-8C3AB2547E51}"/>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56EC4952-4C0E-4975-B4C8-B461BDDA7EFF}"/>
              </a:ext>
            </a:extLst>
          </p:cNvPr>
          <p:cNvSpPr>
            <a:spLocks noGrp="1"/>
          </p:cNvSpPr>
          <p:nvPr>
            <p:ph type="ftr" sz="quarter" idx="11"/>
          </p:nvPr>
        </p:nvSpPr>
        <p:spPr/>
        <p:txBody>
          <a:bodyPr/>
          <a:lstStyle/>
          <a:p>
            <a:r>
              <a:rPr lang="fr-FR" dirty="0"/>
              <a:t>Charles Babin</a:t>
            </a:r>
          </a:p>
        </p:txBody>
      </p:sp>
      <p:sp>
        <p:nvSpPr>
          <p:cNvPr id="10" name="Espace réservé du numéro de diapositive 9">
            <a:extLst>
              <a:ext uri="{FF2B5EF4-FFF2-40B4-BE49-F238E27FC236}">
                <a16:creationId xmlns:a16="http://schemas.microsoft.com/office/drawing/2014/main" id="{C66DF693-C350-9375-E0E4-C7B4E30A3C44}"/>
              </a:ext>
            </a:extLst>
          </p:cNvPr>
          <p:cNvSpPr>
            <a:spLocks noGrp="1"/>
          </p:cNvSpPr>
          <p:nvPr>
            <p:ph type="sldNum" sz="quarter" idx="12"/>
          </p:nvPr>
        </p:nvSpPr>
        <p:spPr/>
        <p:txBody>
          <a:bodyPr/>
          <a:lstStyle/>
          <a:p>
            <a:fld id="{BC52D411-5A3D-D14A-AF34-D9B1C8ECD583}" type="slidenum">
              <a:rPr lang="fr-FR" smtClean="0"/>
              <a:pPr/>
              <a:t>66</a:t>
            </a:fld>
            <a:endParaRPr lang="fr-FR"/>
          </a:p>
        </p:txBody>
      </p:sp>
      <p:grpSp>
        <p:nvGrpSpPr>
          <p:cNvPr id="5" name="Groupe 4">
            <a:extLst>
              <a:ext uri="{FF2B5EF4-FFF2-40B4-BE49-F238E27FC236}">
                <a16:creationId xmlns:a16="http://schemas.microsoft.com/office/drawing/2014/main" id="{95F1ECC6-3D03-963B-71D3-53147B43CF3A}"/>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4A2E20CE-07CD-5997-6621-30F3BB806C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CF8D605-5193-720B-7F1D-FC68B37B8C21}"/>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6" name="Image 55">
            <a:extLst>
              <a:ext uri="{FF2B5EF4-FFF2-40B4-BE49-F238E27FC236}">
                <a16:creationId xmlns:a16="http://schemas.microsoft.com/office/drawing/2014/main" id="{5E54761B-FC2C-474F-9C29-F49661862469}"/>
              </a:ext>
            </a:extLst>
          </p:cNvPr>
          <p:cNvPicPr>
            <a:picLocks noChangeAspect="1"/>
          </p:cNvPicPr>
          <p:nvPr/>
        </p:nvPicPr>
        <p:blipFill>
          <a:blip r:embed="rId5"/>
          <a:stretch>
            <a:fillRect/>
          </a:stretch>
        </p:blipFill>
        <p:spPr>
          <a:xfrm>
            <a:off x="1305931" y="2825195"/>
            <a:ext cx="3369620" cy="2218794"/>
          </a:xfrm>
          <a:prstGeom prst="rect">
            <a:avLst/>
          </a:prstGeom>
        </p:spPr>
      </p:pic>
      <p:sp>
        <p:nvSpPr>
          <p:cNvPr id="59" name="ZoneTexte 58">
            <a:extLst>
              <a:ext uri="{FF2B5EF4-FFF2-40B4-BE49-F238E27FC236}">
                <a16:creationId xmlns:a16="http://schemas.microsoft.com/office/drawing/2014/main" id="{49496613-CB23-4CB1-9943-2DCED72C8677}"/>
              </a:ext>
            </a:extLst>
          </p:cNvPr>
          <p:cNvSpPr txBox="1"/>
          <p:nvPr/>
        </p:nvSpPr>
        <p:spPr>
          <a:xfrm>
            <a:off x="2115487" y="2467644"/>
            <a:ext cx="1674562" cy="338554"/>
          </a:xfrm>
          <a:prstGeom prst="rect">
            <a:avLst/>
          </a:prstGeom>
          <a:noFill/>
        </p:spPr>
        <p:txBody>
          <a:bodyPr wrap="none" rtlCol="0">
            <a:spAutoFit/>
          </a:bodyPr>
          <a:lstStyle/>
          <a:p>
            <a:pPr algn="ctr"/>
            <a:r>
              <a:rPr lang="fr-FR" sz="1600" b="1" noProof="0" dirty="0" err="1"/>
              <a:t>Landscape</a:t>
            </a:r>
            <a:r>
              <a:rPr lang="fr-FR" sz="1600" b="1" noProof="0" dirty="0"/>
              <a:t> </a:t>
            </a:r>
            <a:r>
              <a:rPr lang="fr-FR" sz="1600" b="1" noProof="0" dirty="0" err="1"/>
              <a:t>search</a:t>
            </a:r>
            <a:endParaRPr lang="fr-FR" sz="1600" noProof="0" dirty="0"/>
          </a:p>
        </p:txBody>
      </p:sp>
      <p:sp>
        <p:nvSpPr>
          <p:cNvPr id="61" name="ZoneTexte 60">
            <a:extLst>
              <a:ext uri="{FF2B5EF4-FFF2-40B4-BE49-F238E27FC236}">
                <a16:creationId xmlns:a16="http://schemas.microsoft.com/office/drawing/2014/main" id="{B3A512AD-D999-4373-B62B-9E892B37A673}"/>
              </a:ext>
            </a:extLst>
          </p:cNvPr>
          <p:cNvSpPr txBox="1"/>
          <p:nvPr/>
        </p:nvSpPr>
        <p:spPr>
          <a:xfrm>
            <a:off x="1249665" y="5124541"/>
            <a:ext cx="2425664" cy="215444"/>
          </a:xfrm>
          <a:prstGeom prst="rect">
            <a:avLst/>
          </a:prstGeom>
          <a:noFill/>
        </p:spPr>
        <p:txBody>
          <a:bodyPr wrap="none" rtlCol="0">
            <a:spAutoFit/>
          </a:bodyPr>
          <a:lstStyle/>
          <a:p>
            <a:r>
              <a:rPr lang="fr-FR" sz="800" b="0" i="0" u="none" strike="noStrike" dirty="0">
                <a:effectLst/>
              </a:rPr>
              <a:t> P. </a:t>
            </a:r>
            <a:r>
              <a:rPr lang="fr-FR" sz="800" b="0" i="0" u="none" strike="noStrike" dirty="0" err="1">
                <a:effectLst/>
              </a:rPr>
              <a:t>Rembold</a:t>
            </a:r>
            <a:r>
              <a:rPr lang="fr-FR" sz="800" b="0" i="0" u="none" strike="noStrike" dirty="0">
                <a:effectLst/>
              </a:rPr>
              <a:t> et al., </a:t>
            </a:r>
            <a:r>
              <a:rPr lang="fr-FR" sz="800" b="0" i="1" u="none" strike="noStrike" dirty="0">
                <a:effectLst/>
              </a:rPr>
              <a:t>AVS Quantum </a:t>
            </a:r>
            <a:r>
              <a:rPr lang="fr-FR" sz="800" b="0" i="1" u="none" strike="noStrike" dirty="0" err="1">
                <a:effectLst/>
              </a:rPr>
              <a:t>Sci</a:t>
            </a:r>
            <a:r>
              <a:rPr lang="fr-FR" sz="800" b="1" i="0" u="none" strike="noStrike" dirty="0">
                <a:effectLst/>
              </a:rPr>
              <a:t>. 2</a:t>
            </a:r>
            <a:r>
              <a:rPr lang="fr-FR" sz="800" b="0" i="0" u="none" strike="noStrike" dirty="0">
                <a:effectLst/>
              </a:rPr>
              <a:t>, 024701 (2020)</a:t>
            </a:r>
          </a:p>
        </p:txBody>
      </p:sp>
      <p:sp>
        <p:nvSpPr>
          <p:cNvPr id="62" name="ZoneTexte 61">
            <a:extLst>
              <a:ext uri="{FF2B5EF4-FFF2-40B4-BE49-F238E27FC236}">
                <a16:creationId xmlns:a16="http://schemas.microsoft.com/office/drawing/2014/main" id="{8B912D99-E467-4F28-AD93-4D737CC4882E}"/>
              </a:ext>
            </a:extLst>
          </p:cNvPr>
          <p:cNvSpPr txBox="1"/>
          <p:nvPr/>
        </p:nvSpPr>
        <p:spPr>
          <a:xfrm>
            <a:off x="1249665" y="3452690"/>
            <a:ext cx="308098" cy="369332"/>
          </a:xfrm>
          <a:prstGeom prst="rect">
            <a:avLst/>
          </a:prstGeom>
          <a:solidFill>
            <a:schemeClr val="bg1"/>
          </a:solidFill>
        </p:spPr>
        <p:txBody>
          <a:bodyPr wrap="none" rtlCol="0">
            <a:spAutoFit/>
          </a:bodyPr>
          <a:lstStyle/>
          <a:p>
            <a:r>
              <a:rPr lang="fr-FR" b="0" i="0" u="none" strike="noStrike" dirty="0">
                <a:effectLst/>
              </a:rPr>
              <a:t>C</a:t>
            </a:r>
          </a:p>
        </p:txBody>
      </p:sp>
      <p:cxnSp>
        <p:nvCxnSpPr>
          <p:cNvPr id="4" name="Connecteur droit 3">
            <a:extLst>
              <a:ext uri="{FF2B5EF4-FFF2-40B4-BE49-F238E27FC236}">
                <a16:creationId xmlns:a16="http://schemas.microsoft.com/office/drawing/2014/main" id="{031FA307-6801-4EA3-9AE9-C4D364B5F2C8}"/>
              </a:ext>
            </a:extLst>
          </p:cNvPr>
          <p:cNvCxnSpPr>
            <a:cxnSpLocks/>
            <a:stCxn id="56" idx="3"/>
          </p:cNvCxnSpPr>
          <p:nvPr/>
        </p:nvCxnSpPr>
        <p:spPr>
          <a:xfrm flipV="1">
            <a:off x="4675551" y="2636921"/>
            <a:ext cx="1879361" cy="1297671"/>
          </a:xfrm>
          <a:prstGeom prst="line">
            <a:avLst/>
          </a:prstGeom>
          <a:ln w="34925">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Connecteur droit 38">
            <a:extLst>
              <a:ext uri="{FF2B5EF4-FFF2-40B4-BE49-F238E27FC236}">
                <a16:creationId xmlns:a16="http://schemas.microsoft.com/office/drawing/2014/main" id="{DEC247EE-8301-4128-96CB-661F840D61CD}"/>
              </a:ext>
            </a:extLst>
          </p:cNvPr>
          <p:cNvCxnSpPr>
            <a:cxnSpLocks/>
            <a:stCxn id="56" idx="3"/>
          </p:cNvCxnSpPr>
          <p:nvPr/>
        </p:nvCxnSpPr>
        <p:spPr>
          <a:xfrm>
            <a:off x="4675551" y="3934592"/>
            <a:ext cx="1912987" cy="1244946"/>
          </a:xfrm>
          <a:prstGeom prst="line">
            <a:avLst/>
          </a:prstGeom>
          <a:ln w="34925">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12E8F85F-0783-4B20-B56B-113166E37DF9}"/>
              </a:ext>
            </a:extLst>
          </p:cNvPr>
          <p:cNvSpPr txBox="1"/>
          <p:nvPr/>
        </p:nvSpPr>
        <p:spPr>
          <a:xfrm>
            <a:off x="7434711" y="1167322"/>
            <a:ext cx="3760342" cy="338554"/>
          </a:xfrm>
          <a:prstGeom prst="rect">
            <a:avLst/>
          </a:prstGeom>
          <a:noFill/>
        </p:spPr>
        <p:txBody>
          <a:bodyPr wrap="square">
            <a:spAutoFit/>
          </a:bodyPr>
          <a:lstStyle/>
          <a:p>
            <a:pPr algn="ctr"/>
            <a:r>
              <a:rPr lang="fr-FR" sz="1600" b="1" dirty="0" err="1"/>
              <a:t>Pontryagin</a:t>
            </a:r>
            <a:r>
              <a:rPr lang="fr-FR" sz="1600" b="1" dirty="0"/>
              <a:t> Maximum </a:t>
            </a:r>
            <a:r>
              <a:rPr lang="fr-FR" sz="1600" b="1" dirty="0" err="1"/>
              <a:t>Principle</a:t>
            </a:r>
            <a:r>
              <a:rPr lang="fr-FR" sz="1600" b="1" dirty="0"/>
              <a:t> (PMP)</a:t>
            </a:r>
          </a:p>
        </p:txBody>
      </p:sp>
      <p:pic>
        <p:nvPicPr>
          <p:cNvPr id="20" name="Image 19">
            <a:extLst>
              <a:ext uri="{FF2B5EF4-FFF2-40B4-BE49-F238E27FC236}">
                <a16:creationId xmlns:a16="http://schemas.microsoft.com/office/drawing/2014/main" id="{270FA694-E351-42F3-9CF9-84B9876259BD}"/>
              </a:ext>
            </a:extLst>
          </p:cNvPr>
          <p:cNvPicPr>
            <a:picLocks noChangeAspect="1"/>
          </p:cNvPicPr>
          <p:nvPr/>
        </p:nvPicPr>
        <p:blipFill>
          <a:blip r:embed="rId6"/>
          <a:stretch>
            <a:fillRect/>
          </a:stretch>
        </p:blipFill>
        <p:spPr>
          <a:xfrm>
            <a:off x="7159669" y="1659254"/>
            <a:ext cx="1242284" cy="1861514"/>
          </a:xfrm>
          <a:prstGeom prst="rect">
            <a:avLst/>
          </a:prstGeom>
        </p:spPr>
      </p:pic>
      <p:sp>
        <p:nvSpPr>
          <p:cNvPr id="47" name="ZoneTexte 46">
            <a:extLst>
              <a:ext uri="{FF2B5EF4-FFF2-40B4-BE49-F238E27FC236}">
                <a16:creationId xmlns:a16="http://schemas.microsoft.com/office/drawing/2014/main" id="{2FB155DA-53C9-4177-AE31-9F9785FC2821}"/>
              </a:ext>
            </a:extLst>
          </p:cNvPr>
          <p:cNvSpPr txBox="1"/>
          <p:nvPr/>
        </p:nvSpPr>
        <p:spPr>
          <a:xfrm>
            <a:off x="8488981" y="2042039"/>
            <a:ext cx="3370282" cy="738664"/>
          </a:xfrm>
          <a:prstGeom prst="rect">
            <a:avLst/>
          </a:prstGeom>
          <a:noFill/>
        </p:spPr>
        <p:txBody>
          <a:bodyPr wrap="none" rtlCol="0">
            <a:spAutoFit/>
          </a:bodyPr>
          <a:lstStyle/>
          <a:p>
            <a:pPr marL="285750" indent="-285750">
              <a:buClr>
                <a:srgbClr val="00BEFF"/>
              </a:buClr>
              <a:buFont typeface="Wingdings" panose="05000000000000000000" pitchFamily="2" charset="2"/>
              <a:buChar char="v"/>
            </a:pPr>
            <a:r>
              <a:rPr lang="fr-FR" sz="1400" dirty="0" err="1"/>
              <a:t>Analytical</a:t>
            </a:r>
            <a:r>
              <a:rPr lang="fr-FR" sz="1400" dirty="0"/>
              <a:t> solutions</a:t>
            </a:r>
          </a:p>
          <a:p>
            <a:pPr marL="285750" indent="-285750">
              <a:buClr>
                <a:srgbClr val="00BEFF"/>
              </a:buClr>
              <a:buFont typeface="Wingdings" panose="05000000000000000000" pitchFamily="2" charset="2"/>
              <a:buChar char="v"/>
            </a:pPr>
            <a:r>
              <a:rPr lang="fr-FR" sz="1400" dirty="0" err="1"/>
              <a:t>Definition</a:t>
            </a:r>
            <a:r>
              <a:rPr lang="fr-FR" sz="1400" dirty="0"/>
              <a:t> of a </a:t>
            </a:r>
            <a:r>
              <a:rPr lang="fr-FR" sz="1400" dirty="0" err="1"/>
              <a:t>Hamiltonian</a:t>
            </a:r>
            <a:r>
              <a:rPr lang="fr-FR" sz="1400" dirty="0"/>
              <a:t> to </a:t>
            </a:r>
            <a:r>
              <a:rPr lang="fr-FR" sz="1400" dirty="0" err="1"/>
              <a:t>maximize</a:t>
            </a:r>
            <a:endParaRPr lang="fr-FR" sz="1400" dirty="0"/>
          </a:p>
          <a:p>
            <a:pPr marL="285750" indent="-285750">
              <a:buClr>
                <a:srgbClr val="00BEFF"/>
              </a:buClr>
              <a:buFont typeface="Wingdings" panose="05000000000000000000" pitchFamily="2" charset="2"/>
              <a:buChar char="v"/>
            </a:pPr>
            <a:r>
              <a:rPr lang="fr-FR" sz="1400" dirty="0"/>
              <a:t>Low-</a:t>
            </a:r>
            <a:r>
              <a:rPr lang="fr-FR" sz="1400" dirty="0" err="1"/>
              <a:t>dimensional</a:t>
            </a:r>
            <a:r>
              <a:rPr lang="fr-FR" sz="1400" dirty="0"/>
              <a:t> </a:t>
            </a:r>
            <a:r>
              <a:rPr lang="fr-FR" sz="1400" dirty="0" err="1"/>
              <a:t>systems</a:t>
            </a:r>
            <a:endParaRPr lang="fr-FR" sz="1400" dirty="0"/>
          </a:p>
        </p:txBody>
      </p:sp>
      <p:sp>
        <p:nvSpPr>
          <p:cNvPr id="48" name="ZoneTexte 47">
            <a:extLst>
              <a:ext uri="{FF2B5EF4-FFF2-40B4-BE49-F238E27FC236}">
                <a16:creationId xmlns:a16="http://schemas.microsoft.com/office/drawing/2014/main" id="{17DEC602-28FC-4FA7-82DF-FEA6DC70F230}"/>
              </a:ext>
            </a:extLst>
          </p:cNvPr>
          <p:cNvSpPr txBox="1"/>
          <p:nvPr/>
        </p:nvSpPr>
        <p:spPr>
          <a:xfrm>
            <a:off x="7115553" y="3560016"/>
            <a:ext cx="638316" cy="215444"/>
          </a:xfrm>
          <a:prstGeom prst="rect">
            <a:avLst/>
          </a:prstGeom>
          <a:noFill/>
        </p:spPr>
        <p:txBody>
          <a:bodyPr wrap="none" rtlCol="0">
            <a:spAutoFit/>
          </a:bodyPr>
          <a:lstStyle/>
          <a:p>
            <a:r>
              <a:rPr lang="fr-FR" sz="800" b="0" i="0" u="none" strike="noStrike" dirty="0" err="1">
                <a:effectLst/>
              </a:rPr>
              <a:t>Pontryagin</a:t>
            </a:r>
            <a:endParaRPr lang="fr-FR" sz="800" b="0" i="0" u="none" strike="noStrike" dirty="0">
              <a:effectLst/>
            </a:endParaRPr>
          </a:p>
        </p:txBody>
      </p:sp>
      <p:sp>
        <p:nvSpPr>
          <p:cNvPr id="49" name="ZoneTexte 48">
            <a:extLst>
              <a:ext uri="{FF2B5EF4-FFF2-40B4-BE49-F238E27FC236}">
                <a16:creationId xmlns:a16="http://schemas.microsoft.com/office/drawing/2014/main" id="{3764CCAB-5D91-4C49-B58C-35C4051E2021}"/>
              </a:ext>
            </a:extLst>
          </p:cNvPr>
          <p:cNvSpPr txBox="1"/>
          <p:nvPr/>
        </p:nvSpPr>
        <p:spPr>
          <a:xfrm>
            <a:off x="7434711" y="4253473"/>
            <a:ext cx="3760342" cy="338554"/>
          </a:xfrm>
          <a:prstGeom prst="rect">
            <a:avLst/>
          </a:prstGeom>
          <a:noFill/>
        </p:spPr>
        <p:txBody>
          <a:bodyPr wrap="square">
            <a:spAutoFit/>
          </a:bodyPr>
          <a:lstStyle/>
          <a:p>
            <a:pPr algn="ctr"/>
            <a:r>
              <a:rPr lang="fr-FR" sz="1600" b="1" dirty="0" err="1"/>
              <a:t>Numerical</a:t>
            </a:r>
            <a:r>
              <a:rPr lang="fr-FR" sz="1600" b="1" dirty="0"/>
              <a:t> solution: Gradient </a:t>
            </a:r>
            <a:r>
              <a:rPr lang="fr-FR" sz="1600" b="1" dirty="0" err="1"/>
              <a:t>descent</a:t>
            </a:r>
            <a:endParaRPr lang="fr-FR" sz="1600" b="1" dirty="0"/>
          </a:p>
        </p:txBody>
      </p:sp>
      <p:sp>
        <p:nvSpPr>
          <p:cNvPr id="51" name="ZoneTexte 50">
            <a:extLst>
              <a:ext uri="{FF2B5EF4-FFF2-40B4-BE49-F238E27FC236}">
                <a16:creationId xmlns:a16="http://schemas.microsoft.com/office/drawing/2014/main" id="{B1F86448-A998-467E-B1DD-317A883EB09D}"/>
              </a:ext>
            </a:extLst>
          </p:cNvPr>
          <p:cNvSpPr txBox="1"/>
          <p:nvPr/>
        </p:nvSpPr>
        <p:spPr>
          <a:xfrm>
            <a:off x="7369046" y="6186020"/>
            <a:ext cx="2425664" cy="215444"/>
          </a:xfrm>
          <a:prstGeom prst="rect">
            <a:avLst/>
          </a:prstGeom>
          <a:noFill/>
        </p:spPr>
        <p:txBody>
          <a:bodyPr wrap="none" rtlCol="0">
            <a:spAutoFit/>
          </a:bodyPr>
          <a:lstStyle/>
          <a:p>
            <a:r>
              <a:rPr lang="fr-FR" sz="800" b="0" i="0" u="none" strike="noStrike" dirty="0">
                <a:effectLst/>
              </a:rPr>
              <a:t> P. </a:t>
            </a:r>
            <a:r>
              <a:rPr lang="fr-FR" sz="800" b="0" i="0" u="none" strike="noStrike" dirty="0" err="1">
                <a:effectLst/>
              </a:rPr>
              <a:t>Rembold</a:t>
            </a:r>
            <a:r>
              <a:rPr lang="fr-FR" sz="800" b="0" i="0" u="none" strike="noStrike" dirty="0">
                <a:effectLst/>
              </a:rPr>
              <a:t> et al., </a:t>
            </a:r>
            <a:r>
              <a:rPr lang="fr-FR" sz="800" b="0" i="1" u="none" strike="noStrike" dirty="0">
                <a:effectLst/>
              </a:rPr>
              <a:t>AVS Quantum </a:t>
            </a:r>
            <a:r>
              <a:rPr lang="fr-FR" sz="800" b="0" i="1" u="none" strike="noStrike" dirty="0" err="1">
                <a:effectLst/>
              </a:rPr>
              <a:t>Sci</a:t>
            </a:r>
            <a:r>
              <a:rPr lang="fr-FR" sz="800" b="1" i="0" u="none" strike="noStrike" dirty="0">
                <a:effectLst/>
              </a:rPr>
              <a:t>. 2</a:t>
            </a:r>
            <a:r>
              <a:rPr lang="fr-FR" sz="800" b="0" i="0" u="none" strike="noStrike" dirty="0">
                <a:effectLst/>
              </a:rPr>
              <a:t>, 024701 (2020)</a:t>
            </a:r>
          </a:p>
        </p:txBody>
      </p:sp>
      <p:sp>
        <p:nvSpPr>
          <p:cNvPr id="30" name="ZoneTexte 29">
            <a:extLst>
              <a:ext uri="{FF2B5EF4-FFF2-40B4-BE49-F238E27FC236}">
                <a16:creationId xmlns:a16="http://schemas.microsoft.com/office/drawing/2014/main" id="{D7D401FD-2928-4BAB-B011-EA080F1AE335}"/>
              </a:ext>
            </a:extLst>
          </p:cNvPr>
          <p:cNvSpPr txBox="1"/>
          <p:nvPr/>
        </p:nvSpPr>
        <p:spPr>
          <a:xfrm>
            <a:off x="7789595" y="6425490"/>
            <a:ext cx="3318409" cy="307777"/>
          </a:xfrm>
          <a:prstGeom prst="rect">
            <a:avLst/>
          </a:prstGeom>
          <a:noFill/>
        </p:spPr>
        <p:txBody>
          <a:bodyPr wrap="none" rtlCol="0">
            <a:spAutoFit/>
          </a:bodyPr>
          <a:lstStyle/>
          <a:p>
            <a:r>
              <a:rPr lang="fr-FR" sz="1400" dirty="0"/>
              <a:t>GRAPE: </a:t>
            </a:r>
            <a:r>
              <a:rPr lang="fr-FR" sz="1400" dirty="0" err="1"/>
              <a:t>GRadient</a:t>
            </a:r>
            <a:r>
              <a:rPr lang="fr-FR" sz="1400" dirty="0"/>
              <a:t> </a:t>
            </a:r>
            <a:r>
              <a:rPr lang="fr-FR" sz="1400" dirty="0" err="1"/>
              <a:t>Ascent</a:t>
            </a:r>
            <a:r>
              <a:rPr lang="fr-FR" sz="1400" dirty="0"/>
              <a:t> Pulse Engineering</a:t>
            </a:r>
          </a:p>
        </p:txBody>
      </p:sp>
      <p:pic>
        <p:nvPicPr>
          <p:cNvPr id="50" name="Image 49">
            <a:extLst>
              <a:ext uri="{FF2B5EF4-FFF2-40B4-BE49-F238E27FC236}">
                <a16:creationId xmlns:a16="http://schemas.microsoft.com/office/drawing/2014/main" id="{F7D90293-6E00-4A28-B35D-9B60A20E6F84}"/>
              </a:ext>
            </a:extLst>
          </p:cNvPr>
          <p:cNvPicPr>
            <a:picLocks noChangeAspect="1"/>
          </p:cNvPicPr>
          <p:nvPr/>
        </p:nvPicPr>
        <p:blipFill>
          <a:blip r:embed="rId7"/>
          <a:stretch>
            <a:fillRect/>
          </a:stretch>
        </p:blipFill>
        <p:spPr>
          <a:xfrm>
            <a:off x="6017505" y="5277651"/>
            <a:ext cx="1142164" cy="536886"/>
          </a:xfrm>
          <a:prstGeom prst="rect">
            <a:avLst/>
          </a:prstGeom>
        </p:spPr>
      </p:pic>
      <p:pic>
        <p:nvPicPr>
          <p:cNvPr id="2" name="Image 1">
            <a:extLst>
              <a:ext uri="{FF2B5EF4-FFF2-40B4-BE49-F238E27FC236}">
                <a16:creationId xmlns:a16="http://schemas.microsoft.com/office/drawing/2014/main" id="{0BE5428E-7FFB-84B2-9F3B-09755E040066}"/>
              </a:ext>
            </a:extLst>
          </p:cNvPr>
          <p:cNvPicPr>
            <a:picLocks noChangeAspect="1"/>
          </p:cNvPicPr>
          <p:nvPr/>
        </p:nvPicPr>
        <p:blipFill>
          <a:blip r:embed="rId8"/>
          <a:stretch>
            <a:fillRect/>
          </a:stretch>
        </p:blipFill>
        <p:spPr>
          <a:xfrm>
            <a:off x="149310" y="139477"/>
            <a:ext cx="656033" cy="653612"/>
          </a:xfrm>
          <a:prstGeom prst="rect">
            <a:avLst/>
          </a:prstGeom>
        </p:spPr>
      </p:pic>
      <p:sp>
        <p:nvSpPr>
          <p:cNvPr id="9" name="Espace réservé de la date 11">
            <a:extLst>
              <a:ext uri="{FF2B5EF4-FFF2-40B4-BE49-F238E27FC236}">
                <a16:creationId xmlns:a16="http://schemas.microsoft.com/office/drawing/2014/main" id="{FCF1059A-80CF-DB03-0A3C-12CC19697D7F}"/>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19782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49" grpId="0"/>
      <p:bldP spid="51"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FDFB1-EFD4-9E97-64F0-652BF05BD5C3}"/>
            </a:ext>
          </a:extLst>
        </p:cNvPr>
        <p:cNvGrpSpPr/>
        <p:nvPr/>
      </p:nvGrpSpPr>
      <p:grpSpPr>
        <a:xfrm>
          <a:off x="0" y="0"/>
          <a:ext cx="0" cy="0"/>
          <a:chOff x="0" y="0"/>
          <a:chExt cx="0" cy="0"/>
        </a:xfrm>
      </p:grpSpPr>
      <p:pic>
        <p:nvPicPr>
          <p:cNvPr id="61" name="Image 60">
            <a:extLst>
              <a:ext uri="{FF2B5EF4-FFF2-40B4-BE49-F238E27FC236}">
                <a16:creationId xmlns:a16="http://schemas.microsoft.com/office/drawing/2014/main" id="{BBEA0BCD-D79E-4B32-BE00-4420257BBB97}"/>
              </a:ext>
            </a:extLst>
          </p:cNvPr>
          <p:cNvPicPr>
            <a:picLocks noChangeAspect="1"/>
          </p:cNvPicPr>
          <p:nvPr/>
        </p:nvPicPr>
        <p:blipFill>
          <a:blip r:embed="rId3"/>
          <a:stretch>
            <a:fillRect/>
          </a:stretch>
        </p:blipFill>
        <p:spPr>
          <a:xfrm>
            <a:off x="8757940" y="4761245"/>
            <a:ext cx="2385114" cy="602022"/>
          </a:xfrm>
          <a:prstGeom prst="rect">
            <a:avLst/>
          </a:prstGeom>
        </p:spPr>
      </p:pic>
      <p:pic>
        <p:nvPicPr>
          <p:cNvPr id="59" name="Image 58">
            <a:extLst>
              <a:ext uri="{FF2B5EF4-FFF2-40B4-BE49-F238E27FC236}">
                <a16:creationId xmlns:a16="http://schemas.microsoft.com/office/drawing/2014/main" id="{1D4C0F30-4DB0-4A70-9C0A-7744383F6DEF}"/>
              </a:ext>
            </a:extLst>
          </p:cNvPr>
          <p:cNvPicPr>
            <a:picLocks noChangeAspect="1"/>
          </p:cNvPicPr>
          <p:nvPr/>
        </p:nvPicPr>
        <p:blipFill>
          <a:blip r:embed="rId4"/>
          <a:stretch>
            <a:fillRect/>
          </a:stretch>
        </p:blipFill>
        <p:spPr>
          <a:xfrm>
            <a:off x="8336481" y="5777200"/>
            <a:ext cx="3574829" cy="564838"/>
          </a:xfrm>
          <a:prstGeom prst="rect">
            <a:avLst/>
          </a:prstGeom>
        </p:spPr>
      </p:pic>
      <p:pic>
        <p:nvPicPr>
          <p:cNvPr id="48" name="Image 47">
            <a:extLst>
              <a:ext uri="{FF2B5EF4-FFF2-40B4-BE49-F238E27FC236}">
                <a16:creationId xmlns:a16="http://schemas.microsoft.com/office/drawing/2014/main" id="{76B27F06-CC99-4485-B2E9-23099D381F83}"/>
              </a:ext>
            </a:extLst>
          </p:cNvPr>
          <p:cNvPicPr>
            <a:picLocks noChangeAspect="1"/>
          </p:cNvPicPr>
          <p:nvPr/>
        </p:nvPicPr>
        <p:blipFill>
          <a:blip r:embed="rId5"/>
          <a:stretch>
            <a:fillRect/>
          </a:stretch>
        </p:blipFill>
        <p:spPr>
          <a:xfrm>
            <a:off x="1668836" y="4635655"/>
            <a:ext cx="2902379" cy="1831032"/>
          </a:xfrm>
          <a:prstGeom prst="rect">
            <a:avLst/>
          </a:prstGeom>
        </p:spPr>
      </p:pic>
      <p:sp>
        <p:nvSpPr>
          <p:cNvPr id="23" name="ZoneTexte 22">
            <a:extLst>
              <a:ext uri="{FF2B5EF4-FFF2-40B4-BE49-F238E27FC236}">
                <a16:creationId xmlns:a16="http://schemas.microsoft.com/office/drawing/2014/main" id="{84ACA105-1330-BC18-5F70-8244F4F7B28A}"/>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2-spins system</a:t>
            </a:r>
            <a:endParaRPr lang="en-US" sz="3200" dirty="0">
              <a:solidFill>
                <a:schemeClr val="bg1"/>
              </a:solidFill>
            </a:endParaRPr>
          </a:p>
        </p:txBody>
      </p:sp>
      <p:cxnSp>
        <p:nvCxnSpPr>
          <p:cNvPr id="3" name="Connecteur droit 2">
            <a:extLst>
              <a:ext uri="{FF2B5EF4-FFF2-40B4-BE49-F238E27FC236}">
                <a16:creationId xmlns:a16="http://schemas.microsoft.com/office/drawing/2014/main" id="{255D79C7-047B-4705-E210-74030B1431DE}"/>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1222E2DB-A301-69D7-CEC5-F5462A3708BB}"/>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2BB712EE-B48C-9618-042B-BA66CF9E6198}"/>
              </a:ext>
            </a:extLst>
          </p:cNvPr>
          <p:cNvSpPr>
            <a:spLocks noGrp="1"/>
          </p:cNvSpPr>
          <p:nvPr>
            <p:ph type="sldNum" sz="quarter" idx="12"/>
          </p:nvPr>
        </p:nvSpPr>
        <p:spPr/>
        <p:txBody>
          <a:bodyPr/>
          <a:lstStyle/>
          <a:p>
            <a:fld id="{BC52D411-5A3D-D14A-AF34-D9B1C8ECD583}" type="slidenum">
              <a:rPr lang="fr-FR" smtClean="0"/>
              <a:pPr/>
              <a:t>67</a:t>
            </a:fld>
            <a:endParaRPr lang="fr-FR"/>
          </a:p>
        </p:txBody>
      </p:sp>
      <p:grpSp>
        <p:nvGrpSpPr>
          <p:cNvPr id="5" name="Groupe 4">
            <a:extLst>
              <a:ext uri="{FF2B5EF4-FFF2-40B4-BE49-F238E27FC236}">
                <a16:creationId xmlns:a16="http://schemas.microsoft.com/office/drawing/2014/main" id="{DAC25637-90E2-4DF6-5481-4638B0A76EB6}"/>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5271A520-CC67-52AE-7A6C-5A4531EF05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9BB696A-E3CD-082B-9655-4FA9D0EFAB55}"/>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a:extLst>
              <a:ext uri="{FF2B5EF4-FFF2-40B4-BE49-F238E27FC236}">
                <a16:creationId xmlns:a16="http://schemas.microsoft.com/office/drawing/2014/main" id="{BDB8B316-5EAE-44F5-85F9-70CAEBFB7C3E}"/>
              </a:ext>
            </a:extLst>
          </p:cNvPr>
          <p:cNvGrpSpPr/>
          <p:nvPr/>
        </p:nvGrpSpPr>
        <p:grpSpPr>
          <a:xfrm>
            <a:off x="7017730" y="1617244"/>
            <a:ext cx="3651310" cy="2465328"/>
            <a:chOff x="24124346" y="14990298"/>
            <a:chExt cx="3852799" cy="2601372"/>
          </a:xfrm>
        </p:grpSpPr>
        <p:cxnSp>
          <p:nvCxnSpPr>
            <p:cNvPr id="14" name="Connecteur droit avec flèche 13">
              <a:extLst>
                <a:ext uri="{FF2B5EF4-FFF2-40B4-BE49-F238E27FC236}">
                  <a16:creationId xmlns:a16="http://schemas.microsoft.com/office/drawing/2014/main" id="{F00F9DF9-5BCF-4F5A-AE2A-ECA8D06946A3}"/>
                </a:ext>
              </a:extLst>
            </p:cNvPr>
            <p:cNvCxnSpPr>
              <a:cxnSpLocks/>
            </p:cNvCxnSpPr>
            <p:nvPr/>
          </p:nvCxnSpPr>
          <p:spPr>
            <a:xfrm>
              <a:off x="24407815" y="15469628"/>
              <a:ext cx="1080000"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0FD4A918-2E2F-4D30-8591-163FFA23B644}"/>
                </a:ext>
              </a:extLst>
            </p:cNvPr>
            <p:cNvCxnSpPr>
              <a:cxnSpLocks/>
            </p:cNvCxnSpPr>
            <p:nvPr/>
          </p:nvCxnSpPr>
          <p:spPr>
            <a:xfrm>
              <a:off x="26266271" y="15251904"/>
              <a:ext cx="1080000"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6D5A49A1-B1F7-42D9-939A-793CB70984E8}"/>
                </a:ext>
              </a:extLst>
            </p:cNvPr>
            <p:cNvCxnSpPr>
              <a:cxnSpLocks/>
            </p:cNvCxnSpPr>
            <p:nvPr/>
          </p:nvCxnSpPr>
          <p:spPr>
            <a:xfrm>
              <a:off x="26266271" y="15636907"/>
              <a:ext cx="1080000"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3681AFF4-5C05-419F-B6C4-86E99E2B79FF}"/>
                </a:ext>
              </a:extLst>
            </p:cNvPr>
            <p:cNvCxnSpPr>
              <a:cxnSpLocks/>
            </p:cNvCxnSpPr>
            <p:nvPr/>
          </p:nvCxnSpPr>
          <p:spPr>
            <a:xfrm flipV="1">
              <a:off x="25542556" y="15245923"/>
              <a:ext cx="668960" cy="170150"/>
            </a:xfrm>
            <a:prstGeom prst="line">
              <a:avLst/>
            </a:prstGeom>
            <a:ln w="41275">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F99367EE-54C2-4145-BB08-9B4A91AB1301}"/>
                </a:ext>
              </a:extLst>
            </p:cNvPr>
            <p:cNvCxnSpPr>
              <a:cxnSpLocks/>
            </p:cNvCxnSpPr>
            <p:nvPr/>
          </p:nvCxnSpPr>
          <p:spPr>
            <a:xfrm>
              <a:off x="25542556" y="15451925"/>
              <a:ext cx="668960" cy="167279"/>
            </a:xfrm>
            <a:prstGeom prst="line">
              <a:avLst/>
            </a:prstGeom>
            <a:ln w="41275">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Connecteur droit avec flèche 18">
              <a:extLst>
                <a:ext uri="{FF2B5EF4-FFF2-40B4-BE49-F238E27FC236}">
                  <a16:creationId xmlns:a16="http://schemas.microsoft.com/office/drawing/2014/main" id="{575D9EF8-55DA-49BC-831F-FC8FC0FC9206}"/>
                </a:ext>
              </a:extLst>
            </p:cNvPr>
            <p:cNvCxnSpPr>
              <a:cxnSpLocks/>
            </p:cNvCxnSpPr>
            <p:nvPr/>
          </p:nvCxnSpPr>
          <p:spPr>
            <a:xfrm>
              <a:off x="24407815" y="17157751"/>
              <a:ext cx="1080000"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7E6F3012-A9CA-4774-8C1D-16CA13180E15}"/>
                </a:ext>
              </a:extLst>
            </p:cNvPr>
            <p:cNvCxnSpPr>
              <a:cxnSpLocks/>
            </p:cNvCxnSpPr>
            <p:nvPr/>
          </p:nvCxnSpPr>
          <p:spPr>
            <a:xfrm>
              <a:off x="26266271" y="16940027"/>
              <a:ext cx="1080000"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219D3F8F-D620-4ADE-8200-2DA8168E7A7F}"/>
                </a:ext>
              </a:extLst>
            </p:cNvPr>
            <p:cNvCxnSpPr>
              <a:cxnSpLocks/>
            </p:cNvCxnSpPr>
            <p:nvPr/>
          </p:nvCxnSpPr>
          <p:spPr>
            <a:xfrm>
              <a:off x="26266271" y="17325030"/>
              <a:ext cx="1080000"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98921AF2-3042-479E-A6A4-AD0A084BEEE2}"/>
                </a:ext>
              </a:extLst>
            </p:cNvPr>
            <p:cNvCxnSpPr>
              <a:cxnSpLocks/>
            </p:cNvCxnSpPr>
            <p:nvPr/>
          </p:nvCxnSpPr>
          <p:spPr>
            <a:xfrm flipV="1">
              <a:off x="25542556" y="16934046"/>
              <a:ext cx="668960" cy="170150"/>
            </a:xfrm>
            <a:prstGeom prst="line">
              <a:avLst/>
            </a:prstGeom>
            <a:ln w="41275">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6A4D3B2D-D8EF-4626-A2F5-12B765877742}"/>
                </a:ext>
              </a:extLst>
            </p:cNvPr>
            <p:cNvCxnSpPr>
              <a:cxnSpLocks/>
            </p:cNvCxnSpPr>
            <p:nvPr/>
          </p:nvCxnSpPr>
          <p:spPr>
            <a:xfrm>
              <a:off x="25542556" y="17140048"/>
              <a:ext cx="668960" cy="167279"/>
            </a:xfrm>
            <a:prstGeom prst="line">
              <a:avLst/>
            </a:prstGeom>
            <a:ln w="41275">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5" name="Double flèche verticale 14">
              <a:extLst>
                <a:ext uri="{FF2B5EF4-FFF2-40B4-BE49-F238E27FC236}">
                  <a16:creationId xmlns:a16="http://schemas.microsoft.com/office/drawing/2014/main" id="{48EB2041-86D9-4BF8-8890-194E12D9B0AF}"/>
                </a:ext>
              </a:extLst>
            </p:cNvPr>
            <p:cNvSpPr/>
            <p:nvPr/>
          </p:nvSpPr>
          <p:spPr>
            <a:xfrm>
              <a:off x="24507177" y="15518388"/>
              <a:ext cx="197325" cy="1585795"/>
            </a:xfrm>
            <a:prstGeom prst="upDownArrow">
              <a:avLst>
                <a:gd name="adj1" fmla="val 50000"/>
                <a:gd name="adj2" fmla="val 97667"/>
              </a:avLst>
            </a:prstGeom>
            <a:solidFill>
              <a:srgbClr val="0041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Double flèche verticale 15">
              <a:extLst>
                <a:ext uri="{FF2B5EF4-FFF2-40B4-BE49-F238E27FC236}">
                  <a16:creationId xmlns:a16="http://schemas.microsoft.com/office/drawing/2014/main" id="{A7EB7FF8-8735-4CAE-BF99-7EBEC3C9BB4E}"/>
                </a:ext>
              </a:extLst>
            </p:cNvPr>
            <p:cNvSpPr/>
            <p:nvPr/>
          </p:nvSpPr>
          <p:spPr>
            <a:xfrm>
              <a:off x="26302080" y="15688477"/>
              <a:ext cx="197325" cy="1189687"/>
            </a:xfrm>
            <a:prstGeom prst="upDownArrow">
              <a:avLst>
                <a:gd name="adj1" fmla="val 50000"/>
                <a:gd name="adj2" fmla="val 97667"/>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Double flèche verticale 16">
              <a:extLst>
                <a:ext uri="{FF2B5EF4-FFF2-40B4-BE49-F238E27FC236}">
                  <a16:creationId xmlns:a16="http://schemas.microsoft.com/office/drawing/2014/main" id="{6210CD0F-BC38-41AB-A1A4-3661BAC9A2A5}"/>
                </a:ext>
              </a:extLst>
            </p:cNvPr>
            <p:cNvSpPr/>
            <p:nvPr/>
          </p:nvSpPr>
          <p:spPr>
            <a:xfrm>
              <a:off x="26888068" y="15327584"/>
              <a:ext cx="197325" cy="1957339"/>
            </a:xfrm>
            <a:prstGeom prst="upDownArrow">
              <a:avLst>
                <a:gd name="adj1" fmla="val 50000"/>
                <a:gd name="adj2" fmla="val 97667"/>
              </a:avLst>
            </a:prstGeom>
            <a:solidFill>
              <a:srgbClr val="00419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28" name="Image 27">
              <a:extLst>
                <a:ext uri="{FF2B5EF4-FFF2-40B4-BE49-F238E27FC236}">
                  <a16:creationId xmlns:a16="http://schemas.microsoft.com/office/drawing/2014/main" id="{C4199F36-8790-4705-8D81-7D7D49FB1539}"/>
                </a:ext>
              </a:extLst>
            </p:cNvPr>
            <p:cNvPicPr>
              <a:picLocks noChangeAspect="1"/>
            </p:cNvPicPr>
            <p:nvPr/>
          </p:nvPicPr>
          <p:blipFill>
            <a:blip r:embed="rId7"/>
            <a:stretch>
              <a:fillRect/>
            </a:stretch>
          </p:blipFill>
          <p:spPr>
            <a:xfrm>
              <a:off x="24124346" y="15271096"/>
              <a:ext cx="188500" cy="397944"/>
            </a:xfrm>
            <a:prstGeom prst="rect">
              <a:avLst/>
            </a:prstGeom>
          </p:spPr>
        </p:pic>
        <p:pic>
          <p:nvPicPr>
            <p:cNvPr id="29" name="Image 28">
              <a:extLst>
                <a:ext uri="{FF2B5EF4-FFF2-40B4-BE49-F238E27FC236}">
                  <a16:creationId xmlns:a16="http://schemas.microsoft.com/office/drawing/2014/main" id="{1378B3A1-B216-449F-8C2F-F8E4578B102D}"/>
                </a:ext>
              </a:extLst>
            </p:cNvPr>
            <p:cNvPicPr>
              <a:picLocks noChangeAspect="1"/>
            </p:cNvPicPr>
            <p:nvPr/>
          </p:nvPicPr>
          <p:blipFill>
            <a:blip r:embed="rId7"/>
            <a:stretch>
              <a:fillRect/>
            </a:stretch>
          </p:blipFill>
          <p:spPr>
            <a:xfrm rot="10800000">
              <a:off x="24124346" y="16988662"/>
              <a:ext cx="188500" cy="397944"/>
            </a:xfrm>
            <a:prstGeom prst="rect">
              <a:avLst/>
            </a:prstGeom>
          </p:spPr>
        </p:pic>
        <p:pic>
          <p:nvPicPr>
            <p:cNvPr id="30" name="Image 29">
              <a:extLst>
                <a:ext uri="{FF2B5EF4-FFF2-40B4-BE49-F238E27FC236}">
                  <a16:creationId xmlns:a16="http://schemas.microsoft.com/office/drawing/2014/main" id="{6886E28C-6999-4D10-8617-04A580009BDE}"/>
                </a:ext>
              </a:extLst>
            </p:cNvPr>
            <p:cNvPicPr>
              <a:picLocks noChangeAspect="1"/>
            </p:cNvPicPr>
            <p:nvPr/>
          </p:nvPicPr>
          <p:blipFill>
            <a:blip r:embed="rId8"/>
            <a:stretch>
              <a:fillRect/>
            </a:stretch>
          </p:blipFill>
          <p:spPr>
            <a:xfrm>
              <a:off x="27447367" y="14990298"/>
              <a:ext cx="197325" cy="410127"/>
            </a:xfrm>
            <a:prstGeom prst="rect">
              <a:avLst/>
            </a:prstGeom>
          </p:spPr>
        </p:pic>
        <p:pic>
          <p:nvPicPr>
            <p:cNvPr id="31" name="Image 30">
              <a:extLst>
                <a:ext uri="{FF2B5EF4-FFF2-40B4-BE49-F238E27FC236}">
                  <a16:creationId xmlns:a16="http://schemas.microsoft.com/office/drawing/2014/main" id="{E7597DBE-8F60-428E-ACBD-C900C8F81B50}"/>
                </a:ext>
              </a:extLst>
            </p:cNvPr>
            <p:cNvPicPr>
              <a:picLocks noChangeAspect="1"/>
            </p:cNvPicPr>
            <p:nvPr/>
          </p:nvPicPr>
          <p:blipFill>
            <a:blip r:embed="rId8"/>
            <a:stretch>
              <a:fillRect/>
            </a:stretch>
          </p:blipFill>
          <p:spPr>
            <a:xfrm rot="10800000">
              <a:off x="27651800" y="15451924"/>
              <a:ext cx="197325" cy="410127"/>
            </a:xfrm>
            <a:prstGeom prst="rect">
              <a:avLst/>
            </a:prstGeom>
          </p:spPr>
        </p:pic>
        <p:pic>
          <p:nvPicPr>
            <p:cNvPr id="32" name="Image 31">
              <a:extLst>
                <a:ext uri="{FF2B5EF4-FFF2-40B4-BE49-F238E27FC236}">
                  <a16:creationId xmlns:a16="http://schemas.microsoft.com/office/drawing/2014/main" id="{C0D98621-4ACE-4F97-BEB7-A77EEEA07BA1}"/>
                </a:ext>
              </a:extLst>
            </p:cNvPr>
            <p:cNvPicPr>
              <a:picLocks noChangeAspect="1"/>
            </p:cNvPicPr>
            <p:nvPr/>
          </p:nvPicPr>
          <p:blipFill>
            <a:blip r:embed="rId8"/>
            <a:stretch>
              <a:fillRect/>
            </a:stretch>
          </p:blipFill>
          <p:spPr>
            <a:xfrm rot="10800000">
              <a:off x="27447367" y="16719917"/>
              <a:ext cx="197325" cy="410127"/>
            </a:xfrm>
            <a:prstGeom prst="rect">
              <a:avLst/>
            </a:prstGeom>
          </p:spPr>
        </p:pic>
        <p:pic>
          <p:nvPicPr>
            <p:cNvPr id="33" name="Image 32">
              <a:extLst>
                <a:ext uri="{FF2B5EF4-FFF2-40B4-BE49-F238E27FC236}">
                  <a16:creationId xmlns:a16="http://schemas.microsoft.com/office/drawing/2014/main" id="{635491CD-2851-45F9-B2FF-7559E7CD9A4A}"/>
                </a:ext>
              </a:extLst>
            </p:cNvPr>
            <p:cNvPicPr>
              <a:picLocks noChangeAspect="1"/>
            </p:cNvPicPr>
            <p:nvPr/>
          </p:nvPicPr>
          <p:blipFill>
            <a:blip r:embed="rId8"/>
            <a:stretch>
              <a:fillRect/>
            </a:stretch>
          </p:blipFill>
          <p:spPr>
            <a:xfrm>
              <a:off x="27651800" y="17181543"/>
              <a:ext cx="197325" cy="410127"/>
            </a:xfrm>
            <a:prstGeom prst="rect">
              <a:avLst/>
            </a:prstGeom>
          </p:spPr>
        </p:pic>
        <mc:AlternateContent xmlns:mc="http://schemas.openxmlformats.org/markup-compatibility/2006" xmlns:a14="http://schemas.microsoft.com/office/drawing/2010/main">
          <mc:Choice Requires="a14">
            <p:sp>
              <p:nvSpPr>
                <p:cNvPr id="34" name="ZoneTexte 33">
                  <a:extLst>
                    <a:ext uri="{FF2B5EF4-FFF2-40B4-BE49-F238E27FC236}">
                      <a16:creationId xmlns:a16="http://schemas.microsoft.com/office/drawing/2014/main" id="{20E18BFC-5E3D-4D73-B981-F6B823040263}"/>
                    </a:ext>
                  </a:extLst>
                </p:cNvPr>
                <p:cNvSpPr txBox="1"/>
                <p:nvPr/>
              </p:nvSpPr>
              <p:spPr>
                <a:xfrm>
                  <a:off x="24596042" y="16098127"/>
                  <a:ext cx="358629" cy="2562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noProof="0" smtClean="0">
                                <a:solidFill>
                                  <a:srgbClr val="0041D5"/>
                                </a:solidFill>
                                <a:latin typeface="Cambria Math" panose="02040503050406030204" pitchFamily="18" charset="0"/>
                                <a:ea typeface="Cambria Math" panose="02040503050406030204" pitchFamily="18" charset="0"/>
                              </a:rPr>
                            </m:ctrlPr>
                          </m:sSubPr>
                          <m:e>
                            <m:r>
                              <m:rPr>
                                <m:sty m:val="p"/>
                              </m:rPr>
                              <a:rPr lang="fr-FR" sz="1200" i="1">
                                <a:solidFill>
                                  <a:srgbClr val="0041D5"/>
                                </a:solidFill>
                                <a:latin typeface="Cambria Math" panose="02040503050406030204" pitchFamily="18" charset="0"/>
                                <a:ea typeface="Cambria Math" panose="02040503050406030204" pitchFamily="18" charset="0"/>
                              </a:rPr>
                              <m:t>Ω</m:t>
                            </m:r>
                          </m:e>
                          <m:sub>
                            <m:r>
                              <a:rPr lang="en-US" sz="1200" b="0" i="1" noProof="0" smtClean="0">
                                <a:solidFill>
                                  <a:srgbClr val="0041D5"/>
                                </a:solidFill>
                                <a:latin typeface="Cambria Math" panose="02040503050406030204" pitchFamily="18" charset="0"/>
                                <a:ea typeface="Cambria Math" panose="02040503050406030204" pitchFamily="18" charset="0"/>
                              </a:rPr>
                              <m:t>𝑆</m:t>
                            </m:r>
                          </m:sub>
                        </m:sSub>
                      </m:oMath>
                    </m:oMathPara>
                  </a14:m>
                  <a:endParaRPr lang="en-US" sz="1200" noProof="0" dirty="0">
                    <a:solidFill>
                      <a:srgbClr val="0041D5"/>
                    </a:solidFill>
                  </a:endParaRPr>
                </a:p>
              </p:txBody>
            </p:sp>
          </mc:Choice>
          <mc:Fallback xmlns="">
            <p:sp>
              <p:nvSpPr>
                <p:cNvPr id="24" name="ZoneTexte 23">
                  <a:extLst>
                    <a:ext uri="{FF2B5EF4-FFF2-40B4-BE49-F238E27FC236}">
                      <a16:creationId xmlns:a16="http://schemas.microsoft.com/office/drawing/2014/main" id="{373B9C72-AFC1-6874-E91F-BED69C6CA0F5}"/>
                    </a:ext>
                  </a:extLst>
                </p:cNvPr>
                <p:cNvSpPr txBox="1">
                  <a:spLocks noRot="1" noChangeAspect="1" noMove="1" noResize="1" noEditPoints="1" noAdjustHandles="1" noChangeArrowheads="1" noChangeShapeType="1" noTextEdit="1"/>
                </p:cNvSpPr>
                <p:nvPr/>
              </p:nvSpPr>
              <p:spPr>
                <a:xfrm>
                  <a:off x="24596042" y="16098127"/>
                  <a:ext cx="358629" cy="256248"/>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5D94FBAE-41CD-4E15-8595-8C8D6515EEC6}"/>
                    </a:ext>
                  </a:extLst>
                </p:cNvPr>
                <p:cNvSpPr txBox="1"/>
                <p:nvPr/>
              </p:nvSpPr>
              <p:spPr>
                <a:xfrm>
                  <a:off x="26976648" y="15890989"/>
                  <a:ext cx="1000497" cy="405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noProof="0" smtClean="0">
                                <a:solidFill>
                                  <a:srgbClr val="004191"/>
                                </a:solidFill>
                                <a:latin typeface="Cambria Math" panose="02040503050406030204" pitchFamily="18" charset="0"/>
                                <a:ea typeface="Cambria Math" panose="02040503050406030204" pitchFamily="18" charset="0"/>
                              </a:rPr>
                            </m:ctrlPr>
                          </m:sSubPr>
                          <m:e>
                            <m:sSub>
                              <m:sSubPr>
                                <m:ctrlPr>
                                  <a:rPr lang="en-US" sz="1200" b="0" i="1" noProof="0" smtClean="0">
                                    <a:solidFill>
                                      <a:srgbClr val="004191"/>
                                    </a:solidFill>
                                    <a:latin typeface="Cambria Math" panose="02040503050406030204" pitchFamily="18" charset="0"/>
                                    <a:ea typeface="Cambria Math" panose="02040503050406030204" pitchFamily="18" charset="0"/>
                                  </a:rPr>
                                </m:ctrlPr>
                              </m:sSubPr>
                              <m:e>
                                <m:r>
                                  <a:rPr lang="en-US" sz="1200" b="0" i="1" noProof="0" smtClean="0">
                                    <a:solidFill>
                                      <a:srgbClr val="004191"/>
                                    </a:solidFill>
                                    <a:latin typeface="Cambria Math" panose="02040503050406030204" pitchFamily="18" charset="0"/>
                                    <a:ea typeface="Cambria Math" panose="02040503050406030204" pitchFamily="18" charset="0"/>
                                  </a:rPr>
                                  <m:t>𝜈</m:t>
                                </m:r>
                              </m:e>
                              <m:sub>
                                <m:r>
                                  <a:rPr lang="fr-FR" sz="1200" b="0" i="1" noProof="0" smtClean="0">
                                    <a:solidFill>
                                      <a:srgbClr val="004191"/>
                                    </a:solidFill>
                                    <a:latin typeface="Cambria Math" panose="02040503050406030204" pitchFamily="18" charset="0"/>
                                    <a:ea typeface="Cambria Math" panose="02040503050406030204" pitchFamily="18" charset="0"/>
                                  </a:rPr>
                                  <m:t>2</m:t>
                                </m:r>
                              </m:sub>
                            </m:sSub>
                            <m:r>
                              <a:rPr lang="en-US" sz="1200" b="0" i="1" noProof="0" smtClean="0">
                                <a:solidFill>
                                  <a:srgbClr val="004191"/>
                                </a:solidFill>
                                <a:latin typeface="Cambria Math" panose="02040503050406030204" pitchFamily="18" charset="0"/>
                                <a:ea typeface="Cambria Math" panose="02040503050406030204" pitchFamily="18" charset="0"/>
                              </a:rPr>
                              <m:t>=</m:t>
                            </m:r>
                            <m:r>
                              <m:rPr>
                                <m:sty m:val="p"/>
                              </m:rPr>
                              <a:rPr lang="fr-FR" sz="1200" i="1" smtClean="0">
                                <a:solidFill>
                                  <a:srgbClr val="0041D5"/>
                                </a:solidFill>
                                <a:latin typeface="Cambria Math" panose="02040503050406030204" pitchFamily="18" charset="0"/>
                                <a:ea typeface="Cambria Math" panose="02040503050406030204" pitchFamily="18" charset="0"/>
                              </a:rPr>
                              <m:t>Ω</m:t>
                            </m:r>
                          </m:e>
                          <m:sub>
                            <m:r>
                              <a:rPr lang="en-US" sz="1200" b="0" i="1" noProof="0" smtClean="0">
                                <a:solidFill>
                                  <a:srgbClr val="004191"/>
                                </a:solidFill>
                                <a:latin typeface="Cambria Math" panose="02040503050406030204" pitchFamily="18" charset="0"/>
                                <a:ea typeface="Cambria Math" panose="02040503050406030204" pitchFamily="18" charset="0"/>
                              </a:rPr>
                              <m:t>𝑆</m:t>
                            </m:r>
                          </m:sub>
                        </m:sSub>
                        <m:r>
                          <a:rPr lang="en-US" sz="1200" b="0" i="1" noProof="0" smtClean="0">
                            <a:solidFill>
                              <a:srgbClr val="004191"/>
                            </a:solidFill>
                            <a:latin typeface="Cambria Math" panose="02040503050406030204" pitchFamily="18" charset="0"/>
                            <a:ea typeface="Cambria Math" panose="02040503050406030204" pitchFamily="18" charset="0"/>
                          </a:rPr>
                          <m:t>+</m:t>
                        </m:r>
                        <m:f>
                          <m:fPr>
                            <m:ctrlPr>
                              <a:rPr lang="en-US" sz="1200" b="0" i="1" noProof="0" smtClean="0">
                                <a:solidFill>
                                  <a:srgbClr val="004191"/>
                                </a:solidFill>
                                <a:latin typeface="Cambria Math" panose="02040503050406030204" pitchFamily="18" charset="0"/>
                                <a:ea typeface="Cambria Math" panose="02040503050406030204" pitchFamily="18" charset="0"/>
                              </a:rPr>
                            </m:ctrlPr>
                          </m:fPr>
                          <m:num>
                            <m:sSub>
                              <m:sSubPr>
                                <m:ctrlPr>
                                  <a:rPr lang="en-US" sz="1200" b="0" i="1" noProof="0" smtClean="0">
                                    <a:solidFill>
                                      <a:srgbClr val="004191"/>
                                    </a:solidFill>
                                    <a:latin typeface="Cambria Math" panose="02040503050406030204" pitchFamily="18" charset="0"/>
                                    <a:ea typeface="Cambria Math" panose="02040503050406030204" pitchFamily="18" charset="0"/>
                                  </a:rPr>
                                </m:ctrlPr>
                              </m:sSubPr>
                              <m:e>
                                <m:r>
                                  <a:rPr lang="en-US" sz="1200" b="0" i="1" noProof="0" smtClean="0">
                                    <a:solidFill>
                                      <a:srgbClr val="004191"/>
                                    </a:solidFill>
                                    <a:latin typeface="Cambria Math" panose="02040503050406030204" pitchFamily="18" charset="0"/>
                                    <a:ea typeface="Cambria Math" panose="02040503050406030204" pitchFamily="18" charset="0"/>
                                  </a:rPr>
                                  <m:t>𝐴</m:t>
                                </m:r>
                              </m:e>
                              <m:sub>
                                <m:r>
                                  <a:rPr lang="en-US" sz="1200" i="1" noProof="0" smtClean="0">
                                    <a:solidFill>
                                      <a:srgbClr val="004191"/>
                                    </a:solidFill>
                                    <a:latin typeface="Cambria Math" panose="02040503050406030204" pitchFamily="18" charset="0"/>
                                    <a:ea typeface="Cambria Math" panose="02040503050406030204" pitchFamily="18" charset="0"/>
                                  </a:rPr>
                                  <m:t>∥</m:t>
                                </m:r>
                              </m:sub>
                            </m:sSub>
                          </m:num>
                          <m:den>
                            <m:r>
                              <a:rPr lang="en-US" sz="1200" b="0" i="1" noProof="0" smtClean="0">
                                <a:solidFill>
                                  <a:srgbClr val="004191"/>
                                </a:solidFill>
                                <a:latin typeface="Cambria Math" panose="02040503050406030204" pitchFamily="18" charset="0"/>
                                <a:ea typeface="Cambria Math" panose="02040503050406030204" pitchFamily="18" charset="0"/>
                              </a:rPr>
                              <m:t>2</m:t>
                            </m:r>
                          </m:den>
                        </m:f>
                      </m:oMath>
                    </m:oMathPara>
                  </a14:m>
                  <a:endParaRPr lang="en-US" sz="1200" noProof="0" dirty="0">
                    <a:solidFill>
                      <a:srgbClr val="004191"/>
                    </a:solidFill>
                  </a:endParaRPr>
                </a:p>
              </p:txBody>
            </p:sp>
          </mc:Choice>
          <mc:Fallback xmlns="">
            <p:sp>
              <p:nvSpPr>
                <p:cNvPr id="25" name="ZoneTexte 24">
                  <a:extLst>
                    <a:ext uri="{FF2B5EF4-FFF2-40B4-BE49-F238E27FC236}">
                      <a16:creationId xmlns:a16="http://schemas.microsoft.com/office/drawing/2014/main" id="{AD86CACB-9E18-FFFE-DC97-908A750E7C69}"/>
                    </a:ext>
                  </a:extLst>
                </p:cNvPr>
                <p:cNvSpPr txBox="1">
                  <a:spLocks noRot="1" noChangeAspect="1" noMove="1" noResize="1" noEditPoints="1" noAdjustHandles="1" noChangeArrowheads="1" noChangeShapeType="1" noTextEdit="1"/>
                </p:cNvSpPr>
                <p:nvPr/>
              </p:nvSpPr>
              <p:spPr>
                <a:xfrm>
                  <a:off x="26976648" y="15890989"/>
                  <a:ext cx="1000497" cy="405193"/>
                </a:xfrm>
                <a:prstGeom prst="rect">
                  <a:avLst/>
                </a:prstGeom>
                <a:blipFill>
                  <a:blip r:embed="rId1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0081ECB6-79BA-4AC6-B2DF-1ADD83E2C386}"/>
                    </a:ext>
                  </a:extLst>
                </p:cNvPr>
                <p:cNvSpPr txBox="1"/>
                <p:nvPr/>
              </p:nvSpPr>
              <p:spPr>
                <a:xfrm>
                  <a:off x="25255553" y="16023654"/>
                  <a:ext cx="1117871" cy="4051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noProof="0" smtClean="0">
                                <a:solidFill>
                                  <a:srgbClr val="00BEFF"/>
                                </a:solidFill>
                                <a:latin typeface="Cambria Math" panose="02040503050406030204" pitchFamily="18" charset="0"/>
                                <a:ea typeface="Cambria Math" panose="02040503050406030204" pitchFamily="18" charset="0"/>
                              </a:rPr>
                            </m:ctrlPr>
                          </m:sSubPr>
                          <m:e>
                            <m:sSub>
                              <m:sSubPr>
                                <m:ctrlPr>
                                  <a:rPr lang="fr-FR" sz="1200" b="0" i="1" noProof="0" smtClean="0">
                                    <a:solidFill>
                                      <a:srgbClr val="00BEFF"/>
                                    </a:solidFill>
                                    <a:latin typeface="Cambria Math" panose="02040503050406030204" pitchFamily="18" charset="0"/>
                                    <a:ea typeface="Cambria Math" panose="02040503050406030204" pitchFamily="18" charset="0"/>
                                  </a:rPr>
                                </m:ctrlPr>
                              </m:sSubPr>
                              <m:e>
                                <m:r>
                                  <a:rPr lang="en-US" sz="1200" b="0" i="1" noProof="0" smtClean="0">
                                    <a:solidFill>
                                      <a:srgbClr val="00BEFF"/>
                                    </a:solidFill>
                                    <a:latin typeface="Cambria Math" panose="02040503050406030204" pitchFamily="18" charset="0"/>
                                    <a:ea typeface="Cambria Math" panose="02040503050406030204" pitchFamily="18" charset="0"/>
                                  </a:rPr>
                                  <m:t>𝜈</m:t>
                                </m:r>
                              </m:e>
                              <m:sub>
                                <m:r>
                                  <a:rPr lang="fr-FR" sz="1200" b="0" i="1" noProof="0" smtClean="0">
                                    <a:solidFill>
                                      <a:srgbClr val="00BEFF"/>
                                    </a:solidFill>
                                    <a:latin typeface="Cambria Math" panose="02040503050406030204" pitchFamily="18" charset="0"/>
                                    <a:ea typeface="Cambria Math" panose="02040503050406030204" pitchFamily="18" charset="0"/>
                                  </a:rPr>
                                  <m:t>1</m:t>
                                </m:r>
                              </m:sub>
                            </m:sSub>
                            <m:r>
                              <a:rPr lang="fr-FR" sz="1200" b="0" i="1" noProof="0" smtClean="0">
                                <a:solidFill>
                                  <a:srgbClr val="00BEFF"/>
                                </a:solidFill>
                                <a:latin typeface="Cambria Math" panose="02040503050406030204" pitchFamily="18" charset="0"/>
                                <a:ea typeface="Cambria Math" panose="02040503050406030204" pitchFamily="18" charset="0"/>
                              </a:rPr>
                              <m:t>=</m:t>
                            </m:r>
                            <m:r>
                              <a:rPr lang="el-GR" sz="1200" b="0" i="1" noProof="0" smtClean="0">
                                <a:solidFill>
                                  <a:srgbClr val="00BEFF"/>
                                </a:solidFill>
                                <a:latin typeface="Cambria Math" panose="02040503050406030204" pitchFamily="18" charset="0"/>
                                <a:ea typeface="Cambria Math" panose="02040503050406030204" pitchFamily="18" charset="0"/>
                              </a:rPr>
                              <m:t>𝛺</m:t>
                            </m:r>
                          </m:e>
                          <m:sub>
                            <m:r>
                              <a:rPr lang="en-US" sz="1200" b="0" i="1" noProof="0" smtClean="0">
                                <a:solidFill>
                                  <a:srgbClr val="00BEFF"/>
                                </a:solidFill>
                                <a:latin typeface="Cambria Math" panose="02040503050406030204" pitchFamily="18" charset="0"/>
                                <a:ea typeface="Cambria Math" panose="02040503050406030204" pitchFamily="18" charset="0"/>
                              </a:rPr>
                              <m:t>𝑆</m:t>
                            </m:r>
                          </m:sub>
                        </m:sSub>
                        <m:r>
                          <a:rPr lang="en-US" sz="1200" b="0" i="1" noProof="0" smtClean="0">
                            <a:solidFill>
                              <a:srgbClr val="00BEFF"/>
                            </a:solidFill>
                            <a:latin typeface="Cambria Math" panose="02040503050406030204" pitchFamily="18" charset="0"/>
                            <a:ea typeface="Cambria Math" panose="02040503050406030204" pitchFamily="18" charset="0"/>
                          </a:rPr>
                          <m:t>−</m:t>
                        </m:r>
                        <m:f>
                          <m:fPr>
                            <m:ctrlPr>
                              <a:rPr lang="en-US" sz="1200" b="0" i="1" noProof="0" smtClean="0">
                                <a:solidFill>
                                  <a:srgbClr val="00BEFF"/>
                                </a:solidFill>
                                <a:latin typeface="Cambria Math" panose="02040503050406030204" pitchFamily="18" charset="0"/>
                                <a:ea typeface="Cambria Math" panose="02040503050406030204" pitchFamily="18" charset="0"/>
                              </a:rPr>
                            </m:ctrlPr>
                          </m:fPr>
                          <m:num>
                            <m:sSub>
                              <m:sSubPr>
                                <m:ctrlPr>
                                  <a:rPr lang="en-US" sz="1200" b="0" i="1" noProof="0" smtClean="0">
                                    <a:solidFill>
                                      <a:srgbClr val="00BEFF"/>
                                    </a:solidFill>
                                    <a:latin typeface="Cambria Math" panose="02040503050406030204" pitchFamily="18" charset="0"/>
                                    <a:ea typeface="Cambria Math" panose="02040503050406030204" pitchFamily="18" charset="0"/>
                                  </a:rPr>
                                </m:ctrlPr>
                              </m:sSubPr>
                              <m:e>
                                <m:r>
                                  <a:rPr lang="en-US" sz="1200" b="0" i="1" noProof="0" smtClean="0">
                                    <a:solidFill>
                                      <a:srgbClr val="00BEFF"/>
                                    </a:solidFill>
                                    <a:latin typeface="Cambria Math" panose="02040503050406030204" pitchFamily="18" charset="0"/>
                                    <a:ea typeface="Cambria Math" panose="02040503050406030204" pitchFamily="18" charset="0"/>
                                  </a:rPr>
                                  <m:t>𝐴</m:t>
                                </m:r>
                              </m:e>
                              <m:sub>
                                <m:r>
                                  <a:rPr lang="en-US" sz="1200" i="1" noProof="0" smtClean="0">
                                    <a:solidFill>
                                      <a:srgbClr val="00BEFF"/>
                                    </a:solidFill>
                                    <a:latin typeface="Cambria Math" panose="02040503050406030204" pitchFamily="18" charset="0"/>
                                    <a:ea typeface="Cambria Math" panose="02040503050406030204" pitchFamily="18" charset="0"/>
                                  </a:rPr>
                                  <m:t>∥</m:t>
                                </m:r>
                                <m:r>
                                  <a:rPr lang="en-US" sz="1200" b="0" i="1" noProof="0" smtClean="0">
                                    <a:solidFill>
                                      <a:srgbClr val="00BEFF"/>
                                    </a:solidFill>
                                    <a:latin typeface="Cambria Math" panose="02040503050406030204" pitchFamily="18" charset="0"/>
                                    <a:ea typeface="Cambria Math" panose="02040503050406030204" pitchFamily="18" charset="0"/>
                                  </a:rPr>
                                  <m:t> </m:t>
                                </m:r>
                              </m:sub>
                            </m:sSub>
                          </m:num>
                          <m:den>
                            <m:r>
                              <a:rPr lang="en-US" sz="1200" b="0" i="1" noProof="0" smtClean="0">
                                <a:solidFill>
                                  <a:srgbClr val="00BEFF"/>
                                </a:solidFill>
                                <a:latin typeface="Cambria Math" panose="02040503050406030204" pitchFamily="18" charset="0"/>
                                <a:ea typeface="Cambria Math" panose="02040503050406030204" pitchFamily="18" charset="0"/>
                              </a:rPr>
                              <m:t>2</m:t>
                            </m:r>
                          </m:den>
                        </m:f>
                      </m:oMath>
                    </m:oMathPara>
                  </a14:m>
                  <a:endParaRPr lang="en-US" sz="1200" noProof="0" dirty="0">
                    <a:solidFill>
                      <a:srgbClr val="00BEFF"/>
                    </a:solidFill>
                  </a:endParaRPr>
                </a:p>
              </p:txBody>
            </p:sp>
          </mc:Choice>
          <mc:Fallback xmlns="">
            <p:sp>
              <p:nvSpPr>
                <p:cNvPr id="26" name="ZoneTexte 25">
                  <a:extLst>
                    <a:ext uri="{FF2B5EF4-FFF2-40B4-BE49-F238E27FC236}">
                      <a16:creationId xmlns:a16="http://schemas.microsoft.com/office/drawing/2014/main" id="{183ABC17-850E-B56A-8F48-EA70CD0DB2EA}"/>
                    </a:ext>
                  </a:extLst>
                </p:cNvPr>
                <p:cNvSpPr txBox="1">
                  <a:spLocks noRot="1" noChangeAspect="1" noMove="1" noResize="1" noEditPoints="1" noAdjustHandles="1" noChangeArrowheads="1" noChangeShapeType="1" noTextEdit="1"/>
                </p:cNvSpPr>
                <p:nvPr/>
              </p:nvSpPr>
              <p:spPr>
                <a:xfrm>
                  <a:off x="25255553" y="16023654"/>
                  <a:ext cx="1117871" cy="405193"/>
                </a:xfrm>
                <a:prstGeom prst="rect">
                  <a:avLst/>
                </a:prstGeom>
                <a:blipFill>
                  <a:blip r:embed="rId12"/>
                  <a:stretch>
                    <a:fillRect b="-2857"/>
                  </a:stretch>
                </a:blipFill>
              </p:spPr>
              <p:txBody>
                <a:bodyPr/>
                <a:lstStyle/>
                <a:p>
                  <a:r>
                    <a:rPr lang="fr-FR">
                      <a:noFill/>
                    </a:rPr>
                    <a:t> </a:t>
                  </a:r>
                </a:p>
              </p:txBody>
            </p:sp>
          </mc:Fallback>
        </mc:AlternateContent>
      </p:grpSp>
      <p:grpSp>
        <p:nvGrpSpPr>
          <p:cNvPr id="37" name="Groupe 36">
            <a:extLst>
              <a:ext uri="{FF2B5EF4-FFF2-40B4-BE49-F238E27FC236}">
                <a16:creationId xmlns:a16="http://schemas.microsoft.com/office/drawing/2014/main" id="{0FB278C6-8C14-4914-B140-008CEF4BDECE}"/>
              </a:ext>
            </a:extLst>
          </p:cNvPr>
          <p:cNvGrpSpPr/>
          <p:nvPr/>
        </p:nvGrpSpPr>
        <p:grpSpPr>
          <a:xfrm>
            <a:off x="2364612" y="1751832"/>
            <a:ext cx="1967511" cy="819976"/>
            <a:chOff x="17761235" y="13793127"/>
            <a:chExt cx="3007352" cy="1253338"/>
          </a:xfrm>
        </p:grpSpPr>
        <p:pic>
          <p:nvPicPr>
            <p:cNvPr id="38" name="Image 37">
              <a:extLst>
                <a:ext uri="{FF2B5EF4-FFF2-40B4-BE49-F238E27FC236}">
                  <a16:creationId xmlns:a16="http://schemas.microsoft.com/office/drawing/2014/main" id="{C92FEFC4-D143-4580-A085-7BB15C7FA67C}"/>
                </a:ext>
              </a:extLst>
            </p:cNvPr>
            <p:cNvPicPr>
              <a:picLocks noChangeAspect="1"/>
            </p:cNvPicPr>
            <p:nvPr/>
          </p:nvPicPr>
          <p:blipFill>
            <a:blip r:embed="rId7"/>
            <a:stretch>
              <a:fillRect/>
            </a:stretch>
          </p:blipFill>
          <p:spPr>
            <a:xfrm rot="19800000">
              <a:off x="17761235" y="13952418"/>
              <a:ext cx="477172" cy="1007363"/>
            </a:xfrm>
            <a:prstGeom prst="rect">
              <a:avLst/>
            </a:prstGeom>
          </p:spPr>
        </p:pic>
        <p:pic>
          <p:nvPicPr>
            <p:cNvPr id="40" name="Image 39">
              <a:extLst>
                <a:ext uri="{FF2B5EF4-FFF2-40B4-BE49-F238E27FC236}">
                  <a16:creationId xmlns:a16="http://schemas.microsoft.com/office/drawing/2014/main" id="{4025C3B6-54A9-4550-A953-7A6B48060C2A}"/>
                </a:ext>
              </a:extLst>
            </p:cNvPr>
            <p:cNvPicPr>
              <a:picLocks noChangeAspect="1"/>
            </p:cNvPicPr>
            <p:nvPr/>
          </p:nvPicPr>
          <p:blipFill>
            <a:blip r:embed="rId8"/>
            <a:stretch>
              <a:fillRect/>
            </a:stretch>
          </p:blipFill>
          <p:spPr>
            <a:xfrm rot="12600000">
              <a:off x="20291415" y="14054697"/>
              <a:ext cx="477172" cy="991768"/>
            </a:xfrm>
            <a:prstGeom prst="rect">
              <a:avLst/>
            </a:prstGeom>
          </p:spPr>
        </p:pic>
        <p:pic>
          <p:nvPicPr>
            <p:cNvPr id="41" name="Image 40">
              <a:extLst>
                <a:ext uri="{FF2B5EF4-FFF2-40B4-BE49-F238E27FC236}">
                  <a16:creationId xmlns:a16="http://schemas.microsoft.com/office/drawing/2014/main" id="{3C81482C-8F25-4823-8A59-EF702857AA25}"/>
                </a:ext>
              </a:extLst>
            </p:cNvPr>
            <p:cNvPicPr>
              <a:picLocks noChangeAspect="1"/>
            </p:cNvPicPr>
            <p:nvPr/>
          </p:nvPicPr>
          <p:blipFill>
            <a:blip r:embed="rId13"/>
            <a:srcRect l="73574" r="16043"/>
            <a:stretch>
              <a:fillRect/>
            </a:stretch>
          </p:blipFill>
          <p:spPr>
            <a:xfrm>
              <a:off x="18961255" y="13793127"/>
              <a:ext cx="418164" cy="373786"/>
            </a:xfrm>
            <a:prstGeom prst="rect">
              <a:avLst/>
            </a:prstGeom>
          </p:spPr>
        </p:pic>
        <p:sp>
          <p:nvSpPr>
            <p:cNvPr id="42" name="Forme libre 314">
              <a:extLst>
                <a:ext uri="{FF2B5EF4-FFF2-40B4-BE49-F238E27FC236}">
                  <a16:creationId xmlns:a16="http://schemas.microsoft.com/office/drawing/2014/main" id="{C76849AB-D959-4835-9028-B7CC8BAA9A55}"/>
                </a:ext>
              </a:extLst>
            </p:cNvPr>
            <p:cNvSpPr/>
            <p:nvPr/>
          </p:nvSpPr>
          <p:spPr>
            <a:xfrm>
              <a:off x="18522485" y="14344251"/>
              <a:ext cx="1352460" cy="454916"/>
            </a:xfrm>
            <a:custGeom>
              <a:avLst/>
              <a:gdLst>
                <a:gd name="connsiteX0" fmla="*/ 0 w 1406769"/>
                <a:gd name="connsiteY0" fmla="*/ 303002 h 514038"/>
                <a:gd name="connsiteX1" fmla="*/ 281354 w 1406769"/>
                <a:gd name="connsiteY1" fmla="*/ 21648 h 514038"/>
                <a:gd name="connsiteX2" fmla="*/ 605993 w 1406769"/>
                <a:gd name="connsiteY2" fmla="*/ 514017 h 514038"/>
                <a:gd name="connsiteX3" fmla="*/ 871115 w 1406769"/>
                <a:gd name="connsiteY3" fmla="*/ 5 h 514038"/>
                <a:gd name="connsiteX4" fmla="*/ 1147058 w 1406769"/>
                <a:gd name="connsiteY4" fmla="*/ 503196 h 514038"/>
                <a:gd name="connsiteX5" fmla="*/ 1406769 w 1406769"/>
                <a:gd name="connsiteY5" fmla="*/ 129861 h 514038"/>
                <a:gd name="connsiteX0" fmla="*/ 0 w 1406769"/>
                <a:gd name="connsiteY0" fmla="*/ 303002 h 514038"/>
                <a:gd name="connsiteX1" fmla="*/ 270533 w 1406769"/>
                <a:gd name="connsiteY1" fmla="*/ 21648 h 514038"/>
                <a:gd name="connsiteX2" fmla="*/ 605993 w 1406769"/>
                <a:gd name="connsiteY2" fmla="*/ 514017 h 514038"/>
                <a:gd name="connsiteX3" fmla="*/ 871115 w 1406769"/>
                <a:gd name="connsiteY3" fmla="*/ 5 h 514038"/>
                <a:gd name="connsiteX4" fmla="*/ 1147058 w 1406769"/>
                <a:gd name="connsiteY4" fmla="*/ 503196 h 514038"/>
                <a:gd name="connsiteX5" fmla="*/ 1406769 w 1406769"/>
                <a:gd name="connsiteY5" fmla="*/ 129861 h 514038"/>
                <a:gd name="connsiteX0" fmla="*/ 0 w 1406769"/>
                <a:gd name="connsiteY0" fmla="*/ 303002 h 514036"/>
                <a:gd name="connsiteX1" fmla="*/ 270533 w 1406769"/>
                <a:gd name="connsiteY1" fmla="*/ 21648 h 514036"/>
                <a:gd name="connsiteX2" fmla="*/ 605993 w 1406769"/>
                <a:gd name="connsiteY2" fmla="*/ 514017 h 514036"/>
                <a:gd name="connsiteX3" fmla="*/ 871115 w 1406769"/>
                <a:gd name="connsiteY3" fmla="*/ 5 h 514036"/>
                <a:gd name="connsiteX4" fmla="*/ 1147058 w 1406769"/>
                <a:gd name="connsiteY4" fmla="*/ 503196 h 514036"/>
                <a:gd name="connsiteX5" fmla="*/ 1406769 w 1406769"/>
                <a:gd name="connsiteY5" fmla="*/ 129861 h 514036"/>
                <a:gd name="connsiteX0" fmla="*/ 0 w 1406769"/>
                <a:gd name="connsiteY0" fmla="*/ 303008 h 504060"/>
                <a:gd name="connsiteX1" fmla="*/ 270533 w 1406769"/>
                <a:gd name="connsiteY1" fmla="*/ 21654 h 504060"/>
                <a:gd name="connsiteX2" fmla="*/ 589761 w 1406769"/>
                <a:gd name="connsiteY2" fmla="*/ 486969 h 504060"/>
                <a:gd name="connsiteX3" fmla="*/ 871115 w 1406769"/>
                <a:gd name="connsiteY3" fmla="*/ 11 h 504060"/>
                <a:gd name="connsiteX4" fmla="*/ 1147058 w 1406769"/>
                <a:gd name="connsiteY4" fmla="*/ 503202 h 504060"/>
                <a:gd name="connsiteX5" fmla="*/ 1406769 w 1406769"/>
                <a:gd name="connsiteY5" fmla="*/ 129867 h 504060"/>
                <a:gd name="connsiteX0" fmla="*/ 0 w 1406769"/>
                <a:gd name="connsiteY0" fmla="*/ 303003 h 486986"/>
                <a:gd name="connsiteX1" fmla="*/ 270533 w 1406769"/>
                <a:gd name="connsiteY1" fmla="*/ 21649 h 486986"/>
                <a:gd name="connsiteX2" fmla="*/ 589761 w 1406769"/>
                <a:gd name="connsiteY2" fmla="*/ 486964 h 486986"/>
                <a:gd name="connsiteX3" fmla="*/ 871115 w 1406769"/>
                <a:gd name="connsiteY3" fmla="*/ 6 h 486986"/>
                <a:gd name="connsiteX4" fmla="*/ 1168701 w 1406769"/>
                <a:gd name="connsiteY4" fmla="*/ 476143 h 486986"/>
                <a:gd name="connsiteX5" fmla="*/ 1406769 w 1406769"/>
                <a:gd name="connsiteY5" fmla="*/ 129862 h 486986"/>
                <a:gd name="connsiteX0" fmla="*/ 0 w 1406769"/>
                <a:gd name="connsiteY0" fmla="*/ 303003 h 486986"/>
                <a:gd name="connsiteX1" fmla="*/ 270533 w 1406769"/>
                <a:gd name="connsiteY1" fmla="*/ 21649 h 486986"/>
                <a:gd name="connsiteX2" fmla="*/ 589761 w 1406769"/>
                <a:gd name="connsiteY2" fmla="*/ 486964 h 486986"/>
                <a:gd name="connsiteX3" fmla="*/ 871115 w 1406769"/>
                <a:gd name="connsiteY3" fmla="*/ 6 h 486986"/>
                <a:gd name="connsiteX4" fmla="*/ 1168701 w 1406769"/>
                <a:gd name="connsiteY4" fmla="*/ 476143 h 486986"/>
                <a:gd name="connsiteX5" fmla="*/ 1406769 w 1406769"/>
                <a:gd name="connsiteY5" fmla="*/ 129862 h 486986"/>
                <a:gd name="connsiteX0" fmla="*/ 0 w 1406769"/>
                <a:gd name="connsiteY0" fmla="*/ 303003 h 486986"/>
                <a:gd name="connsiteX1" fmla="*/ 270533 w 1406769"/>
                <a:gd name="connsiteY1" fmla="*/ 21649 h 486986"/>
                <a:gd name="connsiteX2" fmla="*/ 589761 w 1406769"/>
                <a:gd name="connsiteY2" fmla="*/ 486964 h 486986"/>
                <a:gd name="connsiteX3" fmla="*/ 871115 w 1406769"/>
                <a:gd name="connsiteY3" fmla="*/ 6 h 486986"/>
                <a:gd name="connsiteX4" fmla="*/ 1168701 w 1406769"/>
                <a:gd name="connsiteY4" fmla="*/ 476143 h 486986"/>
                <a:gd name="connsiteX5" fmla="*/ 1406769 w 1406769"/>
                <a:gd name="connsiteY5" fmla="*/ 129862 h 486986"/>
                <a:gd name="connsiteX0" fmla="*/ 0 w 1384544"/>
                <a:gd name="connsiteY0" fmla="*/ 303003 h 486986"/>
                <a:gd name="connsiteX1" fmla="*/ 270533 w 1384544"/>
                <a:gd name="connsiteY1" fmla="*/ 21649 h 486986"/>
                <a:gd name="connsiteX2" fmla="*/ 589761 w 1384544"/>
                <a:gd name="connsiteY2" fmla="*/ 486964 h 486986"/>
                <a:gd name="connsiteX3" fmla="*/ 871115 w 1384544"/>
                <a:gd name="connsiteY3" fmla="*/ 6 h 486986"/>
                <a:gd name="connsiteX4" fmla="*/ 1168701 w 1384544"/>
                <a:gd name="connsiteY4" fmla="*/ 476143 h 486986"/>
                <a:gd name="connsiteX5" fmla="*/ 1384544 w 1384544"/>
                <a:gd name="connsiteY5" fmla="*/ 190187 h 486986"/>
                <a:gd name="connsiteX0" fmla="*/ 0 w 1384544"/>
                <a:gd name="connsiteY0" fmla="*/ 303003 h 486993"/>
                <a:gd name="connsiteX1" fmla="*/ 232032 w 1384544"/>
                <a:gd name="connsiteY1" fmla="*/ 24858 h 486993"/>
                <a:gd name="connsiteX2" fmla="*/ 589761 w 1384544"/>
                <a:gd name="connsiteY2" fmla="*/ 486964 h 486993"/>
                <a:gd name="connsiteX3" fmla="*/ 871115 w 1384544"/>
                <a:gd name="connsiteY3" fmla="*/ 6 h 486993"/>
                <a:gd name="connsiteX4" fmla="*/ 1168701 w 1384544"/>
                <a:gd name="connsiteY4" fmla="*/ 476143 h 486993"/>
                <a:gd name="connsiteX5" fmla="*/ 1384544 w 1384544"/>
                <a:gd name="connsiteY5" fmla="*/ 190187 h 486993"/>
                <a:gd name="connsiteX0" fmla="*/ 0 w 1384544"/>
                <a:gd name="connsiteY0" fmla="*/ 303003 h 486991"/>
                <a:gd name="connsiteX1" fmla="*/ 232032 w 1384544"/>
                <a:gd name="connsiteY1" fmla="*/ 24858 h 486991"/>
                <a:gd name="connsiteX2" fmla="*/ 589761 w 1384544"/>
                <a:gd name="connsiteY2" fmla="*/ 486964 h 486991"/>
                <a:gd name="connsiteX3" fmla="*/ 871115 w 1384544"/>
                <a:gd name="connsiteY3" fmla="*/ 6 h 486991"/>
                <a:gd name="connsiteX4" fmla="*/ 1168701 w 1384544"/>
                <a:gd name="connsiteY4" fmla="*/ 476143 h 486991"/>
                <a:gd name="connsiteX5" fmla="*/ 1384544 w 1384544"/>
                <a:gd name="connsiteY5" fmla="*/ 190187 h 486991"/>
                <a:gd name="connsiteX0" fmla="*/ 0 w 1384544"/>
                <a:gd name="connsiteY0" fmla="*/ 303003 h 486999"/>
                <a:gd name="connsiteX1" fmla="*/ 212782 w 1384544"/>
                <a:gd name="connsiteY1" fmla="*/ 28066 h 486999"/>
                <a:gd name="connsiteX2" fmla="*/ 589761 w 1384544"/>
                <a:gd name="connsiteY2" fmla="*/ 486964 h 486999"/>
                <a:gd name="connsiteX3" fmla="*/ 871115 w 1384544"/>
                <a:gd name="connsiteY3" fmla="*/ 6 h 486999"/>
                <a:gd name="connsiteX4" fmla="*/ 1168701 w 1384544"/>
                <a:gd name="connsiteY4" fmla="*/ 476143 h 486999"/>
                <a:gd name="connsiteX5" fmla="*/ 1384544 w 1384544"/>
                <a:gd name="connsiteY5" fmla="*/ 190187 h 486999"/>
                <a:gd name="connsiteX0" fmla="*/ 0 w 1384544"/>
                <a:gd name="connsiteY0" fmla="*/ 303003 h 487001"/>
                <a:gd name="connsiteX1" fmla="*/ 212782 w 1384544"/>
                <a:gd name="connsiteY1" fmla="*/ 28066 h 487001"/>
                <a:gd name="connsiteX2" fmla="*/ 535218 w 1384544"/>
                <a:gd name="connsiteY2" fmla="*/ 486964 h 487001"/>
                <a:gd name="connsiteX3" fmla="*/ 871115 w 1384544"/>
                <a:gd name="connsiteY3" fmla="*/ 6 h 487001"/>
                <a:gd name="connsiteX4" fmla="*/ 1168701 w 1384544"/>
                <a:gd name="connsiteY4" fmla="*/ 476143 h 487001"/>
                <a:gd name="connsiteX5" fmla="*/ 1384544 w 1384544"/>
                <a:gd name="connsiteY5" fmla="*/ 190187 h 487001"/>
                <a:gd name="connsiteX0" fmla="*/ 0 w 1384544"/>
                <a:gd name="connsiteY0" fmla="*/ 303000 h 483790"/>
                <a:gd name="connsiteX1" fmla="*/ 212782 w 1384544"/>
                <a:gd name="connsiteY1" fmla="*/ 28063 h 483790"/>
                <a:gd name="connsiteX2" fmla="*/ 560885 w 1384544"/>
                <a:gd name="connsiteY2" fmla="*/ 483753 h 483790"/>
                <a:gd name="connsiteX3" fmla="*/ 871115 w 1384544"/>
                <a:gd name="connsiteY3" fmla="*/ 3 h 483790"/>
                <a:gd name="connsiteX4" fmla="*/ 1168701 w 1384544"/>
                <a:gd name="connsiteY4" fmla="*/ 476140 h 483790"/>
                <a:gd name="connsiteX5" fmla="*/ 1384544 w 1384544"/>
                <a:gd name="connsiteY5" fmla="*/ 190184 h 483790"/>
                <a:gd name="connsiteX0" fmla="*/ 0 w 1384544"/>
                <a:gd name="connsiteY0" fmla="*/ 303074 h 476214"/>
                <a:gd name="connsiteX1" fmla="*/ 212782 w 1384544"/>
                <a:gd name="connsiteY1" fmla="*/ 28137 h 476214"/>
                <a:gd name="connsiteX2" fmla="*/ 554468 w 1384544"/>
                <a:gd name="connsiteY2" fmla="*/ 435701 h 476214"/>
                <a:gd name="connsiteX3" fmla="*/ 871115 w 1384544"/>
                <a:gd name="connsiteY3" fmla="*/ 77 h 476214"/>
                <a:gd name="connsiteX4" fmla="*/ 1168701 w 1384544"/>
                <a:gd name="connsiteY4" fmla="*/ 476214 h 476214"/>
                <a:gd name="connsiteX5" fmla="*/ 1384544 w 1384544"/>
                <a:gd name="connsiteY5" fmla="*/ 190258 h 476214"/>
                <a:gd name="connsiteX0" fmla="*/ 0 w 1384544"/>
                <a:gd name="connsiteY0" fmla="*/ 303018 h 476158"/>
                <a:gd name="connsiteX1" fmla="*/ 212782 w 1384544"/>
                <a:gd name="connsiteY1" fmla="*/ 28081 h 476158"/>
                <a:gd name="connsiteX2" fmla="*/ 554468 w 1384544"/>
                <a:gd name="connsiteY2" fmla="*/ 454896 h 476158"/>
                <a:gd name="connsiteX3" fmla="*/ 871115 w 1384544"/>
                <a:gd name="connsiteY3" fmla="*/ 21 h 476158"/>
                <a:gd name="connsiteX4" fmla="*/ 1168701 w 1384544"/>
                <a:gd name="connsiteY4" fmla="*/ 476158 h 476158"/>
                <a:gd name="connsiteX5" fmla="*/ 1384544 w 1384544"/>
                <a:gd name="connsiteY5" fmla="*/ 190202 h 476158"/>
                <a:gd name="connsiteX0" fmla="*/ 0 w 1384544"/>
                <a:gd name="connsiteY0" fmla="*/ 302998 h 454916"/>
                <a:gd name="connsiteX1" fmla="*/ 212782 w 1384544"/>
                <a:gd name="connsiteY1" fmla="*/ 28061 h 454916"/>
                <a:gd name="connsiteX2" fmla="*/ 554468 w 1384544"/>
                <a:gd name="connsiteY2" fmla="*/ 454876 h 454916"/>
                <a:gd name="connsiteX3" fmla="*/ 871115 w 1384544"/>
                <a:gd name="connsiteY3" fmla="*/ 1 h 454916"/>
                <a:gd name="connsiteX4" fmla="*/ 1168701 w 1384544"/>
                <a:gd name="connsiteY4" fmla="*/ 453679 h 454916"/>
                <a:gd name="connsiteX5" fmla="*/ 1384544 w 1384544"/>
                <a:gd name="connsiteY5" fmla="*/ 190182 h 454916"/>
                <a:gd name="connsiteX0" fmla="*/ 0 w 1352460"/>
                <a:gd name="connsiteY0" fmla="*/ 302998 h 454916"/>
                <a:gd name="connsiteX1" fmla="*/ 212782 w 1352460"/>
                <a:gd name="connsiteY1" fmla="*/ 28061 h 454916"/>
                <a:gd name="connsiteX2" fmla="*/ 554468 w 1352460"/>
                <a:gd name="connsiteY2" fmla="*/ 454876 h 454916"/>
                <a:gd name="connsiteX3" fmla="*/ 871115 w 1352460"/>
                <a:gd name="connsiteY3" fmla="*/ 1 h 454916"/>
                <a:gd name="connsiteX4" fmla="*/ 1168701 w 1352460"/>
                <a:gd name="connsiteY4" fmla="*/ 453679 h 454916"/>
                <a:gd name="connsiteX5" fmla="*/ 1352460 w 1352460"/>
                <a:gd name="connsiteY5" fmla="*/ 186974 h 45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2460" h="454916">
                  <a:moveTo>
                    <a:pt x="0" y="302998"/>
                  </a:moveTo>
                  <a:cubicBezTo>
                    <a:pt x="90177" y="144736"/>
                    <a:pt x="120371" y="2748"/>
                    <a:pt x="212782" y="28061"/>
                  </a:cubicBezTo>
                  <a:cubicBezTo>
                    <a:pt x="305193" y="53374"/>
                    <a:pt x="444746" y="459553"/>
                    <a:pt x="554468" y="454876"/>
                  </a:cubicBezTo>
                  <a:cubicBezTo>
                    <a:pt x="664190" y="450199"/>
                    <a:pt x="768743" y="200"/>
                    <a:pt x="871115" y="1"/>
                  </a:cubicBezTo>
                  <a:cubicBezTo>
                    <a:pt x="973487" y="-198"/>
                    <a:pt x="1063550" y="451086"/>
                    <a:pt x="1168701" y="453679"/>
                  </a:cubicBezTo>
                  <a:cubicBezTo>
                    <a:pt x="1285031" y="442858"/>
                    <a:pt x="1352460" y="186974"/>
                    <a:pt x="1352460" y="186974"/>
                  </a:cubicBezTo>
                </a:path>
              </a:pathLst>
            </a:custGeom>
            <a:noFill/>
            <a:ln w="63500">
              <a:gradFill>
                <a:gsLst>
                  <a:gs pos="0">
                    <a:srgbClr val="004191"/>
                  </a:gs>
                  <a:gs pos="100000">
                    <a:srgbClr val="C0000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5" name="ZoneTexte 44">
            <a:extLst>
              <a:ext uri="{FF2B5EF4-FFF2-40B4-BE49-F238E27FC236}">
                <a16:creationId xmlns:a16="http://schemas.microsoft.com/office/drawing/2014/main" id="{A2F35219-9B0B-48AA-A42B-38DD9BF35757}"/>
              </a:ext>
            </a:extLst>
          </p:cNvPr>
          <p:cNvSpPr txBox="1"/>
          <p:nvPr/>
        </p:nvSpPr>
        <p:spPr>
          <a:xfrm>
            <a:off x="2856527" y="1123847"/>
            <a:ext cx="792846" cy="338554"/>
          </a:xfrm>
          <a:prstGeom prst="rect">
            <a:avLst/>
          </a:prstGeom>
          <a:noFill/>
        </p:spPr>
        <p:txBody>
          <a:bodyPr wrap="none" rtlCol="0">
            <a:spAutoFit/>
          </a:bodyPr>
          <a:lstStyle/>
          <a:p>
            <a:pPr algn="ctr"/>
            <a:r>
              <a:rPr lang="fr-FR" sz="1600" b="1" noProof="0" dirty="0"/>
              <a:t>System</a:t>
            </a:r>
            <a:endParaRPr lang="fr-FR" sz="1600" noProof="0" dirty="0"/>
          </a:p>
        </p:txBody>
      </p:sp>
      <p:sp>
        <p:nvSpPr>
          <p:cNvPr id="46" name="ZoneTexte 45">
            <a:extLst>
              <a:ext uri="{FF2B5EF4-FFF2-40B4-BE49-F238E27FC236}">
                <a16:creationId xmlns:a16="http://schemas.microsoft.com/office/drawing/2014/main" id="{8F2D368B-97D1-4A5B-AC11-A6363A6D7EAE}"/>
              </a:ext>
            </a:extLst>
          </p:cNvPr>
          <p:cNvSpPr txBox="1"/>
          <p:nvPr/>
        </p:nvSpPr>
        <p:spPr>
          <a:xfrm>
            <a:off x="7995367" y="1181712"/>
            <a:ext cx="1210011" cy="338554"/>
          </a:xfrm>
          <a:prstGeom prst="rect">
            <a:avLst/>
          </a:prstGeom>
          <a:noFill/>
        </p:spPr>
        <p:txBody>
          <a:bodyPr wrap="none" rtlCol="0">
            <a:spAutoFit/>
          </a:bodyPr>
          <a:lstStyle/>
          <a:p>
            <a:pPr algn="ctr"/>
            <a:r>
              <a:rPr lang="fr-FR" sz="1600" b="1" noProof="0" dirty="0"/>
              <a:t>Energy </a:t>
            </a:r>
            <a:r>
              <a:rPr lang="fr-FR" sz="1600" b="1" noProof="0" dirty="0" err="1"/>
              <a:t>level</a:t>
            </a:r>
            <a:endParaRPr lang="fr-FR" sz="1600" noProof="0" dirty="0"/>
          </a:p>
        </p:txBody>
      </p:sp>
      <p:sp>
        <p:nvSpPr>
          <p:cNvPr id="47" name="ZoneTexte 46">
            <a:extLst>
              <a:ext uri="{FF2B5EF4-FFF2-40B4-BE49-F238E27FC236}">
                <a16:creationId xmlns:a16="http://schemas.microsoft.com/office/drawing/2014/main" id="{A32B907D-E8F8-4D90-A09F-D296F398F0E5}"/>
              </a:ext>
            </a:extLst>
          </p:cNvPr>
          <p:cNvSpPr txBox="1"/>
          <p:nvPr/>
        </p:nvSpPr>
        <p:spPr>
          <a:xfrm>
            <a:off x="2869806" y="4199050"/>
            <a:ext cx="577402" cy="338554"/>
          </a:xfrm>
          <a:prstGeom prst="rect">
            <a:avLst/>
          </a:prstGeom>
          <a:noFill/>
        </p:spPr>
        <p:txBody>
          <a:bodyPr wrap="none" rtlCol="0">
            <a:spAutoFit/>
          </a:bodyPr>
          <a:lstStyle/>
          <a:p>
            <a:pPr algn="ctr"/>
            <a:r>
              <a:rPr lang="fr-FR" sz="1600" b="1" noProof="0" dirty="0"/>
              <a:t>Goal</a:t>
            </a:r>
            <a:endParaRPr lang="fr-FR" sz="1600" noProof="0" dirty="0"/>
          </a:p>
        </p:txBody>
      </p:sp>
      <p:sp>
        <p:nvSpPr>
          <p:cNvPr id="52" name="ZoneTexte 51">
            <a:extLst>
              <a:ext uri="{FF2B5EF4-FFF2-40B4-BE49-F238E27FC236}">
                <a16:creationId xmlns:a16="http://schemas.microsoft.com/office/drawing/2014/main" id="{65B58C79-BB94-449F-9EA2-D2D5A5BCD2DB}"/>
              </a:ext>
            </a:extLst>
          </p:cNvPr>
          <p:cNvSpPr txBox="1"/>
          <p:nvPr/>
        </p:nvSpPr>
        <p:spPr>
          <a:xfrm>
            <a:off x="7859542" y="4034740"/>
            <a:ext cx="1409040" cy="338554"/>
          </a:xfrm>
          <a:prstGeom prst="rect">
            <a:avLst/>
          </a:prstGeom>
          <a:noFill/>
        </p:spPr>
        <p:txBody>
          <a:bodyPr wrap="none" rtlCol="0">
            <a:spAutoFit/>
          </a:bodyPr>
          <a:lstStyle/>
          <a:p>
            <a:pPr algn="ctr"/>
            <a:r>
              <a:rPr lang="fr-FR" sz="1600" b="1" noProof="0" dirty="0" err="1"/>
              <a:t>Naive</a:t>
            </a:r>
            <a:r>
              <a:rPr lang="fr-FR" sz="1600" b="1" noProof="0" dirty="0"/>
              <a:t> solution</a:t>
            </a:r>
          </a:p>
        </p:txBody>
      </p:sp>
      <p:sp>
        <p:nvSpPr>
          <p:cNvPr id="55" name="ZoneTexte 54">
            <a:extLst>
              <a:ext uri="{FF2B5EF4-FFF2-40B4-BE49-F238E27FC236}">
                <a16:creationId xmlns:a16="http://schemas.microsoft.com/office/drawing/2014/main" id="{C6304DBF-E090-44F0-B330-DBBAD738DA4A}"/>
              </a:ext>
            </a:extLst>
          </p:cNvPr>
          <p:cNvSpPr txBox="1"/>
          <p:nvPr/>
        </p:nvSpPr>
        <p:spPr>
          <a:xfrm>
            <a:off x="9409799" y="4454982"/>
            <a:ext cx="1237390" cy="276999"/>
          </a:xfrm>
          <a:prstGeom prst="rect">
            <a:avLst/>
          </a:prstGeom>
          <a:noFill/>
        </p:spPr>
        <p:txBody>
          <a:bodyPr wrap="none" rtlCol="0">
            <a:spAutoFit/>
          </a:bodyPr>
          <a:lstStyle/>
          <a:p>
            <a:r>
              <a:rPr lang="fr-FR" sz="1200" dirty="0"/>
              <a:t>Rabi Oscillation</a:t>
            </a:r>
          </a:p>
        </p:txBody>
      </p:sp>
      <p:sp>
        <p:nvSpPr>
          <p:cNvPr id="56" name="ZoneTexte 55">
            <a:extLst>
              <a:ext uri="{FF2B5EF4-FFF2-40B4-BE49-F238E27FC236}">
                <a16:creationId xmlns:a16="http://schemas.microsoft.com/office/drawing/2014/main" id="{48C591F1-8961-4FCE-AC3D-A346BE666781}"/>
              </a:ext>
            </a:extLst>
          </p:cNvPr>
          <p:cNvSpPr txBox="1"/>
          <p:nvPr/>
        </p:nvSpPr>
        <p:spPr>
          <a:xfrm>
            <a:off x="8532403" y="5391706"/>
            <a:ext cx="2927020" cy="276999"/>
          </a:xfrm>
          <a:prstGeom prst="rect">
            <a:avLst/>
          </a:prstGeom>
          <a:noFill/>
        </p:spPr>
        <p:txBody>
          <a:bodyPr wrap="none" rtlCol="0">
            <a:spAutoFit/>
          </a:bodyPr>
          <a:lstStyle/>
          <a:p>
            <a:r>
              <a:rPr lang="fr-FR" sz="1200" dirty="0"/>
              <a:t>Limited by spin flip on the </a:t>
            </a:r>
            <a:r>
              <a:rPr lang="fr-FR" sz="1200" dirty="0" err="1"/>
              <a:t>other</a:t>
            </a:r>
            <a:r>
              <a:rPr lang="fr-FR" sz="1200" dirty="0"/>
              <a:t> transition</a:t>
            </a:r>
          </a:p>
        </p:txBody>
      </p:sp>
      <p:pic>
        <p:nvPicPr>
          <p:cNvPr id="63" name="Image 62">
            <a:extLst>
              <a:ext uri="{FF2B5EF4-FFF2-40B4-BE49-F238E27FC236}">
                <a16:creationId xmlns:a16="http://schemas.microsoft.com/office/drawing/2014/main" id="{FC998992-BBD8-4BD8-A33D-AEDE93157A6D}"/>
              </a:ext>
            </a:extLst>
          </p:cNvPr>
          <p:cNvPicPr>
            <a:picLocks noChangeAspect="1"/>
          </p:cNvPicPr>
          <p:nvPr/>
        </p:nvPicPr>
        <p:blipFill>
          <a:blip r:embed="rId14"/>
          <a:stretch>
            <a:fillRect/>
          </a:stretch>
        </p:blipFill>
        <p:spPr>
          <a:xfrm>
            <a:off x="1675527" y="2757096"/>
            <a:ext cx="3296726" cy="1072772"/>
          </a:xfrm>
          <a:prstGeom prst="rect">
            <a:avLst/>
          </a:prstGeom>
        </p:spPr>
      </p:pic>
      <p:pic>
        <p:nvPicPr>
          <p:cNvPr id="2" name="Image 1">
            <a:extLst>
              <a:ext uri="{FF2B5EF4-FFF2-40B4-BE49-F238E27FC236}">
                <a16:creationId xmlns:a16="http://schemas.microsoft.com/office/drawing/2014/main" id="{180B2CFB-8E31-601C-155B-B9AEEA6610C6}"/>
              </a:ext>
            </a:extLst>
          </p:cNvPr>
          <p:cNvPicPr>
            <a:picLocks noChangeAspect="1"/>
          </p:cNvPicPr>
          <p:nvPr/>
        </p:nvPicPr>
        <p:blipFill>
          <a:blip r:embed="rId15"/>
          <a:stretch>
            <a:fillRect/>
          </a:stretch>
        </p:blipFill>
        <p:spPr>
          <a:xfrm>
            <a:off x="5164896" y="4561149"/>
            <a:ext cx="2955414" cy="1765695"/>
          </a:xfrm>
          <a:prstGeom prst="rect">
            <a:avLst/>
          </a:prstGeom>
        </p:spPr>
      </p:pic>
      <p:pic>
        <p:nvPicPr>
          <p:cNvPr id="4" name="Image 3">
            <a:extLst>
              <a:ext uri="{FF2B5EF4-FFF2-40B4-BE49-F238E27FC236}">
                <a16:creationId xmlns:a16="http://schemas.microsoft.com/office/drawing/2014/main" id="{3B243993-C832-16A1-0609-CEAEB9F7165E}"/>
              </a:ext>
            </a:extLst>
          </p:cNvPr>
          <p:cNvPicPr>
            <a:picLocks noChangeAspect="1"/>
          </p:cNvPicPr>
          <p:nvPr/>
        </p:nvPicPr>
        <p:blipFill>
          <a:blip r:embed="rId16"/>
          <a:stretch>
            <a:fillRect/>
          </a:stretch>
        </p:blipFill>
        <p:spPr>
          <a:xfrm>
            <a:off x="149310" y="139477"/>
            <a:ext cx="656033" cy="653612"/>
          </a:xfrm>
          <a:prstGeom prst="rect">
            <a:avLst/>
          </a:prstGeom>
        </p:spPr>
      </p:pic>
      <p:sp>
        <p:nvSpPr>
          <p:cNvPr id="9" name="Espace réservé de la date 11">
            <a:extLst>
              <a:ext uri="{FF2B5EF4-FFF2-40B4-BE49-F238E27FC236}">
                <a16:creationId xmlns:a16="http://schemas.microsoft.com/office/drawing/2014/main" id="{4623E678-5EEE-F5CB-208E-9AA12C922D3A}"/>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29865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2" grpId="0"/>
      <p:bldP spid="55" grpId="0"/>
      <p:bldP spid="5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728F3-A9FB-0438-5AB7-85081A043D43}"/>
            </a:ext>
          </a:extLst>
        </p:cNvPr>
        <p:cNvGrpSpPr/>
        <p:nvPr/>
      </p:nvGrpSpPr>
      <p:grpSpPr>
        <a:xfrm>
          <a:off x="0" y="0"/>
          <a:ext cx="0" cy="0"/>
          <a:chOff x="0" y="0"/>
          <a:chExt cx="0" cy="0"/>
        </a:xfrm>
      </p:grpSpPr>
      <p:pic>
        <p:nvPicPr>
          <p:cNvPr id="27" name="Image 26">
            <a:extLst>
              <a:ext uri="{FF2B5EF4-FFF2-40B4-BE49-F238E27FC236}">
                <a16:creationId xmlns:a16="http://schemas.microsoft.com/office/drawing/2014/main" id="{3373A5B0-F92D-42B6-B9E9-10E985700B79}"/>
              </a:ext>
            </a:extLst>
          </p:cNvPr>
          <p:cNvPicPr>
            <a:picLocks noChangeAspect="1"/>
          </p:cNvPicPr>
          <p:nvPr/>
        </p:nvPicPr>
        <p:blipFill>
          <a:blip r:embed="rId3"/>
          <a:stretch>
            <a:fillRect/>
          </a:stretch>
        </p:blipFill>
        <p:spPr>
          <a:xfrm>
            <a:off x="6387440" y="2341751"/>
            <a:ext cx="5048250" cy="3276600"/>
          </a:xfrm>
          <a:prstGeom prst="rect">
            <a:avLst/>
          </a:prstGeom>
        </p:spPr>
      </p:pic>
      <p:sp>
        <p:nvSpPr>
          <p:cNvPr id="23" name="ZoneTexte 22">
            <a:extLst>
              <a:ext uri="{FF2B5EF4-FFF2-40B4-BE49-F238E27FC236}">
                <a16:creationId xmlns:a16="http://schemas.microsoft.com/office/drawing/2014/main" id="{88D100D2-507B-ACF7-535B-2619230592D7}"/>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Results</a:t>
            </a:r>
            <a:endParaRPr lang="en-US" sz="3200" dirty="0">
              <a:solidFill>
                <a:schemeClr val="bg1"/>
              </a:solidFill>
            </a:endParaRPr>
          </a:p>
        </p:txBody>
      </p:sp>
      <p:cxnSp>
        <p:nvCxnSpPr>
          <p:cNvPr id="3" name="Connecteur droit 2">
            <a:extLst>
              <a:ext uri="{FF2B5EF4-FFF2-40B4-BE49-F238E27FC236}">
                <a16:creationId xmlns:a16="http://schemas.microsoft.com/office/drawing/2014/main" id="{6AA9562F-4528-8AF2-CEF6-C0E7E8E9D1B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99C7F59C-125A-A5CF-166B-B5BDBAC16416}"/>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5D8AFF61-90EC-1EF4-0A3F-BAA7C6A94FB5}"/>
              </a:ext>
            </a:extLst>
          </p:cNvPr>
          <p:cNvSpPr>
            <a:spLocks noGrp="1"/>
          </p:cNvSpPr>
          <p:nvPr>
            <p:ph type="sldNum" sz="quarter" idx="12"/>
          </p:nvPr>
        </p:nvSpPr>
        <p:spPr/>
        <p:txBody>
          <a:bodyPr/>
          <a:lstStyle/>
          <a:p>
            <a:fld id="{BC52D411-5A3D-D14A-AF34-D9B1C8ECD583}" type="slidenum">
              <a:rPr lang="fr-FR" smtClean="0"/>
              <a:pPr/>
              <a:t>68</a:t>
            </a:fld>
            <a:endParaRPr lang="fr-FR"/>
          </a:p>
        </p:txBody>
      </p:sp>
      <p:grpSp>
        <p:nvGrpSpPr>
          <p:cNvPr id="5" name="Groupe 4">
            <a:extLst>
              <a:ext uri="{FF2B5EF4-FFF2-40B4-BE49-F238E27FC236}">
                <a16:creationId xmlns:a16="http://schemas.microsoft.com/office/drawing/2014/main" id="{96BA3E1E-BB47-F434-5CA1-AE77A9B90DE1}"/>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BE004FFC-3ADD-54C0-B279-F01C74CC9F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2F2BD7D-38E0-3B65-A237-5D9928EE759F}"/>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Image 14">
            <a:extLst>
              <a:ext uri="{FF2B5EF4-FFF2-40B4-BE49-F238E27FC236}">
                <a16:creationId xmlns:a16="http://schemas.microsoft.com/office/drawing/2014/main" id="{0B4F58DF-A232-44E6-B7B6-FEF84310F856}"/>
              </a:ext>
            </a:extLst>
          </p:cNvPr>
          <p:cNvPicPr>
            <a:picLocks noChangeAspect="1"/>
          </p:cNvPicPr>
          <p:nvPr/>
        </p:nvPicPr>
        <p:blipFill>
          <a:blip r:embed="rId5"/>
          <a:stretch>
            <a:fillRect/>
          </a:stretch>
        </p:blipFill>
        <p:spPr>
          <a:xfrm>
            <a:off x="971547" y="2304750"/>
            <a:ext cx="5124453" cy="3395814"/>
          </a:xfrm>
          <a:prstGeom prst="rect">
            <a:avLst/>
          </a:prstGeom>
        </p:spPr>
      </p:pic>
      <p:pic>
        <p:nvPicPr>
          <p:cNvPr id="19" name="Image 18">
            <a:extLst>
              <a:ext uri="{FF2B5EF4-FFF2-40B4-BE49-F238E27FC236}">
                <a16:creationId xmlns:a16="http://schemas.microsoft.com/office/drawing/2014/main" id="{5973CF90-9FDF-4230-853A-11FCC7F5891D}"/>
              </a:ext>
            </a:extLst>
          </p:cNvPr>
          <p:cNvPicPr>
            <a:picLocks noChangeAspect="1"/>
          </p:cNvPicPr>
          <p:nvPr/>
        </p:nvPicPr>
        <p:blipFill>
          <a:blip r:embed="rId6"/>
          <a:stretch>
            <a:fillRect/>
          </a:stretch>
        </p:blipFill>
        <p:spPr>
          <a:xfrm>
            <a:off x="2649682" y="2700247"/>
            <a:ext cx="1683328" cy="791266"/>
          </a:xfrm>
          <a:prstGeom prst="rect">
            <a:avLst/>
          </a:prstGeom>
        </p:spPr>
      </p:pic>
      <p:sp>
        <p:nvSpPr>
          <p:cNvPr id="20" name="ZoneTexte 19">
            <a:extLst>
              <a:ext uri="{FF2B5EF4-FFF2-40B4-BE49-F238E27FC236}">
                <a16:creationId xmlns:a16="http://schemas.microsoft.com/office/drawing/2014/main" id="{F8EAD17A-63E9-45B9-B173-006626333D2C}"/>
              </a:ext>
            </a:extLst>
          </p:cNvPr>
          <p:cNvSpPr txBox="1"/>
          <p:nvPr/>
        </p:nvSpPr>
        <p:spPr>
          <a:xfrm>
            <a:off x="2151279" y="1634839"/>
            <a:ext cx="2764988" cy="338554"/>
          </a:xfrm>
          <a:prstGeom prst="rect">
            <a:avLst/>
          </a:prstGeom>
          <a:noFill/>
        </p:spPr>
        <p:txBody>
          <a:bodyPr wrap="none" rtlCol="0">
            <a:spAutoFit/>
          </a:bodyPr>
          <a:lstStyle/>
          <a:p>
            <a:pPr algn="ctr"/>
            <a:r>
              <a:rPr lang="fr-FR" sz="1600" b="1" noProof="0" dirty="0"/>
              <a:t>Gradient </a:t>
            </a:r>
            <a:r>
              <a:rPr lang="fr-FR" sz="1600" b="1" noProof="0" dirty="0" err="1"/>
              <a:t>descent</a:t>
            </a:r>
            <a:r>
              <a:rPr lang="fr-FR" sz="1600" b="1" noProof="0" dirty="0"/>
              <a:t> for a </a:t>
            </a:r>
            <a:r>
              <a:rPr lang="fr-FR" sz="1600" b="1" noProof="0" dirty="0" err="1"/>
              <a:t>given</a:t>
            </a:r>
            <a:r>
              <a:rPr lang="fr-FR" sz="1600" b="1" noProof="0" dirty="0"/>
              <a:t> </a:t>
            </a:r>
            <a:r>
              <a:rPr lang="fr-FR" sz="1600" b="1" noProof="0" dirty="0" err="1"/>
              <a:t>t</a:t>
            </a:r>
            <a:r>
              <a:rPr lang="fr-FR" sz="1600" b="1" baseline="-25000" noProof="0" dirty="0" err="1"/>
              <a:t>f</a:t>
            </a:r>
            <a:endParaRPr lang="fr-FR" sz="1600" baseline="-25000" noProof="0" dirty="0"/>
          </a:p>
        </p:txBody>
      </p:sp>
      <p:sp>
        <p:nvSpPr>
          <p:cNvPr id="21" name="ZoneTexte 20">
            <a:extLst>
              <a:ext uri="{FF2B5EF4-FFF2-40B4-BE49-F238E27FC236}">
                <a16:creationId xmlns:a16="http://schemas.microsoft.com/office/drawing/2014/main" id="{DCF84718-2584-46D8-B378-911B3E38C083}"/>
              </a:ext>
            </a:extLst>
          </p:cNvPr>
          <p:cNvSpPr txBox="1"/>
          <p:nvPr/>
        </p:nvSpPr>
        <p:spPr>
          <a:xfrm>
            <a:off x="7971994" y="1674899"/>
            <a:ext cx="2953629" cy="338554"/>
          </a:xfrm>
          <a:prstGeom prst="rect">
            <a:avLst/>
          </a:prstGeom>
          <a:noFill/>
        </p:spPr>
        <p:txBody>
          <a:bodyPr wrap="none" rtlCol="0">
            <a:spAutoFit/>
          </a:bodyPr>
          <a:lstStyle/>
          <a:p>
            <a:pPr algn="ctr"/>
            <a:r>
              <a:rPr lang="fr-FR" sz="1600" b="1" noProof="0" dirty="0" err="1"/>
              <a:t>Determination</a:t>
            </a:r>
            <a:r>
              <a:rPr lang="fr-FR" sz="1600" b="1" noProof="0" dirty="0"/>
              <a:t> of minimum time</a:t>
            </a:r>
            <a:endParaRPr lang="fr-FR" sz="1600" noProof="0" dirty="0"/>
          </a:p>
        </p:txBody>
      </p:sp>
      <p:cxnSp>
        <p:nvCxnSpPr>
          <p:cNvPr id="22" name="Connecteur droit 21">
            <a:extLst>
              <a:ext uri="{FF2B5EF4-FFF2-40B4-BE49-F238E27FC236}">
                <a16:creationId xmlns:a16="http://schemas.microsoft.com/office/drawing/2014/main" id="{4196000D-CB18-4B53-A120-EDA5FB9E0B62}"/>
              </a:ext>
            </a:extLst>
          </p:cNvPr>
          <p:cNvCxnSpPr>
            <a:cxnSpLocks/>
          </p:cNvCxnSpPr>
          <p:nvPr/>
        </p:nvCxnSpPr>
        <p:spPr>
          <a:xfrm flipV="1">
            <a:off x="9116658" y="2761804"/>
            <a:ext cx="0" cy="2198614"/>
          </a:xfrm>
          <a:prstGeom prst="line">
            <a:avLst/>
          </a:prstGeom>
          <a:ln w="38100">
            <a:prstDash val="sysDot"/>
          </a:ln>
        </p:spPr>
        <p:style>
          <a:lnRef idx="2">
            <a:schemeClr val="dk1"/>
          </a:lnRef>
          <a:fillRef idx="0">
            <a:schemeClr val="dk1"/>
          </a:fillRef>
          <a:effectRef idx="1">
            <a:schemeClr val="dk1"/>
          </a:effectRef>
          <a:fontRef idx="minor">
            <a:schemeClr val="tx1"/>
          </a:fontRef>
        </p:style>
      </p:cxnSp>
      <p:sp>
        <p:nvSpPr>
          <p:cNvPr id="26" name="ZoneTexte 25">
            <a:extLst>
              <a:ext uri="{FF2B5EF4-FFF2-40B4-BE49-F238E27FC236}">
                <a16:creationId xmlns:a16="http://schemas.microsoft.com/office/drawing/2014/main" id="{EB753C4E-4459-465A-A3CB-7035DD6D2F96}"/>
              </a:ext>
            </a:extLst>
          </p:cNvPr>
          <p:cNvSpPr txBox="1"/>
          <p:nvPr/>
        </p:nvSpPr>
        <p:spPr>
          <a:xfrm>
            <a:off x="9116658" y="2700247"/>
            <a:ext cx="332142" cy="307777"/>
          </a:xfrm>
          <a:prstGeom prst="rect">
            <a:avLst/>
          </a:prstGeom>
          <a:noFill/>
        </p:spPr>
        <p:txBody>
          <a:bodyPr wrap="none" rtlCol="0">
            <a:spAutoFit/>
          </a:bodyPr>
          <a:lstStyle/>
          <a:p>
            <a:r>
              <a:rPr lang="fr-FR" sz="1400" dirty="0"/>
              <a:t>T</a:t>
            </a:r>
            <a:r>
              <a:rPr lang="fr-FR" sz="1400" baseline="30000" dirty="0"/>
              <a:t>*</a:t>
            </a:r>
          </a:p>
        </p:txBody>
      </p:sp>
      <p:pic>
        <p:nvPicPr>
          <p:cNvPr id="2" name="Image 1">
            <a:extLst>
              <a:ext uri="{FF2B5EF4-FFF2-40B4-BE49-F238E27FC236}">
                <a16:creationId xmlns:a16="http://schemas.microsoft.com/office/drawing/2014/main" id="{61EF3E57-7D93-A74C-D025-173C0326CAD4}"/>
              </a:ext>
            </a:extLst>
          </p:cNvPr>
          <p:cNvPicPr>
            <a:picLocks noChangeAspect="1"/>
          </p:cNvPicPr>
          <p:nvPr/>
        </p:nvPicPr>
        <p:blipFill>
          <a:blip r:embed="rId7"/>
          <a:stretch>
            <a:fillRect/>
          </a:stretch>
        </p:blipFill>
        <p:spPr>
          <a:xfrm>
            <a:off x="149310" y="139477"/>
            <a:ext cx="656033" cy="653612"/>
          </a:xfrm>
          <a:prstGeom prst="rect">
            <a:avLst/>
          </a:prstGeom>
        </p:spPr>
      </p:pic>
      <p:sp>
        <p:nvSpPr>
          <p:cNvPr id="4" name="Espace réservé de la date 11">
            <a:extLst>
              <a:ext uri="{FF2B5EF4-FFF2-40B4-BE49-F238E27FC236}">
                <a16:creationId xmlns:a16="http://schemas.microsoft.com/office/drawing/2014/main" id="{AD49D6C8-B5FD-81AE-CC5B-7C87F04A53AB}"/>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9099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728F3-A9FB-0438-5AB7-85081A043D43}"/>
            </a:ext>
          </a:extLst>
        </p:cNvPr>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6AA9562F-4528-8AF2-CEF6-C0E7E8E9D1B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99C7F59C-125A-A5CF-166B-B5BDBAC16416}"/>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5D8AFF61-90EC-1EF4-0A3F-BAA7C6A94FB5}"/>
              </a:ext>
            </a:extLst>
          </p:cNvPr>
          <p:cNvSpPr>
            <a:spLocks noGrp="1"/>
          </p:cNvSpPr>
          <p:nvPr>
            <p:ph type="sldNum" sz="quarter" idx="12"/>
          </p:nvPr>
        </p:nvSpPr>
        <p:spPr/>
        <p:txBody>
          <a:bodyPr/>
          <a:lstStyle/>
          <a:p>
            <a:fld id="{BC52D411-5A3D-D14A-AF34-D9B1C8ECD583}" type="slidenum">
              <a:rPr lang="fr-FR" smtClean="0"/>
              <a:pPr/>
              <a:t>69</a:t>
            </a:fld>
            <a:endParaRPr lang="fr-FR"/>
          </a:p>
        </p:txBody>
      </p:sp>
      <p:grpSp>
        <p:nvGrpSpPr>
          <p:cNvPr id="5" name="Groupe 4">
            <a:extLst>
              <a:ext uri="{FF2B5EF4-FFF2-40B4-BE49-F238E27FC236}">
                <a16:creationId xmlns:a16="http://schemas.microsoft.com/office/drawing/2014/main" id="{96BA3E1E-BB47-F434-5CA1-AE77A9B90DE1}"/>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BE004FFC-3ADD-54C0-B279-F01C74CC9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2F2BD7D-38E0-3B65-A237-5D9928EE759F}"/>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 name="Image 17">
            <a:extLst>
              <a:ext uri="{FF2B5EF4-FFF2-40B4-BE49-F238E27FC236}">
                <a16:creationId xmlns:a16="http://schemas.microsoft.com/office/drawing/2014/main" id="{13ED6670-54BF-4D5C-9FDD-1784E4B24304}"/>
              </a:ext>
            </a:extLst>
          </p:cNvPr>
          <p:cNvPicPr>
            <a:picLocks noChangeAspect="1"/>
          </p:cNvPicPr>
          <p:nvPr/>
        </p:nvPicPr>
        <p:blipFill>
          <a:blip r:embed="rId4"/>
          <a:stretch>
            <a:fillRect/>
          </a:stretch>
        </p:blipFill>
        <p:spPr>
          <a:xfrm>
            <a:off x="0" y="2329599"/>
            <a:ext cx="4462368" cy="2874635"/>
          </a:xfrm>
          <a:prstGeom prst="rect">
            <a:avLst/>
          </a:prstGeom>
        </p:spPr>
      </p:pic>
      <p:sp>
        <p:nvSpPr>
          <p:cNvPr id="28" name="ZoneTexte 27">
            <a:extLst>
              <a:ext uri="{FF2B5EF4-FFF2-40B4-BE49-F238E27FC236}">
                <a16:creationId xmlns:a16="http://schemas.microsoft.com/office/drawing/2014/main" id="{E7B1E432-CF56-4F9C-8BEC-5581CD84316D}"/>
              </a:ext>
            </a:extLst>
          </p:cNvPr>
          <p:cNvSpPr txBox="1"/>
          <p:nvPr/>
        </p:nvSpPr>
        <p:spPr>
          <a:xfrm>
            <a:off x="1684298" y="1765242"/>
            <a:ext cx="1542410" cy="338554"/>
          </a:xfrm>
          <a:prstGeom prst="rect">
            <a:avLst/>
          </a:prstGeom>
          <a:noFill/>
        </p:spPr>
        <p:txBody>
          <a:bodyPr wrap="none" rtlCol="0">
            <a:spAutoFit/>
          </a:bodyPr>
          <a:lstStyle/>
          <a:p>
            <a:pPr algn="ctr"/>
            <a:r>
              <a:rPr lang="fr-FR" sz="1600" b="1" noProof="0" dirty="0" err="1"/>
              <a:t>Series</a:t>
            </a:r>
            <a:r>
              <a:rPr lang="fr-FR" sz="1600" b="1" noProof="0" dirty="0"/>
              <a:t> of GRAPE</a:t>
            </a:r>
            <a:endParaRPr lang="fr-FR" sz="1600" noProof="0" dirty="0"/>
          </a:p>
        </p:txBody>
      </p:sp>
      <p:sp>
        <p:nvSpPr>
          <p:cNvPr id="51" name="ZoneTexte 50">
            <a:extLst>
              <a:ext uri="{FF2B5EF4-FFF2-40B4-BE49-F238E27FC236}">
                <a16:creationId xmlns:a16="http://schemas.microsoft.com/office/drawing/2014/main" id="{DBC6F362-9648-4C50-BA96-6E6DD7B76F6C}"/>
              </a:ext>
            </a:extLst>
          </p:cNvPr>
          <p:cNvSpPr txBox="1"/>
          <p:nvPr/>
        </p:nvSpPr>
        <p:spPr>
          <a:xfrm>
            <a:off x="7613381" y="1592424"/>
            <a:ext cx="2034211" cy="338554"/>
          </a:xfrm>
          <a:prstGeom prst="rect">
            <a:avLst/>
          </a:prstGeom>
          <a:noFill/>
        </p:spPr>
        <p:txBody>
          <a:bodyPr wrap="none" rtlCol="0">
            <a:spAutoFit/>
          </a:bodyPr>
          <a:lstStyle/>
          <a:p>
            <a:pPr algn="ctr"/>
            <a:r>
              <a:rPr lang="fr-FR" sz="1600" b="1" noProof="0" dirty="0"/>
              <a:t>Quantum Speed Limit</a:t>
            </a:r>
            <a:endParaRPr lang="fr-FR" sz="1600" noProof="0" dirty="0"/>
          </a:p>
        </p:txBody>
      </p:sp>
      <p:sp>
        <p:nvSpPr>
          <p:cNvPr id="52" name="ZoneTexte 51">
            <a:extLst>
              <a:ext uri="{FF2B5EF4-FFF2-40B4-BE49-F238E27FC236}">
                <a16:creationId xmlns:a16="http://schemas.microsoft.com/office/drawing/2014/main" id="{7D8FAED5-25DC-4AF5-BAE6-FFDD082E0276}"/>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Quantum Speed Limit (QSL)</a:t>
            </a:r>
            <a:endParaRPr lang="en-US" sz="3200" dirty="0">
              <a:solidFill>
                <a:schemeClr val="bg1"/>
              </a:solidFill>
            </a:endParaRPr>
          </a:p>
        </p:txBody>
      </p:sp>
      <p:pic>
        <p:nvPicPr>
          <p:cNvPr id="4" name="Image 3">
            <a:extLst>
              <a:ext uri="{FF2B5EF4-FFF2-40B4-BE49-F238E27FC236}">
                <a16:creationId xmlns:a16="http://schemas.microsoft.com/office/drawing/2014/main" id="{B2EEEA2E-22EF-E0D6-3B8C-644FD0D294EC}"/>
              </a:ext>
            </a:extLst>
          </p:cNvPr>
          <p:cNvPicPr>
            <a:picLocks noChangeAspect="1"/>
          </p:cNvPicPr>
          <p:nvPr/>
        </p:nvPicPr>
        <p:blipFill>
          <a:blip r:embed="rId5"/>
          <a:stretch>
            <a:fillRect/>
          </a:stretch>
        </p:blipFill>
        <p:spPr>
          <a:xfrm>
            <a:off x="5086117" y="2154419"/>
            <a:ext cx="6134565" cy="4063432"/>
          </a:xfrm>
          <a:prstGeom prst="rect">
            <a:avLst/>
          </a:prstGeom>
        </p:spPr>
      </p:pic>
      <p:pic>
        <p:nvPicPr>
          <p:cNvPr id="9" name="Image 8">
            <a:extLst>
              <a:ext uri="{FF2B5EF4-FFF2-40B4-BE49-F238E27FC236}">
                <a16:creationId xmlns:a16="http://schemas.microsoft.com/office/drawing/2014/main" id="{845DE2EB-67D5-A761-0A74-CB377451DD7F}"/>
              </a:ext>
            </a:extLst>
          </p:cNvPr>
          <p:cNvPicPr>
            <a:picLocks noChangeAspect="1"/>
          </p:cNvPicPr>
          <p:nvPr/>
        </p:nvPicPr>
        <p:blipFill>
          <a:blip r:embed="rId6"/>
          <a:stretch>
            <a:fillRect/>
          </a:stretch>
        </p:blipFill>
        <p:spPr>
          <a:xfrm>
            <a:off x="149310" y="139477"/>
            <a:ext cx="656033" cy="653612"/>
          </a:xfrm>
          <a:prstGeom prst="rect">
            <a:avLst/>
          </a:prstGeom>
        </p:spPr>
      </p:pic>
      <p:sp>
        <p:nvSpPr>
          <p:cNvPr id="12" name="Espace réservé de la date 11">
            <a:extLst>
              <a:ext uri="{FF2B5EF4-FFF2-40B4-BE49-F238E27FC236}">
                <a16:creationId xmlns:a16="http://schemas.microsoft.com/office/drawing/2014/main" id="{9901156F-99D2-E8F0-B606-C5476D7A4BC7}"/>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52748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18C26-91EF-3658-54D5-CEAF83A8B109}"/>
            </a:ext>
          </a:extLst>
        </p:cNvPr>
        <p:cNvGrpSpPr/>
        <p:nvPr/>
      </p:nvGrpSpPr>
      <p:grpSpPr>
        <a:xfrm>
          <a:off x="0" y="0"/>
          <a:ext cx="0" cy="0"/>
          <a:chOff x="0" y="0"/>
          <a:chExt cx="0" cy="0"/>
        </a:xfrm>
      </p:grpSpPr>
      <p:pic>
        <p:nvPicPr>
          <p:cNvPr id="33" name="Image 32">
            <a:extLst>
              <a:ext uri="{FF2B5EF4-FFF2-40B4-BE49-F238E27FC236}">
                <a16:creationId xmlns:a16="http://schemas.microsoft.com/office/drawing/2014/main" id="{1AF3D223-F391-222F-0D61-49E23EE6B8D2}"/>
              </a:ext>
            </a:extLst>
          </p:cNvPr>
          <p:cNvPicPr>
            <a:picLocks noChangeAspect="1"/>
          </p:cNvPicPr>
          <p:nvPr/>
        </p:nvPicPr>
        <p:blipFill>
          <a:blip r:embed="rId3"/>
          <a:stretch>
            <a:fillRect/>
          </a:stretch>
        </p:blipFill>
        <p:spPr>
          <a:xfrm>
            <a:off x="2639020" y="2678492"/>
            <a:ext cx="1143033" cy="430086"/>
          </a:xfrm>
          <a:prstGeom prst="rect">
            <a:avLst/>
          </a:prstGeom>
          <a:solidFill>
            <a:srgbClr val="FF0000"/>
          </a:solidFill>
          <a:ln w="38100">
            <a:solidFill>
              <a:schemeClr val="bg1"/>
            </a:solidFill>
          </a:ln>
        </p:spPr>
      </p:pic>
      <p:sp>
        <p:nvSpPr>
          <p:cNvPr id="45" name="ZoneTexte 44">
            <a:extLst>
              <a:ext uri="{FF2B5EF4-FFF2-40B4-BE49-F238E27FC236}">
                <a16:creationId xmlns:a16="http://schemas.microsoft.com/office/drawing/2014/main" id="{22C31E9B-9379-112C-B6B0-6C4F9AEA96DB}"/>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RSA</a:t>
            </a:r>
          </a:p>
        </p:txBody>
      </p:sp>
      <p:cxnSp>
        <p:nvCxnSpPr>
          <p:cNvPr id="2" name="Connecteur droit 1">
            <a:extLst>
              <a:ext uri="{FF2B5EF4-FFF2-40B4-BE49-F238E27FC236}">
                <a16:creationId xmlns:a16="http://schemas.microsoft.com/office/drawing/2014/main" id="{A4EF6C49-418A-BF8F-8C86-A376EC791C18}"/>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F3B3A943-06FF-1DFC-D554-3580EE18F932}"/>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99FBC894-49BC-5B56-4C7C-E9AEA91E10BC}"/>
              </a:ext>
            </a:extLst>
          </p:cNvPr>
          <p:cNvSpPr>
            <a:spLocks noGrp="1"/>
          </p:cNvSpPr>
          <p:nvPr>
            <p:ph type="sldNum" sz="quarter" idx="12"/>
          </p:nvPr>
        </p:nvSpPr>
        <p:spPr/>
        <p:txBody>
          <a:bodyPr/>
          <a:lstStyle/>
          <a:p>
            <a:fld id="{BC52D411-5A3D-D14A-AF34-D9B1C8ECD583}" type="slidenum">
              <a:rPr lang="fr-FR" smtClean="0"/>
              <a:pPr/>
              <a:t>7</a:t>
            </a:fld>
            <a:endParaRPr lang="fr-FR" dirty="0"/>
          </a:p>
        </p:txBody>
      </p:sp>
      <p:grpSp>
        <p:nvGrpSpPr>
          <p:cNvPr id="17" name="Groupe 16">
            <a:extLst>
              <a:ext uri="{FF2B5EF4-FFF2-40B4-BE49-F238E27FC236}">
                <a16:creationId xmlns:a16="http://schemas.microsoft.com/office/drawing/2014/main" id="{B87D000D-6FD6-29D3-A7C5-4B853B67AA74}"/>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FF1D37B7-607D-5E27-4E2D-62C795F47A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B53AED8-D0AC-9AA4-4137-49984121C49F}"/>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Image 4">
            <a:extLst>
              <a:ext uri="{FF2B5EF4-FFF2-40B4-BE49-F238E27FC236}">
                <a16:creationId xmlns:a16="http://schemas.microsoft.com/office/drawing/2014/main" id="{77CC5542-C401-EF21-4F12-B0D5E8A56A7F}"/>
              </a:ext>
            </a:extLst>
          </p:cNvPr>
          <p:cNvPicPr>
            <a:picLocks noChangeAspect="1"/>
          </p:cNvPicPr>
          <p:nvPr/>
        </p:nvPicPr>
        <p:blipFill>
          <a:blip r:embed="rId3"/>
          <a:stretch>
            <a:fillRect/>
          </a:stretch>
        </p:blipFill>
        <p:spPr>
          <a:xfrm>
            <a:off x="5395271" y="3267912"/>
            <a:ext cx="1143033" cy="430086"/>
          </a:xfrm>
          <a:prstGeom prst="rect">
            <a:avLst/>
          </a:prstGeom>
          <a:solidFill>
            <a:srgbClr val="FF0000"/>
          </a:solidFill>
          <a:ln w="38100">
            <a:solidFill>
              <a:schemeClr val="bg1"/>
            </a:solidFill>
          </a:ln>
        </p:spPr>
      </p:pic>
      <p:sp>
        <p:nvSpPr>
          <p:cNvPr id="6" name="Flèche vers la droite 5">
            <a:extLst>
              <a:ext uri="{FF2B5EF4-FFF2-40B4-BE49-F238E27FC236}">
                <a16:creationId xmlns:a16="http://schemas.microsoft.com/office/drawing/2014/main" id="{81A43F8C-33E6-3155-18A6-7195BF6E5CE9}"/>
              </a:ext>
            </a:extLst>
          </p:cNvPr>
          <p:cNvSpPr/>
          <p:nvPr/>
        </p:nvSpPr>
        <p:spPr>
          <a:xfrm flipH="1">
            <a:off x="4201588" y="1985084"/>
            <a:ext cx="3789908" cy="369332"/>
          </a:xfrm>
          <a:prstGeom prst="rightArrow">
            <a:avLst>
              <a:gd name="adj1" fmla="val 39728"/>
              <a:gd name="adj2" fmla="val 93657"/>
            </a:avLst>
          </a:prstGeom>
          <a:solidFill>
            <a:srgbClr val="2748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78DF378E-5142-3E9F-63AB-13ADFEE772A1}"/>
              </a:ext>
            </a:extLst>
          </p:cNvPr>
          <p:cNvPicPr>
            <a:picLocks noChangeAspect="1"/>
          </p:cNvPicPr>
          <p:nvPr/>
        </p:nvPicPr>
        <p:blipFill rotWithShape="1">
          <a:blip r:embed="rId5"/>
          <a:srcRect l="10282" r="6769" b="17051"/>
          <a:stretch/>
        </p:blipFill>
        <p:spPr>
          <a:xfrm>
            <a:off x="5594946" y="2471016"/>
            <a:ext cx="845038" cy="845038"/>
          </a:xfrm>
          <a:prstGeom prst="ellipse">
            <a:avLst/>
          </a:prstGeom>
        </p:spPr>
      </p:pic>
      <p:pic>
        <p:nvPicPr>
          <p:cNvPr id="8" name="Image 7">
            <a:extLst>
              <a:ext uri="{FF2B5EF4-FFF2-40B4-BE49-F238E27FC236}">
                <a16:creationId xmlns:a16="http://schemas.microsoft.com/office/drawing/2014/main" id="{521D7FD0-124B-A5C0-A14C-54CA8A3C2DF0}"/>
              </a:ext>
            </a:extLst>
          </p:cNvPr>
          <p:cNvPicPr>
            <a:picLocks noChangeAspect="1"/>
          </p:cNvPicPr>
          <p:nvPr/>
        </p:nvPicPr>
        <p:blipFill>
          <a:blip r:embed="rId3"/>
          <a:stretch>
            <a:fillRect/>
          </a:stretch>
        </p:blipFill>
        <p:spPr>
          <a:xfrm>
            <a:off x="8405851" y="2678492"/>
            <a:ext cx="1143033" cy="430086"/>
          </a:xfrm>
          <a:prstGeom prst="rect">
            <a:avLst/>
          </a:prstGeom>
          <a:solidFill>
            <a:srgbClr val="FF0000"/>
          </a:solidFill>
          <a:ln w="38100">
            <a:solidFill>
              <a:schemeClr val="bg1"/>
            </a:solidFill>
          </a:ln>
        </p:spPr>
      </p:pic>
      <p:pic>
        <p:nvPicPr>
          <p:cNvPr id="11" name="Image 10">
            <a:extLst>
              <a:ext uri="{FF2B5EF4-FFF2-40B4-BE49-F238E27FC236}">
                <a16:creationId xmlns:a16="http://schemas.microsoft.com/office/drawing/2014/main" id="{2534F414-C461-7688-A381-F4EAD63B5931}"/>
              </a:ext>
            </a:extLst>
          </p:cNvPr>
          <p:cNvPicPr>
            <a:picLocks noChangeAspect="1"/>
          </p:cNvPicPr>
          <p:nvPr/>
        </p:nvPicPr>
        <p:blipFill>
          <a:blip r:embed="rId3"/>
          <a:stretch>
            <a:fillRect/>
          </a:stretch>
        </p:blipFill>
        <p:spPr>
          <a:xfrm>
            <a:off x="6848463" y="1408030"/>
            <a:ext cx="1143033" cy="430086"/>
          </a:xfrm>
          <a:prstGeom prst="rect">
            <a:avLst/>
          </a:prstGeom>
          <a:solidFill>
            <a:srgbClr val="FF0000"/>
          </a:solidFill>
          <a:ln w="38100">
            <a:solidFill>
              <a:schemeClr val="bg1"/>
            </a:solidFill>
          </a:ln>
        </p:spPr>
      </p:pic>
      <p:pic>
        <p:nvPicPr>
          <p:cNvPr id="16" name="Image 15">
            <a:extLst>
              <a:ext uri="{FF2B5EF4-FFF2-40B4-BE49-F238E27FC236}">
                <a16:creationId xmlns:a16="http://schemas.microsoft.com/office/drawing/2014/main" id="{792B4816-A41B-462E-AFC5-AFD21D581133}"/>
              </a:ext>
            </a:extLst>
          </p:cNvPr>
          <p:cNvPicPr>
            <a:picLocks noChangeAspect="1"/>
          </p:cNvPicPr>
          <p:nvPr/>
        </p:nvPicPr>
        <p:blipFill>
          <a:blip r:embed="rId3"/>
          <a:stretch>
            <a:fillRect/>
          </a:stretch>
        </p:blipFill>
        <p:spPr>
          <a:xfrm>
            <a:off x="8405852" y="3119083"/>
            <a:ext cx="1143033" cy="430086"/>
          </a:xfrm>
          <a:prstGeom prst="rect">
            <a:avLst/>
          </a:prstGeom>
          <a:solidFill>
            <a:srgbClr val="00BEFF"/>
          </a:solidFill>
          <a:ln w="38100">
            <a:solidFill>
              <a:schemeClr val="bg1"/>
            </a:solidFill>
          </a:ln>
        </p:spPr>
      </p:pic>
      <p:pic>
        <p:nvPicPr>
          <p:cNvPr id="25" name="Image 24">
            <a:extLst>
              <a:ext uri="{FF2B5EF4-FFF2-40B4-BE49-F238E27FC236}">
                <a16:creationId xmlns:a16="http://schemas.microsoft.com/office/drawing/2014/main" id="{B1B76162-7DA0-66EF-E708-45B6FD47EC08}"/>
              </a:ext>
            </a:extLst>
          </p:cNvPr>
          <p:cNvPicPr>
            <a:picLocks noChangeAspect="1"/>
          </p:cNvPicPr>
          <p:nvPr/>
        </p:nvPicPr>
        <p:blipFill rotWithShape="1">
          <a:blip r:embed="rId5"/>
          <a:srcRect l="10282" r="6769" b="17051"/>
          <a:stretch/>
        </p:blipFill>
        <p:spPr>
          <a:xfrm>
            <a:off x="5594946" y="2471016"/>
            <a:ext cx="845038" cy="845038"/>
          </a:xfrm>
          <a:prstGeom prst="ellipse">
            <a:avLst/>
          </a:prstGeom>
        </p:spPr>
      </p:pic>
      <p:pic>
        <p:nvPicPr>
          <p:cNvPr id="31" name="Image 30">
            <a:extLst>
              <a:ext uri="{FF2B5EF4-FFF2-40B4-BE49-F238E27FC236}">
                <a16:creationId xmlns:a16="http://schemas.microsoft.com/office/drawing/2014/main" id="{47CEF256-0FEE-7325-FF3C-41337CF51B0A}"/>
              </a:ext>
            </a:extLst>
          </p:cNvPr>
          <p:cNvPicPr>
            <a:picLocks noChangeAspect="1"/>
          </p:cNvPicPr>
          <p:nvPr/>
        </p:nvPicPr>
        <p:blipFill>
          <a:blip r:embed="rId6"/>
          <a:srcRect l="11005" t="762" r="6624" b="56344"/>
          <a:stretch/>
        </p:blipFill>
        <p:spPr>
          <a:xfrm>
            <a:off x="2524710" y="1141165"/>
            <a:ext cx="1489568" cy="1444292"/>
          </a:xfrm>
          <a:prstGeom prst="ellipse">
            <a:avLst/>
          </a:prstGeom>
        </p:spPr>
      </p:pic>
      <p:pic>
        <p:nvPicPr>
          <p:cNvPr id="32" name="Image 31">
            <a:extLst>
              <a:ext uri="{FF2B5EF4-FFF2-40B4-BE49-F238E27FC236}">
                <a16:creationId xmlns:a16="http://schemas.microsoft.com/office/drawing/2014/main" id="{6267D1B7-4636-ED0F-6BEB-9494CDA88C2A}"/>
              </a:ext>
            </a:extLst>
          </p:cNvPr>
          <p:cNvPicPr>
            <a:picLocks noChangeAspect="1"/>
          </p:cNvPicPr>
          <p:nvPr/>
        </p:nvPicPr>
        <p:blipFill>
          <a:blip r:embed="rId7"/>
          <a:stretch>
            <a:fillRect/>
          </a:stretch>
        </p:blipFill>
        <p:spPr>
          <a:xfrm>
            <a:off x="8335078" y="1008330"/>
            <a:ext cx="1332212" cy="1885205"/>
          </a:xfrm>
          <a:prstGeom prst="rect">
            <a:avLst/>
          </a:prstGeom>
        </p:spPr>
      </p:pic>
      <p:pic>
        <p:nvPicPr>
          <p:cNvPr id="3" name="Image 2">
            <a:extLst>
              <a:ext uri="{FF2B5EF4-FFF2-40B4-BE49-F238E27FC236}">
                <a16:creationId xmlns:a16="http://schemas.microsoft.com/office/drawing/2014/main" id="{48C25CD8-E4E3-BE54-9FFC-A27311FF4390}"/>
              </a:ext>
            </a:extLst>
          </p:cNvPr>
          <p:cNvPicPr>
            <a:picLocks noChangeAspect="1"/>
          </p:cNvPicPr>
          <p:nvPr/>
        </p:nvPicPr>
        <p:blipFill>
          <a:blip r:embed="rId8"/>
          <a:stretch>
            <a:fillRect/>
          </a:stretch>
        </p:blipFill>
        <p:spPr>
          <a:xfrm>
            <a:off x="149310" y="139477"/>
            <a:ext cx="656033" cy="653612"/>
          </a:xfrm>
          <a:prstGeom prst="rect">
            <a:avLst/>
          </a:prstGeom>
        </p:spPr>
      </p:pic>
      <p:sp>
        <p:nvSpPr>
          <p:cNvPr id="9" name="Espace réservé de la date 11">
            <a:extLst>
              <a:ext uri="{FF2B5EF4-FFF2-40B4-BE49-F238E27FC236}">
                <a16:creationId xmlns:a16="http://schemas.microsoft.com/office/drawing/2014/main" id="{807C1BF8-4406-3DDB-B5B7-5CF3D73DF2A2}"/>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080974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728F3-A9FB-0438-5AB7-85081A043D43}"/>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88D100D2-507B-ACF7-535B-2619230592D7}"/>
              </a:ext>
            </a:extLst>
          </p:cNvPr>
          <p:cNvSpPr txBox="1"/>
          <p:nvPr/>
        </p:nvSpPr>
        <p:spPr>
          <a:xfrm>
            <a:off x="-601" y="165545"/>
            <a:ext cx="12192600" cy="584775"/>
          </a:xfrm>
          <a:prstGeom prst="rect">
            <a:avLst/>
          </a:prstGeom>
          <a:noFill/>
        </p:spPr>
        <p:txBody>
          <a:bodyPr wrap="square">
            <a:spAutoFit/>
          </a:bodyPr>
          <a:lstStyle/>
          <a:p>
            <a:pPr algn="ctr"/>
            <a:r>
              <a:rPr lang="fr-FR" sz="3200" dirty="0" err="1">
                <a:solidFill>
                  <a:srgbClr val="004191"/>
                </a:solidFill>
              </a:rPr>
              <a:t>Series</a:t>
            </a:r>
            <a:r>
              <a:rPr lang="fr-FR" sz="3200" dirty="0">
                <a:solidFill>
                  <a:srgbClr val="004191"/>
                </a:solidFill>
              </a:rPr>
              <a:t> of GRAPE</a:t>
            </a:r>
            <a:endParaRPr lang="en-US" sz="3200" dirty="0">
              <a:solidFill>
                <a:schemeClr val="bg1"/>
              </a:solidFill>
            </a:endParaRPr>
          </a:p>
        </p:txBody>
      </p:sp>
      <p:cxnSp>
        <p:nvCxnSpPr>
          <p:cNvPr id="3" name="Connecteur droit 2">
            <a:extLst>
              <a:ext uri="{FF2B5EF4-FFF2-40B4-BE49-F238E27FC236}">
                <a16:creationId xmlns:a16="http://schemas.microsoft.com/office/drawing/2014/main" id="{6AA9562F-4528-8AF2-CEF6-C0E7E8E9D1BC}"/>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7">
            <a:extLst>
              <a:ext uri="{FF2B5EF4-FFF2-40B4-BE49-F238E27FC236}">
                <a16:creationId xmlns:a16="http://schemas.microsoft.com/office/drawing/2014/main" id="{99C7F59C-125A-A5CF-166B-B5BDBAC16416}"/>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5D8AFF61-90EC-1EF4-0A3F-BAA7C6A94FB5}"/>
              </a:ext>
            </a:extLst>
          </p:cNvPr>
          <p:cNvSpPr>
            <a:spLocks noGrp="1"/>
          </p:cNvSpPr>
          <p:nvPr>
            <p:ph type="sldNum" sz="quarter" idx="12"/>
          </p:nvPr>
        </p:nvSpPr>
        <p:spPr/>
        <p:txBody>
          <a:bodyPr/>
          <a:lstStyle/>
          <a:p>
            <a:fld id="{BC52D411-5A3D-D14A-AF34-D9B1C8ECD583}" type="slidenum">
              <a:rPr lang="fr-FR" smtClean="0"/>
              <a:pPr/>
              <a:t>70</a:t>
            </a:fld>
            <a:endParaRPr lang="fr-FR"/>
          </a:p>
        </p:txBody>
      </p:sp>
      <p:grpSp>
        <p:nvGrpSpPr>
          <p:cNvPr id="5" name="Groupe 4">
            <a:extLst>
              <a:ext uri="{FF2B5EF4-FFF2-40B4-BE49-F238E27FC236}">
                <a16:creationId xmlns:a16="http://schemas.microsoft.com/office/drawing/2014/main" id="{96BA3E1E-BB47-F434-5CA1-AE77A9B90DE1}"/>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BE004FFC-3ADD-54C0-B279-F01C74CC9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2F2BD7D-38E0-3B65-A237-5D9928EE759F}"/>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 name="Image 17">
            <a:extLst>
              <a:ext uri="{FF2B5EF4-FFF2-40B4-BE49-F238E27FC236}">
                <a16:creationId xmlns:a16="http://schemas.microsoft.com/office/drawing/2014/main" id="{13ED6670-54BF-4D5C-9FDD-1784E4B24304}"/>
              </a:ext>
            </a:extLst>
          </p:cNvPr>
          <p:cNvPicPr>
            <a:picLocks noChangeAspect="1"/>
          </p:cNvPicPr>
          <p:nvPr/>
        </p:nvPicPr>
        <p:blipFill>
          <a:blip r:embed="rId4"/>
          <a:stretch>
            <a:fillRect/>
          </a:stretch>
        </p:blipFill>
        <p:spPr>
          <a:xfrm>
            <a:off x="0" y="2329599"/>
            <a:ext cx="4462368" cy="2874635"/>
          </a:xfrm>
          <a:prstGeom prst="rect">
            <a:avLst/>
          </a:prstGeom>
        </p:spPr>
      </p:pic>
      <p:pic>
        <p:nvPicPr>
          <p:cNvPr id="24" name="Image 23">
            <a:extLst>
              <a:ext uri="{FF2B5EF4-FFF2-40B4-BE49-F238E27FC236}">
                <a16:creationId xmlns:a16="http://schemas.microsoft.com/office/drawing/2014/main" id="{8715A14D-A7B9-4696-9914-1571DE25DDF7}"/>
              </a:ext>
            </a:extLst>
          </p:cNvPr>
          <p:cNvPicPr>
            <a:picLocks noChangeAspect="1"/>
          </p:cNvPicPr>
          <p:nvPr/>
        </p:nvPicPr>
        <p:blipFill>
          <a:blip r:embed="rId5"/>
          <a:stretch>
            <a:fillRect/>
          </a:stretch>
        </p:blipFill>
        <p:spPr>
          <a:xfrm>
            <a:off x="4811969" y="1277116"/>
            <a:ext cx="3489693" cy="2578100"/>
          </a:xfrm>
          <a:prstGeom prst="rect">
            <a:avLst/>
          </a:prstGeom>
        </p:spPr>
      </p:pic>
      <p:pic>
        <p:nvPicPr>
          <p:cNvPr id="25" name="Image 24">
            <a:extLst>
              <a:ext uri="{FF2B5EF4-FFF2-40B4-BE49-F238E27FC236}">
                <a16:creationId xmlns:a16="http://schemas.microsoft.com/office/drawing/2014/main" id="{06FF6739-5F75-4566-98FE-25AC2CA3C928}"/>
              </a:ext>
            </a:extLst>
          </p:cNvPr>
          <p:cNvPicPr>
            <a:picLocks noChangeAspect="1"/>
          </p:cNvPicPr>
          <p:nvPr/>
        </p:nvPicPr>
        <p:blipFill>
          <a:blip r:embed="rId6"/>
          <a:stretch>
            <a:fillRect/>
          </a:stretch>
        </p:blipFill>
        <p:spPr>
          <a:xfrm>
            <a:off x="4861285" y="3957582"/>
            <a:ext cx="3489693" cy="2578100"/>
          </a:xfrm>
          <a:prstGeom prst="rect">
            <a:avLst/>
          </a:prstGeom>
        </p:spPr>
      </p:pic>
      <p:sp>
        <p:nvSpPr>
          <p:cNvPr id="28" name="ZoneTexte 27">
            <a:extLst>
              <a:ext uri="{FF2B5EF4-FFF2-40B4-BE49-F238E27FC236}">
                <a16:creationId xmlns:a16="http://schemas.microsoft.com/office/drawing/2014/main" id="{E7B1E432-CF56-4F9C-8BEC-5581CD84316D}"/>
              </a:ext>
            </a:extLst>
          </p:cNvPr>
          <p:cNvSpPr txBox="1"/>
          <p:nvPr/>
        </p:nvSpPr>
        <p:spPr>
          <a:xfrm>
            <a:off x="1684298" y="1765242"/>
            <a:ext cx="1542410" cy="338554"/>
          </a:xfrm>
          <a:prstGeom prst="rect">
            <a:avLst/>
          </a:prstGeom>
          <a:noFill/>
        </p:spPr>
        <p:txBody>
          <a:bodyPr wrap="none" rtlCol="0">
            <a:spAutoFit/>
          </a:bodyPr>
          <a:lstStyle/>
          <a:p>
            <a:pPr algn="ctr"/>
            <a:r>
              <a:rPr lang="fr-FR" sz="1600" b="1" noProof="0" dirty="0" err="1"/>
              <a:t>Series</a:t>
            </a:r>
            <a:r>
              <a:rPr lang="fr-FR" sz="1600" b="1" noProof="0" dirty="0"/>
              <a:t> of GRAPE</a:t>
            </a:r>
            <a:endParaRPr lang="fr-FR" sz="1600" noProof="0" dirty="0"/>
          </a:p>
        </p:txBody>
      </p:sp>
      <p:sp>
        <p:nvSpPr>
          <p:cNvPr id="2" name="Ellipse 1">
            <a:extLst>
              <a:ext uri="{FF2B5EF4-FFF2-40B4-BE49-F238E27FC236}">
                <a16:creationId xmlns:a16="http://schemas.microsoft.com/office/drawing/2014/main" id="{820FDCFE-6B91-40A3-8C18-23D976E9B581}"/>
              </a:ext>
            </a:extLst>
          </p:cNvPr>
          <p:cNvSpPr/>
          <p:nvPr/>
        </p:nvSpPr>
        <p:spPr>
          <a:xfrm>
            <a:off x="3513439" y="4105115"/>
            <a:ext cx="467360" cy="467360"/>
          </a:xfrm>
          <a:prstGeom prst="ellipse">
            <a:avLst/>
          </a:prstGeom>
          <a:noFill/>
          <a:ln w="34925">
            <a:solidFill>
              <a:srgbClr val="EC0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73F08A0A-61AB-4D8A-8BC2-B4A7BE126A10}"/>
              </a:ext>
            </a:extLst>
          </p:cNvPr>
          <p:cNvCxnSpPr>
            <a:cxnSpLocks/>
            <a:stCxn id="2" idx="7"/>
            <a:endCxn id="24" idx="1"/>
          </p:cNvCxnSpPr>
          <p:nvPr/>
        </p:nvCxnSpPr>
        <p:spPr>
          <a:xfrm flipV="1">
            <a:off x="3912356" y="2566166"/>
            <a:ext cx="899613" cy="1607392"/>
          </a:xfrm>
          <a:prstGeom prst="line">
            <a:avLst/>
          </a:prstGeom>
          <a:ln w="34925">
            <a:solidFill>
              <a:srgbClr val="EC0AF5"/>
            </a:solidFill>
          </a:ln>
        </p:spPr>
        <p:style>
          <a:lnRef idx="2">
            <a:schemeClr val="accent1"/>
          </a:lnRef>
          <a:fillRef idx="0">
            <a:schemeClr val="accent1"/>
          </a:fillRef>
          <a:effectRef idx="1">
            <a:schemeClr val="accent1"/>
          </a:effectRef>
          <a:fontRef idx="minor">
            <a:schemeClr val="tx1"/>
          </a:fontRef>
        </p:style>
      </p:cxnSp>
      <p:sp>
        <p:nvSpPr>
          <p:cNvPr id="29" name="Ellipse 28">
            <a:extLst>
              <a:ext uri="{FF2B5EF4-FFF2-40B4-BE49-F238E27FC236}">
                <a16:creationId xmlns:a16="http://schemas.microsoft.com/office/drawing/2014/main" id="{3F507BD6-4A51-4674-AEE3-1AE431AE981E}"/>
              </a:ext>
            </a:extLst>
          </p:cNvPr>
          <p:cNvSpPr/>
          <p:nvPr/>
        </p:nvSpPr>
        <p:spPr>
          <a:xfrm>
            <a:off x="1782513" y="4105115"/>
            <a:ext cx="467360" cy="467360"/>
          </a:xfrm>
          <a:prstGeom prst="ellipse">
            <a:avLst/>
          </a:prstGeom>
          <a:noFill/>
          <a:ln w="34925">
            <a:solidFill>
              <a:srgbClr val="00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a:extLst>
              <a:ext uri="{FF2B5EF4-FFF2-40B4-BE49-F238E27FC236}">
                <a16:creationId xmlns:a16="http://schemas.microsoft.com/office/drawing/2014/main" id="{F76C14B9-CA22-497B-A284-9B646F4DD984}"/>
              </a:ext>
            </a:extLst>
          </p:cNvPr>
          <p:cNvCxnSpPr>
            <a:cxnSpLocks/>
            <a:stCxn id="29" idx="6"/>
            <a:endCxn id="25" idx="1"/>
          </p:cNvCxnSpPr>
          <p:nvPr/>
        </p:nvCxnSpPr>
        <p:spPr>
          <a:xfrm>
            <a:off x="2249873" y="4338795"/>
            <a:ext cx="2611412" cy="907837"/>
          </a:xfrm>
          <a:prstGeom prst="line">
            <a:avLst/>
          </a:prstGeom>
          <a:ln w="34925">
            <a:solidFill>
              <a:srgbClr val="00BEFF"/>
            </a:solidFill>
          </a:ln>
        </p:spPr>
        <p:style>
          <a:lnRef idx="2">
            <a:schemeClr val="accent1"/>
          </a:lnRef>
          <a:fillRef idx="0">
            <a:schemeClr val="accent1"/>
          </a:fillRef>
          <a:effectRef idx="1">
            <a:schemeClr val="accent1"/>
          </a:effectRef>
          <a:fontRef idx="minor">
            <a:schemeClr val="tx1"/>
          </a:fontRef>
        </p:style>
      </p:cxnSp>
      <p:pic>
        <p:nvPicPr>
          <p:cNvPr id="14" name="Image 13">
            <a:extLst>
              <a:ext uri="{FF2B5EF4-FFF2-40B4-BE49-F238E27FC236}">
                <a16:creationId xmlns:a16="http://schemas.microsoft.com/office/drawing/2014/main" id="{BCAF0185-4563-F47D-3978-6E5290E89E37}"/>
              </a:ext>
            </a:extLst>
          </p:cNvPr>
          <p:cNvPicPr>
            <a:picLocks noChangeAspect="1"/>
          </p:cNvPicPr>
          <p:nvPr/>
        </p:nvPicPr>
        <p:blipFill>
          <a:blip r:embed="rId7"/>
          <a:stretch>
            <a:fillRect/>
          </a:stretch>
        </p:blipFill>
        <p:spPr>
          <a:xfrm>
            <a:off x="8876138" y="3945633"/>
            <a:ext cx="2578101" cy="2578101"/>
          </a:xfrm>
          <a:prstGeom prst="rect">
            <a:avLst/>
          </a:prstGeom>
        </p:spPr>
      </p:pic>
      <p:pic>
        <p:nvPicPr>
          <p:cNvPr id="15" name="Image 14">
            <a:extLst>
              <a:ext uri="{FF2B5EF4-FFF2-40B4-BE49-F238E27FC236}">
                <a16:creationId xmlns:a16="http://schemas.microsoft.com/office/drawing/2014/main" id="{3F9E58F7-0A1A-B0A1-B788-7FF1898F3D94}"/>
              </a:ext>
            </a:extLst>
          </p:cNvPr>
          <p:cNvPicPr>
            <a:picLocks noChangeAspect="1"/>
          </p:cNvPicPr>
          <p:nvPr/>
        </p:nvPicPr>
        <p:blipFill>
          <a:blip r:embed="rId8"/>
          <a:stretch>
            <a:fillRect/>
          </a:stretch>
        </p:blipFill>
        <p:spPr>
          <a:xfrm>
            <a:off x="8876139" y="1187838"/>
            <a:ext cx="2578101" cy="2578101"/>
          </a:xfrm>
          <a:prstGeom prst="rect">
            <a:avLst/>
          </a:prstGeom>
        </p:spPr>
      </p:pic>
      <p:pic>
        <p:nvPicPr>
          <p:cNvPr id="16" name="Image 15">
            <a:extLst>
              <a:ext uri="{FF2B5EF4-FFF2-40B4-BE49-F238E27FC236}">
                <a16:creationId xmlns:a16="http://schemas.microsoft.com/office/drawing/2014/main" id="{897C6E5E-C2E8-8C16-CDB6-AB86F9D003F5}"/>
              </a:ext>
            </a:extLst>
          </p:cNvPr>
          <p:cNvPicPr>
            <a:picLocks noChangeAspect="1"/>
          </p:cNvPicPr>
          <p:nvPr/>
        </p:nvPicPr>
        <p:blipFill>
          <a:blip r:embed="rId9"/>
          <a:stretch>
            <a:fillRect/>
          </a:stretch>
        </p:blipFill>
        <p:spPr>
          <a:xfrm>
            <a:off x="149310" y="139477"/>
            <a:ext cx="656033" cy="653612"/>
          </a:xfrm>
          <a:prstGeom prst="rect">
            <a:avLst/>
          </a:prstGeom>
        </p:spPr>
      </p:pic>
      <p:sp>
        <p:nvSpPr>
          <p:cNvPr id="17" name="Espace réservé de la date 11">
            <a:extLst>
              <a:ext uri="{FF2B5EF4-FFF2-40B4-BE49-F238E27FC236}">
                <a16:creationId xmlns:a16="http://schemas.microsoft.com/office/drawing/2014/main" id="{1DFA113B-27AD-7AA7-27AE-F74699513E05}"/>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55123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4739-C48B-E1C4-3143-C9C1044F20CB}"/>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B522C1B5-32B1-7F5C-44EA-B034E7513353}"/>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QASSIS</a:t>
            </a:r>
            <a:endParaRPr lang="en-US" sz="3200" dirty="0">
              <a:solidFill>
                <a:schemeClr val="bg1"/>
              </a:solidFill>
            </a:endParaRPr>
          </a:p>
        </p:txBody>
      </p:sp>
      <p:sp>
        <p:nvSpPr>
          <p:cNvPr id="8" name="Espace réservé du pied de page 7">
            <a:extLst>
              <a:ext uri="{FF2B5EF4-FFF2-40B4-BE49-F238E27FC236}">
                <a16:creationId xmlns:a16="http://schemas.microsoft.com/office/drawing/2014/main" id="{46321702-C003-50AA-0FC6-B22EC54B92A5}"/>
              </a:ext>
            </a:extLst>
          </p:cNvPr>
          <p:cNvSpPr>
            <a:spLocks noGrp="1"/>
          </p:cNvSpPr>
          <p:nvPr>
            <p:ph type="ftr" sz="quarter" idx="11"/>
          </p:nvPr>
        </p:nvSpPr>
        <p:spPr/>
        <p:txBody>
          <a:bodyPr/>
          <a:lstStyle/>
          <a:p>
            <a:r>
              <a:rPr lang="fr-FR"/>
              <a:t>Charles Babin</a:t>
            </a:r>
          </a:p>
        </p:txBody>
      </p:sp>
      <p:sp>
        <p:nvSpPr>
          <p:cNvPr id="10" name="Espace réservé du numéro de diapositive 9">
            <a:extLst>
              <a:ext uri="{FF2B5EF4-FFF2-40B4-BE49-F238E27FC236}">
                <a16:creationId xmlns:a16="http://schemas.microsoft.com/office/drawing/2014/main" id="{60F48918-3F6C-6AFF-51F3-717D172D407E}"/>
              </a:ext>
            </a:extLst>
          </p:cNvPr>
          <p:cNvSpPr>
            <a:spLocks noGrp="1"/>
          </p:cNvSpPr>
          <p:nvPr>
            <p:ph type="sldNum" sz="quarter" idx="12"/>
          </p:nvPr>
        </p:nvSpPr>
        <p:spPr/>
        <p:txBody>
          <a:bodyPr/>
          <a:lstStyle/>
          <a:p>
            <a:fld id="{BC52D411-5A3D-D14A-AF34-D9B1C8ECD583}" type="slidenum">
              <a:rPr lang="fr-FR" smtClean="0"/>
              <a:pPr/>
              <a:t>71</a:t>
            </a:fld>
            <a:endParaRPr lang="fr-FR"/>
          </a:p>
        </p:txBody>
      </p:sp>
      <p:grpSp>
        <p:nvGrpSpPr>
          <p:cNvPr id="5" name="Groupe 4">
            <a:extLst>
              <a:ext uri="{FF2B5EF4-FFF2-40B4-BE49-F238E27FC236}">
                <a16:creationId xmlns:a16="http://schemas.microsoft.com/office/drawing/2014/main" id="{7CE3B6E0-546F-970E-2135-3673F3EA9BE1}"/>
              </a:ext>
            </a:extLst>
          </p:cNvPr>
          <p:cNvGrpSpPr/>
          <p:nvPr/>
        </p:nvGrpSpPr>
        <p:grpSpPr>
          <a:xfrm>
            <a:off x="11195053" y="147318"/>
            <a:ext cx="873037" cy="664352"/>
            <a:chOff x="10937240" y="138967"/>
            <a:chExt cx="873037" cy="664352"/>
          </a:xfrm>
        </p:grpSpPr>
        <p:pic>
          <p:nvPicPr>
            <p:cNvPr id="6" name="Picture 2" descr="ICB – Laboratoire Interdisciplinaire Carnot de Bourgogne - Université de  Bourgogne">
              <a:extLst>
                <a:ext uri="{FF2B5EF4-FFF2-40B4-BE49-F238E27FC236}">
                  <a16:creationId xmlns:a16="http://schemas.microsoft.com/office/drawing/2014/main" id="{7B763BE2-F941-BB8C-8829-61D42F804D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E03E445-1E3D-7E03-18F8-A43BD4E0B4BA}"/>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Image 12">
            <a:extLst>
              <a:ext uri="{FF2B5EF4-FFF2-40B4-BE49-F238E27FC236}">
                <a16:creationId xmlns:a16="http://schemas.microsoft.com/office/drawing/2014/main" id="{06CB9ABB-9A12-88F9-6751-4D7796650E1C}"/>
              </a:ext>
            </a:extLst>
          </p:cNvPr>
          <p:cNvPicPr>
            <a:picLocks noChangeAspect="1"/>
          </p:cNvPicPr>
          <p:nvPr/>
        </p:nvPicPr>
        <p:blipFill>
          <a:blip r:embed="rId4"/>
          <a:stretch>
            <a:fillRect/>
          </a:stretch>
        </p:blipFill>
        <p:spPr>
          <a:xfrm>
            <a:off x="4680425" y="1785963"/>
            <a:ext cx="5608320" cy="3763478"/>
          </a:xfrm>
          <a:prstGeom prst="rect">
            <a:avLst/>
          </a:prstGeom>
        </p:spPr>
      </p:pic>
      <p:cxnSp>
        <p:nvCxnSpPr>
          <p:cNvPr id="14" name="Connecteur droit 13">
            <a:extLst>
              <a:ext uri="{FF2B5EF4-FFF2-40B4-BE49-F238E27FC236}">
                <a16:creationId xmlns:a16="http://schemas.microsoft.com/office/drawing/2014/main" id="{4ACC90C3-DD58-038F-B489-7555BBC57BC9}"/>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8B7E7A9E-8CFC-D3ED-ADD6-7BB19E1025AD}"/>
              </a:ext>
            </a:extLst>
          </p:cNvPr>
          <p:cNvPicPr>
            <a:picLocks noChangeAspect="1"/>
          </p:cNvPicPr>
          <p:nvPr/>
        </p:nvPicPr>
        <p:blipFill>
          <a:blip r:embed="rId5"/>
          <a:stretch>
            <a:fillRect/>
          </a:stretch>
        </p:blipFill>
        <p:spPr>
          <a:xfrm>
            <a:off x="149310" y="139477"/>
            <a:ext cx="656033" cy="653612"/>
          </a:xfrm>
          <a:prstGeom prst="rect">
            <a:avLst/>
          </a:prstGeom>
        </p:spPr>
      </p:pic>
      <p:sp>
        <p:nvSpPr>
          <p:cNvPr id="19" name="Espace réservé de la date 11">
            <a:extLst>
              <a:ext uri="{FF2B5EF4-FFF2-40B4-BE49-F238E27FC236}">
                <a16:creationId xmlns:a16="http://schemas.microsoft.com/office/drawing/2014/main" id="{8EFEDD44-5B62-30EC-F33E-1E8C57C412BD}"/>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pic>
        <p:nvPicPr>
          <p:cNvPr id="20" name="Image 19">
            <a:extLst>
              <a:ext uri="{FF2B5EF4-FFF2-40B4-BE49-F238E27FC236}">
                <a16:creationId xmlns:a16="http://schemas.microsoft.com/office/drawing/2014/main" id="{13F06EEB-68A7-5CE4-D1C6-39BC095A6C31}"/>
              </a:ext>
            </a:extLst>
          </p:cNvPr>
          <p:cNvPicPr>
            <a:picLocks noChangeAspect="1"/>
          </p:cNvPicPr>
          <p:nvPr/>
        </p:nvPicPr>
        <p:blipFill>
          <a:blip r:embed="rId6"/>
          <a:srcRect r="64322"/>
          <a:stretch>
            <a:fillRect/>
          </a:stretch>
        </p:blipFill>
        <p:spPr>
          <a:xfrm>
            <a:off x="1723661" y="2854837"/>
            <a:ext cx="1704032" cy="1598502"/>
          </a:xfrm>
          <a:prstGeom prst="rect">
            <a:avLst/>
          </a:prstGeom>
        </p:spPr>
      </p:pic>
    </p:spTree>
    <p:extLst>
      <p:ext uri="{BB962C8B-B14F-4D97-AF65-F5344CB8AC3E}">
        <p14:creationId xmlns:p14="http://schemas.microsoft.com/office/powerpoint/2010/main" val="42932105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eur droit 13">
            <a:extLst>
              <a:ext uri="{FF2B5EF4-FFF2-40B4-BE49-F238E27FC236}">
                <a16:creationId xmlns:a16="http://schemas.microsoft.com/office/drawing/2014/main" id="{8D62DD68-5215-362F-CBC2-9797BB41AE7D}"/>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87746426-3D11-FA76-BE56-4C51DDAD0CF0}"/>
              </a:ext>
            </a:extLst>
          </p:cNvPr>
          <p:cNvPicPr>
            <a:picLocks noChangeAspect="1"/>
          </p:cNvPicPr>
          <p:nvPr/>
        </p:nvPicPr>
        <p:blipFill rotWithShape="1">
          <a:blip r:embed="rId3"/>
          <a:srcRect r="7582" b="8385"/>
          <a:stretch/>
        </p:blipFill>
        <p:spPr>
          <a:xfrm>
            <a:off x="9206206" y="1259901"/>
            <a:ext cx="2812048" cy="1866357"/>
          </a:xfrm>
          <a:prstGeom prst="rect">
            <a:avLst/>
          </a:prstGeom>
        </p:spPr>
      </p:pic>
      <p:sp>
        <p:nvSpPr>
          <p:cNvPr id="18" name="ZoneTexte 17">
            <a:extLst>
              <a:ext uri="{FF2B5EF4-FFF2-40B4-BE49-F238E27FC236}">
                <a16:creationId xmlns:a16="http://schemas.microsoft.com/office/drawing/2014/main" id="{06857FA3-23EA-C61F-DC02-585007B86606}"/>
              </a:ext>
            </a:extLst>
          </p:cNvPr>
          <p:cNvSpPr txBox="1"/>
          <p:nvPr/>
        </p:nvSpPr>
        <p:spPr>
          <a:xfrm>
            <a:off x="996867" y="1220270"/>
            <a:ext cx="7760651" cy="338554"/>
          </a:xfrm>
          <a:prstGeom prst="rect">
            <a:avLst/>
          </a:prstGeom>
          <a:noFill/>
        </p:spPr>
        <p:txBody>
          <a:bodyPr wrap="none" rtlCol="0">
            <a:spAutoFit/>
          </a:bodyPr>
          <a:lstStyle/>
          <a:p>
            <a:pPr marL="285750" indent="-285750">
              <a:buClr>
                <a:srgbClr val="00BEFF"/>
              </a:buClr>
              <a:buFont typeface="Wingdings" pitchFamily="2" charset="2"/>
              <a:buChar char="v"/>
            </a:pPr>
            <a:r>
              <a:rPr lang="en-US" sz="1600" dirty="0"/>
              <a:t>Color centers present a wide variety of </a:t>
            </a:r>
            <a:r>
              <a:rPr lang="en-US" sz="1600" dirty="0" err="1"/>
              <a:t>usecase</a:t>
            </a:r>
            <a:r>
              <a:rPr lang="en-US" sz="1600" dirty="0"/>
              <a:t> for next-gen quantum technologies</a:t>
            </a:r>
          </a:p>
        </p:txBody>
      </p:sp>
      <p:sp>
        <p:nvSpPr>
          <p:cNvPr id="20" name="ZoneTexte 19">
            <a:extLst>
              <a:ext uri="{FF2B5EF4-FFF2-40B4-BE49-F238E27FC236}">
                <a16:creationId xmlns:a16="http://schemas.microsoft.com/office/drawing/2014/main" id="{73E53674-3864-A3EC-2242-71EE2FFC554E}"/>
              </a:ext>
            </a:extLst>
          </p:cNvPr>
          <p:cNvSpPr txBox="1"/>
          <p:nvPr/>
        </p:nvSpPr>
        <p:spPr>
          <a:xfrm>
            <a:off x="2266634" y="1541793"/>
            <a:ext cx="5527667" cy="1169551"/>
          </a:xfrm>
          <a:prstGeom prst="rect">
            <a:avLst/>
          </a:prstGeom>
          <a:noFill/>
        </p:spPr>
        <p:txBody>
          <a:bodyPr wrap="none" rtlCol="0">
            <a:spAutoFit/>
          </a:bodyPr>
          <a:lstStyle/>
          <a:p>
            <a:pPr marL="285750" indent="-285750">
              <a:buClr>
                <a:srgbClr val="00BEFF"/>
              </a:buClr>
              <a:buFont typeface="Arial" panose="020B0604020202020204" pitchFamily="34" charset="0"/>
              <a:buChar char="•"/>
            </a:pPr>
            <a:r>
              <a:rPr lang="en-US" sz="1400" dirty="0"/>
              <a:t>Quantum metrology (</a:t>
            </a:r>
            <a:r>
              <a:rPr lang="en-US" sz="1400" dirty="0" err="1"/>
              <a:t>magnetosensor</a:t>
            </a:r>
            <a:r>
              <a:rPr lang="en-US" sz="1400" dirty="0"/>
              <a:t>, temperature sensor, </a:t>
            </a:r>
            <a:r>
              <a:rPr lang="en-US" sz="1400" dirty="0" err="1"/>
              <a:t>etc</a:t>
            </a:r>
            <a:r>
              <a:rPr lang="en-US" sz="1400" dirty="0"/>
              <a:t> ...)</a:t>
            </a:r>
          </a:p>
          <a:p>
            <a:pPr marL="285750" indent="-285750">
              <a:buClr>
                <a:srgbClr val="00BEFF"/>
              </a:buClr>
              <a:buFont typeface="Arial" panose="020B0604020202020204" pitchFamily="34" charset="0"/>
              <a:buChar char="•"/>
            </a:pPr>
            <a:r>
              <a:rPr lang="en-US" sz="1400" dirty="0"/>
              <a:t>Quantum computing</a:t>
            </a:r>
          </a:p>
          <a:p>
            <a:pPr marL="285750" indent="-285750">
              <a:buClr>
                <a:srgbClr val="00BEFF"/>
              </a:buClr>
              <a:buFont typeface="Arial" panose="020B0604020202020204" pitchFamily="34" charset="0"/>
              <a:buChar char="•"/>
            </a:pPr>
            <a:r>
              <a:rPr lang="en-US" sz="1400" dirty="0"/>
              <a:t>Entanglement distribution between remote qubit</a:t>
            </a:r>
          </a:p>
          <a:p>
            <a:pPr marL="285750" indent="-285750">
              <a:buClr>
                <a:srgbClr val="00BEFF"/>
              </a:buClr>
              <a:buFont typeface="Arial" panose="020B0604020202020204" pitchFamily="34" charset="0"/>
              <a:buChar char="•"/>
            </a:pPr>
            <a:endParaRPr lang="en-US" sz="1400" dirty="0"/>
          </a:p>
          <a:p>
            <a:pPr marL="285750" indent="-285750">
              <a:buClr>
                <a:srgbClr val="00BEFF"/>
              </a:buClr>
              <a:buFont typeface="Arial" panose="020B0604020202020204" pitchFamily="34" charset="0"/>
              <a:buChar char="•"/>
            </a:pPr>
            <a:endParaRPr lang="en-US" sz="1400" dirty="0"/>
          </a:p>
        </p:txBody>
      </p:sp>
      <p:sp>
        <p:nvSpPr>
          <p:cNvPr id="22" name="ZoneTexte 21">
            <a:extLst>
              <a:ext uri="{FF2B5EF4-FFF2-40B4-BE49-F238E27FC236}">
                <a16:creationId xmlns:a16="http://schemas.microsoft.com/office/drawing/2014/main" id="{7377786C-95DB-C6FB-1839-74914328A710}"/>
              </a:ext>
            </a:extLst>
          </p:cNvPr>
          <p:cNvSpPr txBox="1"/>
          <p:nvPr/>
        </p:nvSpPr>
        <p:spPr>
          <a:xfrm>
            <a:off x="996867" y="2707621"/>
            <a:ext cx="7866449" cy="338554"/>
          </a:xfrm>
          <a:prstGeom prst="rect">
            <a:avLst/>
          </a:prstGeom>
          <a:noFill/>
        </p:spPr>
        <p:txBody>
          <a:bodyPr wrap="none" rtlCol="0">
            <a:spAutoFit/>
          </a:bodyPr>
          <a:lstStyle/>
          <a:p>
            <a:pPr marL="285750" indent="-285750">
              <a:buClr>
                <a:srgbClr val="00BEFF"/>
              </a:buClr>
              <a:buFont typeface="Wingdings" pitchFamily="2" charset="2"/>
              <a:buChar char="v"/>
            </a:pPr>
            <a:r>
              <a:rPr lang="en-US" sz="1600" dirty="0"/>
              <a:t>Integration in photonic resonators required for quantum communication application</a:t>
            </a:r>
          </a:p>
        </p:txBody>
      </p:sp>
      <p:sp>
        <p:nvSpPr>
          <p:cNvPr id="26" name="ZoneTexte 25">
            <a:extLst>
              <a:ext uri="{FF2B5EF4-FFF2-40B4-BE49-F238E27FC236}">
                <a16:creationId xmlns:a16="http://schemas.microsoft.com/office/drawing/2014/main" id="{71C2C03A-309B-7DA1-985E-BD83BF32749C}"/>
              </a:ext>
            </a:extLst>
          </p:cNvPr>
          <p:cNvSpPr txBox="1"/>
          <p:nvPr/>
        </p:nvSpPr>
        <p:spPr>
          <a:xfrm>
            <a:off x="996867" y="4718428"/>
            <a:ext cx="5329408" cy="338554"/>
          </a:xfrm>
          <a:prstGeom prst="rect">
            <a:avLst/>
          </a:prstGeom>
          <a:noFill/>
        </p:spPr>
        <p:txBody>
          <a:bodyPr wrap="none" rtlCol="0">
            <a:spAutoFit/>
          </a:bodyPr>
          <a:lstStyle/>
          <a:p>
            <a:pPr marL="285750" indent="-285750">
              <a:buClr>
                <a:srgbClr val="00BEFF"/>
              </a:buClr>
              <a:buFont typeface="Wingdings" pitchFamily="2" charset="2"/>
              <a:buChar char="v"/>
            </a:pPr>
            <a:r>
              <a:rPr lang="en-US" sz="1600" dirty="0"/>
              <a:t>Multi-qubit cluster for quantum information processing</a:t>
            </a:r>
          </a:p>
        </p:txBody>
      </p:sp>
      <p:pic>
        <p:nvPicPr>
          <p:cNvPr id="28" name="Image 27">
            <a:extLst>
              <a:ext uri="{FF2B5EF4-FFF2-40B4-BE49-F238E27FC236}">
                <a16:creationId xmlns:a16="http://schemas.microsoft.com/office/drawing/2014/main" id="{A73F9920-5965-D6DC-19B8-5BA76B88EED5}"/>
              </a:ext>
            </a:extLst>
          </p:cNvPr>
          <p:cNvPicPr>
            <a:picLocks noChangeAspect="1"/>
          </p:cNvPicPr>
          <p:nvPr/>
        </p:nvPicPr>
        <p:blipFill rotWithShape="1">
          <a:blip r:embed="rId4">
            <a:extLst>
              <a:ext uri="{28A0092B-C50C-407E-A947-70E740481C1C}">
                <a14:useLocalDpi xmlns:a14="http://schemas.microsoft.com/office/drawing/2010/main" val="0"/>
              </a:ext>
            </a:extLst>
          </a:blip>
          <a:srcRect l="25837"/>
          <a:stretch/>
        </p:blipFill>
        <p:spPr>
          <a:xfrm>
            <a:off x="4434781" y="3147904"/>
            <a:ext cx="2572541" cy="1222738"/>
          </a:xfrm>
          <a:prstGeom prst="rect">
            <a:avLst/>
          </a:prstGeom>
        </p:spPr>
      </p:pic>
      <p:sp>
        <p:nvSpPr>
          <p:cNvPr id="29" name="ZoneTexte 28">
            <a:extLst>
              <a:ext uri="{FF2B5EF4-FFF2-40B4-BE49-F238E27FC236}">
                <a16:creationId xmlns:a16="http://schemas.microsoft.com/office/drawing/2014/main" id="{D3A72B65-45F4-8B7F-107A-D43DFBB2997D}"/>
              </a:ext>
            </a:extLst>
          </p:cNvPr>
          <p:cNvSpPr txBox="1"/>
          <p:nvPr/>
        </p:nvSpPr>
        <p:spPr>
          <a:xfrm>
            <a:off x="4635268" y="4370642"/>
            <a:ext cx="2380780" cy="195858"/>
          </a:xfrm>
          <a:prstGeom prst="rect">
            <a:avLst/>
          </a:prstGeom>
          <a:noFill/>
        </p:spPr>
        <p:txBody>
          <a:bodyPr wrap="none" rtlCol="0">
            <a:spAutoFit/>
          </a:bodyPr>
          <a:lstStyle/>
          <a:p>
            <a:r>
              <a:rPr lang="en-US" sz="800" dirty="0"/>
              <a:t>Nguyen et al., </a:t>
            </a:r>
            <a:r>
              <a:rPr lang="en-US" sz="800" i="1" dirty="0"/>
              <a:t>Phys. Rev. B </a:t>
            </a:r>
            <a:r>
              <a:rPr lang="en-US" sz="800" b="1" dirty="0"/>
              <a:t>100</a:t>
            </a:r>
            <a:r>
              <a:rPr lang="en-US" sz="800" dirty="0"/>
              <a:t>, 165428 (2019)</a:t>
            </a:r>
          </a:p>
        </p:txBody>
      </p:sp>
      <p:pic>
        <p:nvPicPr>
          <p:cNvPr id="30" name="Image 29">
            <a:extLst>
              <a:ext uri="{FF2B5EF4-FFF2-40B4-BE49-F238E27FC236}">
                <a16:creationId xmlns:a16="http://schemas.microsoft.com/office/drawing/2014/main" id="{AC9C58C1-6E04-3C66-396D-9C51DA1F15E9}"/>
              </a:ext>
            </a:extLst>
          </p:cNvPr>
          <p:cNvPicPr>
            <a:picLocks noChangeAspect="1"/>
          </p:cNvPicPr>
          <p:nvPr/>
        </p:nvPicPr>
        <p:blipFill>
          <a:blip r:embed="rId5"/>
          <a:stretch>
            <a:fillRect/>
          </a:stretch>
        </p:blipFill>
        <p:spPr>
          <a:xfrm>
            <a:off x="7016048" y="4583885"/>
            <a:ext cx="2897973" cy="1866357"/>
          </a:xfrm>
          <a:prstGeom prst="rect">
            <a:avLst/>
          </a:prstGeom>
        </p:spPr>
      </p:pic>
      <p:sp>
        <p:nvSpPr>
          <p:cNvPr id="31" name="ZoneTexte 30">
            <a:extLst>
              <a:ext uri="{FF2B5EF4-FFF2-40B4-BE49-F238E27FC236}">
                <a16:creationId xmlns:a16="http://schemas.microsoft.com/office/drawing/2014/main" id="{978258AD-841F-A612-70DF-297D16121759}"/>
              </a:ext>
            </a:extLst>
          </p:cNvPr>
          <p:cNvSpPr txBox="1"/>
          <p:nvPr/>
        </p:nvSpPr>
        <p:spPr>
          <a:xfrm>
            <a:off x="7119408" y="6361409"/>
            <a:ext cx="1292341" cy="338554"/>
          </a:xfrm>
          <a:prstGeom prst="rect">
            <a:avLst/>
          </a:prstGeom>
          <a:noFill/>
        </p:spPr>
        <p:txBody>
          <a:bodyPr wrap="none" rtlCol="0">
            <a:spAutoFit/>
          </a:bodyPr>
          <a:lstStyle/>
          <a:p>
            <a:r>
              <a:rPr lang="fr-FR" sz="800" dirty="0">
                <a:effectLst/>
                <a:latin typeface="ArialUnicodeMS" panose="020B0604020202020204" pitchFamily="34" charset="-128"/>
                <a:ea typeface="ArialUnicodeMS" panose="020B0604020202020204" pitchFamily="34" charset="-128"/>
              </a:rPr>
              <a:t>M. </a:t>
            </a:r>
            <a:r>
              <a:rPr lang="fr-FR" sz="800" dirty="0" err="1">
                <a:effectLst/>
                <a:latin typeface="ArialUnicodeMS" panose="020B0604020202020204" pitchFamily="34" charset="-128"/>
                <a:ea typeface="ArialUnicodeMS" panose="020B0604020202020204" pitchFamily="34" charset="-128"/>
              </a:rPr>
              <a:t>Abobeih</a:t>
            </a:r>
            <a:r>
              <a:rPr lang="fr-FR" sz="800" dirty="0">
                <a:effectLst/>
                <a:latin typeface="ArialUnicodeMS" panose="020B0604020202020204" pitchFamily="34" charset="-128"/>
                <a:ea typeface="ArialUnicodeMS" panose="020B0604020202020204" pitchFamily="34" charset="-128"/>
              </a:rPr>
              <a:t>, PhD </a:t>
            </a:r>
            <a:r>
              <a:rPr lang="fr-FR" sz="800" dirty="0" err="1">
                <a:effectLst/>
                <a:latin typeface="ArialUnicodeMS" panose="020B0604020202020204" pitchFamily="34" charset="-128"/>
                <a:ea typeface="ArialUnicodeMS" panose="020B0604020202020204" pitchFamily="34" charset="-128"/>
              </a:rPr>
              <a:t>thesis</a:t>
            </a:r>
            <a:r>
              <a:rPr lang="fr-FR" sz="800" dirty="0">
                <a:effectLst/>
                <a:latin typeface="ArialUnicodeMS" panose="020B0604020202020204" pitchFamily="34" charset="-128"/>
                <a:ea typeface="ArialUnicodeMS" panose="020B0604020202020204" pitchFamily="34" charset="-128"/>
              </a:rPr>
              <a:t> </a:t>
            </a:r>
            <a:endParaRPr lang="fr-FR" sz="800" dirty="0"/>
          </a:p>
          <a:p>
            <a:endParaRPr lang="en-US" sz="800" dirty="0"/>
          </a:p>
        </p:txBody>
      </p:sp>
      <p:sp>
        <p:nvSpPr>
          <p:cNvPr id="32" name="Rectangle 31">
            <a:extLst>
              <a:ext uri="{FF2B5EF4-FFF2-40B4-BE49-F238E27FC236}">
                <a16:creationId xmlns:a16="http://schemas.microsoft.com/office/drawing/2014/main" id="{1859C0E3-05BB-C136-330F-FBBAB83089FA}"/>
              </a:ext>
            </a:extLst>
          </p:cNvPr>
          <p:cNvSpPr/>
          <p:nvPr/>
        </p:nvSpPr>
        <p:spPr>
          <a:xfrm>
            <a:off x="9152921" y="3108198"/>
            <a:ext cx="2768202" cy="215444"/>
          </a:xfrm>
          <a:prstGeom prst="rect">
            <a:avLst/>
          </a:prstGeom>
        </p:spPr>
        <p:txBody>
          <a:bodyPr wrap="square">
            <a:spAutoFit/>
          </a:bodyPr>
          <a:lstStyle/>
          <a:p>
            <a:r>
              <a:rPr lang="en-US" sz="800" dirty="0"/>
              <a:t>N. T. Son et al., Appl. Phys. Lett </a:t>
            </a:r>
            <a:r>
              <a:rPr lang="en-US" sz="800" b="1" dirty="0"/>
              <a:t>116</a:t>
            </a:r>
            <a:r>
              <a:rPr lang="en-US" sz="800" dirty="0"/>
              <a:t>, 190501 (2020) </a:t>
            </a:r>
          </a:p>
        </p:txBody>
      </p:sp>
      <p:sp>
        <p:nvSpPr>
          <p:cNvPr id="7" name="Espace réservé du pied de page 6">
            <a:extLst>
              <a:ext uri="{FF2B5EF4-FFF2-40B4-BE49-F238E27FC236}">
                <a16:creationId xmlns:a16="http://schemas.microsoft.com/office/drawing/2014/main" id="{4F1E72E9-3382-78AD-81C6-AC2296ACB328}"/>
              </a:ext>
            </a:extLst>
          </p:cNvPr>
          <p:cNvSpPr>
            <a:spLocks noGrp="1"/>
          </p:cNvSpPr>
          <p:nvPr>
            <p:ph type="ftr" sz="quarter" idx="11"/>
          </p:nvPr>
        </p:nvSpPr>
        <p:spPr/>
        <p:txBody>
          <a:bodyPr/>
          <a:lstStyle/>
          <a:p>
            <a:r>
              <a:rPr lang="fr-FR"/>
              <a:t>Charles Babin</a:t>
            </a:r>
          </a:p>
        </p:txBody>
      </p:sp>
      <p:sp>
        <p:nvSpPr>
          <p:cNvPr id="8" name="Espace réservé du numéro de diapositive 7">
            <a:extLst>
              <a:ext uri="{FF2B5EF4-FFF2-40B4-BE49-F238E27FC236}">
                <a16:creationId xmlns:a16="http://schemas.microsoft.com/office/drawing/2014/main" id="{149D200C-FF72-EF39-E79C-E6821B945332}"/>
              </a:ext>
            </a:extLst>
          </p:cNvPr>
          <p:cNvSpPr>
            <a:spLocks noGrp="1"/>
          </p:cNvSpPr>
          <p:nvPr>
            <p:ph type="sldNum" sz="quarter" idx="12"/>
          </p:nvPr>
        </p:nvSpPr>
        <p:spPr/>
        <p:txBody>
          <a:bodyPr/>
          <a:lstStyle/>
          <a:p>
            <a:fld id="{BC52D411-5A3D-D14A-AF34-D9B1C8ECD583}" type="slidenum">
              <a:rPr lang="fr-FR" smtClean="0"/>
              <a:pPr/>
              <a:t>72</a:t>
            </a:fld>
            <a:endParaRPr lang="fr-FR"/>
          </a:p>
        </p:txBody>
      </p:sp>
      <p:sp>
        <p:nvSpPr>
          <p:cNvPr id="5" name="ZoneTexte 4">
            <a:extLst>
              <a:ext uri="{FF2B5EF4-FFF2-40B4-BE49-F238E27FC236}">
                <a16:creationId xmlns:a16="http://schemas.microsoft.com/office/drawing/2014/main" id="{2522A201-E8CD-A30D-014D-A3EC1854B2AB}"/>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Conclusion</a:t>
            </a:r>
            <a:endParaRPr lang="en-US" sz="3200" dirty="0">
              <a:solidFill>
                <a:schemeClr val="bg1"/>
              </a:solidFill>
            </a:endParaRPr>
          </a:p>
        </p:txBody>
      </p:sp>
      <p:grpSp>
        <p:nvGrpSpPr>
          <p:cNvPr id="3" name="Groupe 2">
            <a:extLst>
              <a:ext uri="{FF2B5EF4-FFF2-40B4-BE49-F238E27FC236}">
                <a16:creationId xmlns:a16="http://schemas.microsoft.com/office/drawing/2014/main" id="{D04B28E6-5345-3A80-9ABD-6C2C99D48CFD}"/>
              </a:ext>
            </a:extLst>
          </p:cNvPr>
          <p:cNvGrpSpPr/>
          <p:nvPr/>
        </p:nvGrpSpPr>
        <p:grpSpPr>
          <a:xfrm>
            <a:off x="11195053" y="147318"/>
            <a:ext cx="873037" cy="664352"/>
            <a:chOff x="10937240" y="138967"/>
            <a:chExt cx="873037" cy="664352"/>
          </a:xfrm>
        </p:grpSpPr>
        <p:pic>
          <p:nvPicPr>
            <p:cNvPr id="4" name="Picture 2" descr="ICB – Laboratoire Interdisciplinaire Carnot de Bourgogne - Université de  Bourgogne">
              <a:extLst>
                <a:ext uri="{FF2B5EF4-FFF2-40B4-BE49-F238E27FC236}">
                  <a16:creationId xmlns:a16="http://schemas.microsoft.com/office/drawing/2014/main" id="{7804DCEC-E41E-F9EB-63C0-3B1BDA27A8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1072A05-FE05-F4CA-6489-2D70BF91337A}"/>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a:extLst>
              <a:ext uri="{FF2B5EF4-FFF2-40B4-BE49-F238E27FC236}">
                <a16:creationId xmlns:a16="http://schemas.microsoft.com/office/drawing/2014/main" id="{4F520C2C-2F29-D080-8ACF-66892BFE101F}"/>
              </a:ext>
            </a:extLst>
          </p:cNvPr>
          <p:cNvPicPr>
            <a:picLocks noChangeAspect="1"/>
          </p:cNvPicPr>
          <p:nvPr/>
        </p:nvPicPr>
        <p:blipFill>
          <a:blip r:embed="rId7"/>
          <a:stretch>
            <a:fillRect/>
          </a:stretch>
        </p:blipFill>
        <p:spPr>
          <a:xfrm>
            <a:off x="149310" y="139477"/>
            <a:ext cx="656033" cy="653612"/>
          </a:xfrm>
          <a:prstGeom prst="rect">
            <a:avLst/>
          </a:prstGeom>
        </p:spPr>
      </p:pic>
      <p:sp>
        <p:nvSpPr>
          <p:cNvPr id="12" name="Espace réservé de la date 11">
            <a:extLst>
              <a:ext uri="{FF2B5EF4-FFF2-40B4-BE49-F238E27FC236}">
                <a16:creationId xmlns:a16="http://schemas.microsoft.com/office/drawing/2014/main" id="{042C0FB9-E83C-5606-E044-D82F1BECAA13}"/>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147937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9" grpId="0"/>
      <p:bldP spid="3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496A1-532B-8A44-47CA-3F68CEBD1AFB}"/>
            </a:ext>
          </a:extLst>
        </p:cNvPr>
        <p:cNvGrpSpPr/>
        <p:nvPr/>
      </p:nvGrpSpPr>
      <p:grpSpPr>
        <a:xfrm>
          <a:off x="0" y="0"/>
          <a:ext cx="0" cy="0"/>
          <a:chOff x="0" y="0"/>
          <a:chExt cx="0" cy="0"/>
        </a:xfrm>
      </p:grpSpPr>
      <p:cxnSp>
        <p:nvCxnSpPr>
          <p:cNvPr id="14" name="Connecteur droit 13">
            <a:extLst>
              <a:ext uri="{FF2B5EF4-FFF2-40B4-BE49-F238E27FC236}">
                <a16:creationId xmlns:a16="http://schemas.microsoft.com/office/drawing/2014/main" id="{F02F87C8-76A7-E349-D7EB-BDE3A233254A}"/>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6">
            <a:extLst>
              <a:ext uri="{FF2B5EF4-FFF2-40B4-BE49-F238E27FC236}">
                <a16:creationId xmlns:a16="http://schemas.microsoft.com/office/drawing/2014/main" id="{1200534F-04C1-94D9-5C76-19B5804206A8}"/>
              </a:ext>
            </a:extLst>
          </p:cNvPr>
          <p:cNvSpPr>
            <a:spLocks noGrp="1"/>
          </p:cNvSpPr>
          <p:nvPr>
            <p:ph type="ftr" sz="quarter" idx="11"/>
          </p:nvPr>
        </p:nvSpPr>
        <p:spPr/>
        <p:txBody>
          <a:bodyPr/>
          <a:lstStyle/>
          <a:p>
            <a:r>
              <a:rPr lang="fr-FR"/>
              <a:t>Charles Babin</a:t>
            </a:r>
          </a:p>
        </p:txBody>
      </p:sp>
      <p:sp>
        <p:nvSpPr>
          <p:cNvPr id="8" name="Espace réservé du numéro de diapositive 7">
            <a:extLst>
              <a:ext uri="{FF2B5EF4-FFF2-40B4-BE49-F238E27FC236}">
                <a16:creationId xmlns:a16="http://schemas.microsoft.com/office/drawing/2014/main" id="{6563AABE-E63A-8D9C-AAFF-DEBB8A83C889}"/>
              </a:ext>
            </a:extLst>
          </p:cNvPr>
          <p:cNvSpPr>
            <a:spLocks noGrp="1"/>
          </p:cNvSpPr>
          <p:nvPr>
            <p:ph type="sldNum" sz="quarter" idx="12"/>
          </p:nvPr>
        </p:nvSpPr>
        <p:spPr/>
        <p:txBody>
          <a:bodyPr/>
          <a:lstStyle/>
          <a:p>
            <a:fld id="{BC52D411-5A3D-D14A-AF34-D9B1C8ECD583}" type="slidenum">
              <a:rPr lang="fr-FR" smtClean="0"/>
              <a:pPr/>
              <a:t>73</a:t>
            </a:fld>
            <a:endParaRPr lang="fr-FR"/>
          </a:p>
        </p:txBody>
      </p:sp>
      <p:sp>
        <p:nvSpPr>
          <p:cNvPr id="5" name="ZoneTexte 4">
            <a:extLst>
              <a:ext uri="{FF2B5EF4-FFF2-40B4-BE49-F238E27FC236}">
                <a16:creationId xmlns:a16="http://schemas.microsoft.com/office/drawing/2014/main" id="{A49C9057-889A-CCD7-BD1D-46CC359AE469}"/>
              </a:ext>
            </a:extLst>
          </p:cNvPr>
          <p:cNvSpPr txBox="1"/>
          <p:nvPr/>
        </p:nvSpPr>
        <p:spPr>
          <a:xfrm>
            <a:off x="-601" y="165545"/>
            <a:ext cx="12192600" cy="584775"/>
          </a:xfrm>
          <a:prstGeom prst="rect">
            <a:avLst/>
          </a:prstGeom>
          <a:noFill/>
        </p:spPr>
        <p:txBody>
          <a:bodyPr wrap="square">
            <a:spAutoFit/>
          </a:bodyPr>
          <a:lstStyle/>
          <a:p>
            <a:pPr algn="ctr"/>
            <a:r>
              <a:rPr lang="fr-FR" sz="3200" dirty="0">
                <a:solidFill>
                  <a:srgbClr val="004191"/>
                </a:solidFill>
              </a:rPr>
              <a:t>Outlook: </a:t>
            </a:r>
            <a:r>
              <a:rPr lang="fr-FR" sz="3200" dirty="0" err="1">
                <a:solidFill>
                  <a:srgbClr val="004191"/>
                </a:solidFill>
              </a:rPr>
              <a:t>What</a:t>
            </a:r>
            <a:r>
              <a:rPr lang="fr-FR" sz="3200" dirty="0">
                <a:solidFill>
                  <a:srgbClr val="004191"/>
                </a:solidFill>
              </a:rPr>
              <a:t> are </a:t>
            </a:r>
            <a:r>
              <a:rPr lang="fr-FR" sz="3200" dirty="0" err="1">
                <a:solidFill>
                  <a:srgbClr val="004191"/>
                </a:solidFill>
              </a:rPr>
              <a:t>my</a:t>
            </a:r>
            <a:r>
              <a:rPr lang="fr-FR" sz="3200" dirty="0">
                <a:solidFill>
                  <a:srgbClr val="004191"/>
                </a:solidFill>
              </a:rPr>
              <a:t> plans </a:t>
            </a:r>
            <a:r>
              <a:rPr lang="fr-FR" sz="3200" dirty="0" err="1">
                <a:solidFill>
                  <a:srgbClr val="004191"/>
                </a:solidFill>
              </a:rPr>
              <a:t>now</a:t>
            </a:r>
            <a:r>
              <a:rPr lang="fr-FR" sz="3200" dirty="0">
                <a:solidFill>
                  <a:srgbClr val="004191"/>
                </a:solidFill>
              </a:rPr>
              <a:t> ? </a:t>
            </a:r>
            <a:endParaRPr lang="en-US" sz="3200" dirty="0">
              <a:solidFill>
                <a:schemeClr val="bg1"/>
              </a:solidFill>
            </a:endParaRPr>
          </a:p>
        </p:txBody>
      </p:sp>
      <p:grpSp>
        <p:nvGrpSpPr>
          <p:cNvPr id="3" name="Groupe 2">
            <a:extLst>
              <a:ext uri="{FF2B5EF4-FFF2-40B4-BE49-F238E27FC236}">
                <a16:creationId xmlns:a16="http://schemas.microsoft.com/office/drawing/2014/main" id="{F6A43A5E-1CBA-0CFE-981B-CCE171FAD0B5}"/>
              </a:ext>
            </a:extLst>
          </p:cNvPr>
          <p:cNvGrpSpPr/>
          <p:nvPr/>
        </p:nvGrpSpPr>
        <p:grpSpPr>
          <a:xfrm>
            <a:off x="11195053" y="147318"/>
            <a:ext cx="873037" cy="664352"/>
            <a:chOff x="10937240" y="138967"/>
            <a:chExt cx="873037" cy="664352"/>
          </a:xfrm>
        </p:grpSpPr>
        <p:pic>
          <p:nvPicPr>
            <p:cNvPr id="4" name="Picture 2" descr="ICB – Laboratoire Interdisciplinaire Carnot de Bourgogne - Université de  Bourgogne">
              <a:extLst>
                <a:ext uri="{FF2B5EF4-FFF2-40B4-BE49-F238E27FC236}">
                  <a16:creationId xmlns:a16="http://schemas.microsoft.com/office/drawing/2014/main" id="{65592D53-15AB-3DCE-6DE7-7406B560F4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6766C31-D2FC-7120-C21A-4223C23C0E7E}"/>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Image 12">
            <a:extLst>
              <a:ext uri="{FF2B5EF4-FFF2-40B4-BE49-F238E27FC236}">
                <a16:creationId xmlns:a16="http://schemas.microsoft.com/office/drawing/2014/main" id="{04D8FE06-D4F6-FCA8-96FB-204CE36029A6}"/>
              </a:ext>
            </a:extLst>
          </p:cNvPr>
          <p:cNvPicPr>
            <a:picLocks noChangeAspect="1"/>
          </p:cNvPicPr>
          <p:nvPr/>
        </p:nvPicPr>
        <p:blipFill>
          <a:blip r:embed="rId4"/>
          <a:srcRect r="52141"/>
          <a:stretch/>
        </p:blipFill>
        <p:spPr>
          <a:xfrm>
            <a:off x="2394894" y="1794769"/>
            <a:ext cx="2115182" cy="2133600"/>
          </a:xfrm>
          <a:prstGeom prst="rect">
            <a:avLst/>
          </a:prstGeom>
        </p:spPr>
      </p:pic>
      <p:sp>
        <p:nvSpPr>
          <p:cNvPr id="19" name="ZoneTexte 18">
            <a:extLst>
              <a:ext uri="{FF2B5EF4-FFF2-40B4-BE49-F238E27FC236}">
                <a16:creationId xmlns:a16="http://schemas.microsoft.com/office/drawing/2014/main" id="{6D6B79CA-E450-3EAF-E15E-596BBD310526}"/>
              </a:ext>
            </a:extLst>
          </p:cNvPr>
          <p:cNvSpPr txBox="1"/>
          <p:nvPr/>
        </p:nvSpPr>
        <p:spPr>
          <a:xfrm>
            <a:off x="1502378" y="1385737"/>
            <a:ext cx="4257897" cy="369332"/>
          </a:xfrm>
          <a:prstGeom prst="rect">
            <a:avLst/>
          </a:prstGeom>
          <a:noFill/>
        </p:spPr>
        <p:txBody>
          <a:bodyPr wrap="none" rtlCol="0">
            <a:spAutoFit/>
          </a:bodyPr>
          <a:lstStyle/>
          <a:p>
            <a:r>
              <a:rPr lang="en-US" b="1" dirty="0"/>
              <a:t>Room-temperature quantum computer</a:t>
            </a:r>
          </a:p>
        </p:txBody>
      </p:sp>
      <p:pic>
        <p:nvPicPr>
          <p:cNvPr id="21" name="Image 20">
            <a:extLst>
              <a:ext uri="{FF2B5EF4-FFF2-40B4-BE49-F238E27FC236}">
                <a16:creationId xmlns:a16="http://schemas.microsoft.com/office/drawing/2014/main" id="{7E5F3B01-EC55-60EA-8CC5-B889016EF9EF}"/>
              </a:ext>
            </a:extLst>
          </p:cNvPr>
          <p:cNvPicPr>
            <a:picLocks noChangeAspect="1"/>
          </p:cNvPicPr>
          <p:nvPr/>
        </p:nvPicPr>
        <p:blipFill>
          <a:blip r:embed="rId4"/>
          <a:srcRect l="54825" r="-2684"/>
          <a:stretch/>
        </p:blipFill>
        <p:spPr>
          <a:xfrm>
            <a:off x="8336055" y="1709426"/>
            <a:ext cx="2115182" cy="2133600"/>
          </a:xfrm>
          <a:prstGeom prst="rect">
            <a:avLst/>
          </a:prstGeom>
        </p:spPr>
      </p:pic>
      <p:sp>
        <p:nvSpPr>
          <p:cNvPr id="23" name="ZoneTexte 22">
            <a:extLst>
              <a:ext uri="{FF2B5EF4-FFF2-40B4-BE49-F238E27FC236}">
                <a16:creationId xmlns:a16="http://schemas.microsoft.com/office/drawing/2014/main" id="{374E7E69-B93D-91A5-5E7A-4A073CB0BF40}"/>
              </a:ext>
            </a:extLst>
          </p:cNvPr>
          <p:cNvSpPr txBox="1"/>
          <p:nvPr/>
        </p:nvSpPr>
        <p:spPr>
          <a:xfrm>
            <a:off x="1391850" y="3981619"/>
            <a:ext cx="4041043" cy="523220"/>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Scalable native universal quantum gate set  ✅</a:t>
            </a:r>
          </a:p>
          <a:p>
            <a:pPr marL="285750" indent="-285750">
              <a:buClr>
                <a:srgbClr val="00BEFF"/>
              </a:buClr>
              <a:buFont typeface="Wingdings" pitchFamily="2" charset="2"/>
              <a:buChar char="v"/>
            </a:pPr>
            <a:r>
              <a:rPr lang="en-US" sz="1400" dirty="0"/>
              <a:t>High fidelity and Robust  ❌</a:t>
            </a:r>
          </a:p>
        </p:txBody>
      </p:sp>
      <p:sp>
        <p:nvSpPr>
          <p:cNvPr id="34" name="ZoneTexte 33">
            <a:extLst>
              <a:ext uri="{FF2B5EF4-FFF2-40B4-BE49-F238E27FC236}">
                <a16:creationId xmlns:a16="http://schemas.microsoft.com/office/drawing/2014/main" id="{95515FDE-C34C-52E0-E39F-D44121314E36}"/>
              </a:ext>
            </a:extLst>
          </p:cNvPr>
          <p:cNvSpPr txBox="1"/>
          <p:nvPr/>
        </p:nvSpPr>
        <p:spPr>
          <a:xfrm>
            <a:off x="7168422" y="1451259"/>
            <a:ext cx="4450449" cy="369332"/>
          </a:xfrm>
          <a:prstGeom prst="rect">
            <a:avLst/>
          </a:prstGeom>
          <a:noFill/>
        </p:spPr>
        <p:txBody>
          <a:bodyPr wrap="none" rtlCol="0">
            <a:spAutoFit/>
          </a:bodyPr>
          <a:lstStyle/>
          <a:p>
            <a:r>
              <a:rPr lang="en-US" b="1" dirty="0"/>
              <a:t>Spin-photon interfaced quantum register</a:t>
            </a:r>
          </a:p>
        </p:txBody>
      </p:sp>
      <p:sp>
        <p:nvSpPr>
          <p:cNvPr id="35" name="ZoneTexte 34">
            <a:extLst>
              <a:ext uri="{FF2B5EF4-FFF2-40B4-BE49-F238E27FC236}">
                <a16:creationId xmlns:a16="http://schemas.microsoft.com/office/drawing/2014/main" id="{B6277BA7-09D8-3EE8-8084-BBD3959C1D76}"/>
              </a:ext>
            </a:extLst>
          </p:cNvPr>
          <p:cNvSpPr txBox="1"/>
          <p:nvPr/>
        </p:nvSpPr>
        <p:spPr>
          <a:xfrm>
            <a:off x="7937880" y="3733531"/>
            <a:ext cx="2882520" cy="738664"/>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Robust indirect spin control</a:t>
            </a:r>
          </a:p>
          <a:p>
            <a:pPr marL="285750" indent="-285750">
              <a:buClr>
                <a:srgbClr val="00BEFF"/>
              </a:buClr>
              <a:buFont typeface="Wingdings" pitchFamily="2" charset="2"/>
              <a:buChar char="v"/>
            </a:pPr>
            <a:r>
              <a:rPr lang="en-US" sz="1400" dirty="0"/>
              <a:t>Quantum error correction code</a:t>
            </a:r>
          </a:p>
          <a:p>
            <a:pPr marL="285750" indent="-285750">
              <a:buClr>
                <a:srgbClr val="00BEFF"/>
              </a:buClr>
              <a:buFont typeface="Wingdings" pitchFamily="2" charset="2"/>
              <a:buChar char="v"/>
            </a:pPr>
            <a:r>
              <a:rPr lang="en-US" sz="1400" dirty="0"/>
              <a:t>Entanglement protocols</a:t>
            </a:r>
          </a:p>
        </p:txBody>
      </p:sp>
      <p:sp>
        <p:nvSpPr>
          <p:cNvPr id="36" name="ZoneTexte 35">
            <a:extLst>
              <a:ext uri="{FF2B5EF4-FFF2-40B4-BE49-F238E27FC236}">
                <a16:creationId xmlns:a16="http://schemas.microsoft.com/office/drawing/2014/main" id="{14E314DB-F824-47A8-ED80-FCB11366E533}"/>
              </a:ext>
            </a:extLst>
          </p:cNvPr>
          <p:cNvSpPr txBox="1"/>
          <p:nvPr/>
        </p:nvSpPr>
        <p:spPr>
          <a:xfrm>
            <a:off x="2743200" y="1000050"/>
            <a:ext cx="6940233" cy="369332"/>
          </a:xfrm>
          <a:prstGeom prst="rect">
            <a:avLst/>
          </a:prstGeom>
          <a:noFill/>
        </p:spPr>
        <p:txBody>
          <a:bodyPr wrap="none" rtlCol="0">
            <a:spAutoFit/>
          </a:bodyPr>
          <a:lstStyle/>
          <a:p>
            <a:r>
              <a:rPr lang="en-US" b="1" dirty="0">
                <a:solidFill>
                  <a:srgbClr val="004191"/>
                </a:solidFill>
              </a:rPr>
              <a:t>Study quantum architecture for quantum information processing</a:t>
            </a:r>
          </a:p>
        </p:txBody>
      </p:sp>
      <p:sp>
        <p:nvSpPr>
          <p:cNvPr id="37" name="ZoneTexte 36">
            <a:extLst>
              <a:ext uri="{FF2B5EF4-FFF2-40B4-BE49-F238E27FC236}">
                <a16:creationId xmlns:a16="http://schemas.microsoft.com/office/drawing/2014/main" id="{118822AE-3854-FD0D-CBDA-C1518C285C94}"/>
              </a:ext>
            </a:extLst>
          </p:cNvPr>
          <p:cNvSpPr txBox="1"/>
          <p:nvPr/>
        </p:nvSpPr>
        <p:spPr>
          <a:xfrm>
            <a:off x="3511311" y="4783825"/>
            <a:ext cx="5404043" cy="369332"/>
          </a:xfrm>
          <a:prstGeom prst="rect">
            <a:avLst/>
          </a:prstGeom>
          <a:noFill/>
        </p:spPr>
        <p:txBody>
          <a:bodyPr wrap="none" rtlCol="0">
            <a:spAutoFit/>
          </a:bodyPr>
          <a:lstStyle/>
          <a:p>
            <a:pPr algn="ctr"/>
            <a:r>
              <a:rPr lang="en-US" b="1" dirty="0">
                <a:solidFill>
                  <a:srgbClr val="004191"/>
                </a:solidFill>
              </a:rPr>
              <a:t>Develop an experimental multi-spin system at ICB</a:t>
            </a:r>
          </a:p>
        </p:txBody>
      </p:sp>
      <p:sp>
        <p:nvSpPr>
          <p:cNvPr id="38" name="ZoneTexte 37">
            <a:extLst>
              <a:ext uri="{FF2B5EF4-FFF2-40B4-BE49-F238E27FC236}">
                <a16:creationId xmlns:a16="http://schemas.microsoft.com/office/drawing/2014/main" id="{A081FF13-0FC4-1C5F-D324-E3C07D153F06}"/>
              </a:ext>
            </a:extLst>
          </p:cNvPr>
          <p:cNvSpPr txBox="1"/>
          <p:nvPr/>
        </p:nvSpPr>
        <p:spPr>
          <a:xfrm>
            <a:off x="3527163" y="5330911"/>
            <a:ext cx="5458867" cy="738664"/>
          </a:xfrm>
          <a:prstGeom prst="rect">
            <a:avLst/>
          </a:prstGeom>
          <a:noFill/>
        </p:spPr>
        <p:txBody>
          <a:bodyPr wrap="none" rtlCol="0">
            <a:spAutoFit/>
          </a:bodyPr>
          <a:lstStyle/>
          <a:p>
            <a:pPr marL="285750" indent="-285750">
              <a:buClr>
                <a:srgbClr val="00BEFF"/>
              </a:buClr>
              <a:buFont typeface="Wingdings" pitchFamily="2" charset="2"/>
              <a:buChar char="v"/>
            </a:pPr>
            <a:r>
              <a:rPr lang="en-US" sz="1400" dirty="0"/>
              <a:t>Leveraging powerful theoretical tools develop by the </a:t>
            </a:r>
            <a:r>
              <a:rPr lang="en-US" sz="1400" dirty="0" err="1"/>
              <a:t>DyTeQ</a:t>
            </a:r>
            <a:r>
              <a:rPr lang="en-US" sz="1400" dirty="0"/>
              <a:t> team</a:t>
            </a:r>
          </a:p>
          <a:p>
            <a:pPr marL="285750" indent="-285750">
              <a:buClr>
                <a:srgbClr val="00BEFF"/>
              </a:buClr>
              <a:buFont typeface="Wingdings" pitchFamily="2" charset="2"/>
              <a:buChar char="v"/>
            </a:pPr>
            <a:r>
              <a:rPr lang="en-US" sz="1400" dirty="0"/>
              <a:t>Experimental ⟷ Theoretical fruitful interaction</a:t>
            </a:r>
          </a:p>
          <a:p>
            <a:pPr marL="285750" indent="-285750">
              <a:buClr>
                <a:srgbClr val="00BEFF"/>
              </a:buClr>
              <a:buFont typeface="Wingdings" pitchFamily="2" charset="2"/>
              <a:buChar char="v"/>
            </a:pPr>
            <a:r>
              <a:rPr lang="en-US" sz="1400" dirty="0"/>
              <a:t>Testbench for </a:t>
            </a:r>
            <a:r>
              <a:rPr lang="en-US" sz="1400"/>
              <a:t>quantum thermodynamics &amp; </a:t>
            </a:r>
            <a:r>
              <a:rPr lang="en-US" sz="1400" dirty="0"/>
              <a:t>proof-of-principle</a:t>
            </a:r>
          </a:p>
        </p:txBody>
      </p:sp>
      <p:grpSp>
        <p:nvGrpSpPr>
          <p:cNvPr id="48" name="Groupe 47">
            <a:extLst>
              <a:ext uri="{FF2B5EF4-FFF2-40B4-BE49-F238E27FC236}">
                <a16:creationId xmlns:a16="http://schemas.microsoft.com/office/drawing/2014/main" id="{BBA27B01-E584-43D3-D56E-1902D69ED6AB}"/>
              </a:ext>
            </a:extLst>
          </p:cNvPr>
          <p:cNvGrpSpPr/>
          <p:nvPr/>
        </p:nvGrpSpPr>
        <p:grpSpPr>
          <a:xfrm>
            <a:off x="1965822" y="5000193"/>
            <a:ext cx="1109403" cy="1400101"/>
            <a:chOff x="1965822" y="5199921"/>
            <a:chExt cx="1109403" cy="1400101"/>
          </a:xfrm>
        </p:grpSpPr>
        <p:pic>
          <p:nvPicPr>
            <p:cNvPr id="45" name="Picture 2" descr="ICB – Laboratoire Interdisciplinaire Carnot de Bourgogne - Université de  Bourgogne">
              <a:extLst>
                <a:ext uri="{FF2B5EF4-FFF2-40B4-BE49-F238E27FC236}">
                  <a16:creationId xmlns:a16="http://schemas.microsoft.com/office/drawing/2014/main" id="{E3ED9496-83C4-1A94-5164-C72603FAF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822" y="5199921"/>
              <a:ext cx="1109403" cy="576889"/>
            </a:xfrm>
            <a:prstGeom prst="rect">
              <a:avLst/>
            </a:prstGeom>
            <a:noFill/>
            <a:extLst>
              <a:ext uri="{909E8E84-426E-40DD-AFC4-6F175D3DCCD1}">
                <a14:hiddenFill xmlns:a14="http://schemas.microsoft.com/office/drawing/2010/main">
                  <a:solidFill>
                    <a:srgbClr val="FFFFFF"/>
                  </a:solidFill>
                </a14:hiddenFill>
              </a:ext>
            </a:extLst>
          </p:spPr>
        </p:pic>
        <p:pic>
          <p:nvPicPr>
            <p:cNvPr id="46" name="logo-UBE-drapeau-quadri.png" descr="logo-UBE-drapeau-quadri.png">
              <a:extLst>
                <a:ext uri="{FF2B5EF4-FFF2-40B4-BE49-F238E27FC236}">
                  <a16:creationId xmlns:a16="http://schemas.microsoft.com/office/drawing/2014/main" id="{1D41B5CA-1CC7-7FE4-DC39-2A8D85DF66D0}"/>
                </a:ext>
              </a:extLst>
            </p:cNvPr>
            <p:cNvPicPr>
              <a:picLocks noChangeAspect="1"/>
            </p:cNvPicPr>
            <p:nvPr/>
          </p:nvPicPr>
          <p:blipFill>
            <a:blip r:embed="rId5"/>
            <a:stretch>
              <a:fillRect/>
            </a:stretch>
          </p:blipFill>
          <p:spPr>
            <a:xfrm>
              <a:off x="1981706" y="5846043"/>
              <a:ext cx="1077634" cy="753979"/>
            </a:xfrm>
            <a:prstGeom prst="rect">
              <a:avLst/>
            </a:prstGeom>
            <a:ln w="3175" cap="flat">
              <a:noFill/>
              <a:miter lim="400000"/>
            </a:ln>
            <a:effectLst/>
          </p:spPr>
        </p:pic>
      </p:grpSp>
      <p:pic>
        <p:nvPicPr>
          <p:cNvPr id="47" name="Picture 8" descr="quantum internet science - shutterstock">
            <a:extLst>
              <a:ext uri="{FF2B5EF4-FFF2-40B4-BE49-F238E27FC236}">
                <a16:creationId xmlns:a16="http://schemas.microsoft.com/office/drawing/2014/main" id="{337ABBC3-FFBB-21F3-AE5A-FE5F9D9B58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2662" y="5099281"/>
            <a:ext cx="1832031" cy="120192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C2BFC85D-0C20-D3EE-629C-68A2E1237AB5}"/>
              </a:ext>
            </a:extLst>
          </p:cNvPr>
          <p:cNvPicPr>
            <a:picLocks noChangeAspect="1"/>
          </p:cNvPicPr>
          <p:nvPr/>
        </p:nvPicPr>
        <p:blipFill>
          <a:blip r:embed="rId7"/>
          <a:stretch>
            <a:fillRect/>
          </a:stretch>
        </p:blipFill>
        <p:spPr>
          <a:xfrm>
            <a:off x="149310" y="139477"/>
            <a:ext cx="656033" cy="653612"/>
          </a:xfrm>
          <a:prstGeom prst="rect">
            <a:avLst/>
          </a:prstGeom>
        </p:spPr>
      </p:pic>
      <p:sp>
        <p:nvSpPr>
          <p:cNvPr id="12" name="Espace réservé de la date 11">
            <a:extLst>
              <a:ext uri="{FF2B5EF4-FFF2-40B4-BE49-F238E27FC236}">
                <a16:creationId xmlns:a16="http://schemas.microsoft.com/office/drawing/2014/main" id="{D112F0AE-4033-A13D-64D9-C4AF5B3FEBB8}"/>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46208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34" grpId="0"/>
      <p:bldP spid="35"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51C85-076B-76A0-5816-C94885E4BAEE}"/>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ACE2C992-15F8-8A05-0A2E-1A3ED3E148D6}"/>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Shor algorithm</a:t>
            </a:r>
          </a:p>
        </p:txBody>
      </p:sp>
      <p:cxnSp>
        <p:nvCxnSpPr>
          <p:cNvPr id="2" name="Connecteur droit 1">
            <a:extLst>
              <a:ext uri="{FF2B5EF4-FFF2-40B4-BE49-F238E27FC236}">
                <a16:creationId xmlns:a16="http://schemas.microsoft.com/office/drawing/2014/main" id="{3372A626-0760-51E0-82D6-17BEB684EC90}"/>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7120C836-0BCB-4FFE-EA34-B3C19917A8BB}"/>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03C8150F-D322-AD2D-4FE0-4DFD2EDF118E}"/>
              </a:ext>
            </a:extLst>
          </p:cNvPr>
          <p:cNvSpPr>
            <a:spLocks noGrp="1"/>
          </p:cNvSpPr>
          <p:nvPr>
            <p:ph type="sldNum" sz="quarter" idx="12"/>
          </p:nvPr>
        </p:nvSpPr>
        <p:spPr/>
        <p:txBody>
          <a:bodyPr/>
          <a:lstStyle/>
          <a:p>
            <a:fld id="{BC52D411-5A3D-D14A-AF34-D9B1C8ECD583}" type="slidenum">
              <a:rPr lang="fr-FR" smtClean="0"/>
              <a:pPr/>
              <a:t>8</a:t>
            </a:fld>
            <a:endParaRPr lang="fr-FR" dirty="0"/>
          </a:p>
        </p:txBody>
      </p:sp>
      <p:grpSp>
        <p:nvGrpSpPr>
          <p:cNvPr id="17" name="Groupe 16">
            <a:extLst>
              <a:ext uri="{FF2B5EF4-FFF2-40B4-BE49-F238E27FC236}">
                <a16:creationId xmlns:a16="http://schemas.microsoft.com/office/drawing/2014/main" id="{D886A273-8EAB-7FA9-9D50-5108202DCAC9}"/>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69FD3E26-238D-B1F5-CFFB-A50B702AB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213BF8F-8807-2DB5-ADAB-51816E6264D4}"/>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a:extLst>
              <a:ext uri="{FF2B5EF4-FFF2-40B4-BE49-F238E27FC236}">
                <a16:creationId xmlns:a16="http://schemas.microsoft.com/office/drawing/2014/main" id="{68D37658-983C-7551-B127-A2596E015356}"/>
              </a:ext>
            </a:extLst>
          </p:cNvPr>
          <p:cNvPicPr>
            <a:picLocks noChangeAspect="1"/>
          </p:cNvPicPr>
          <p:nvPr/>
        </p:nvPicPr>
        <p:blipFill>
          <a:blip r:embed="rId4"/>
          <a:stretch>
            <a:fillRect/>
          </a:stretch>
        </p:blipFill>
        <p:spPr>
          <a:xfrm>
            <a:off x="5395271" y="3267912"/>
            <a:ext cx="1143033" cy="430086"/>
          </a:xfrm>
          <a:prstGeom prst="rect">
            <a:avLst/>
          </a:prstGeom>
          <a:solidFill>
            <a:srgbClr val="FF0000"/>
          </a:solidFill>
          <a:ln w="38100">
            <a:solidFill>
              <a:schemeClr val="bg1"/>
            </a:solidFill>
          </a:ln>
        </p:spPr>
      </p:pic>
      <p:pic>
        <p:nvPicPr>
          <p:cNvPr id="5" name="Image 4">
            <a:extLst>
              <a:ext uri="{FF2B5EF4-FFF2-40B4-BE49-F238E27FC236}">
                <a16:creationId xmlns:a16="http://schemas.microsoft.com/office/drawing/2014/main" id="{1898A6BB-2057-CA1A-013F-6D66D0F3EAA6}"/>
              </a:ext>
            </a:extLst>
          </p:cNvPr>
          <p:cNvPicPr>
            <a:picLocks noChangeAspect="1"/>
          </p:cNvPicPr>
          <p:nvPr/>
        </p:nvPicPr>
        <p:blipFill>
          <a:blip r:embed="rId4"/>
          <a:stretch>
            <a:fillRect/>
          </a:stretch>
        </p:blipFill>
        <p:spPr>
          <a:xfrm>
            <a:off x="8405851" y="2678492"/>
            <a:ext cx="1143033" cy="430086"/>
          </a:xfrm>
          <a:prstGeom prst="rect">
            <a:avLst/>
          </a:prstGeom>
          <a:solidFill>
            <a:srgbClr val="FF0000"/>
          </a:solidFill>
          <a:ln w="38100">
            <a:solidFill>
              <a:schemeClr val="bg1"/>
            </a:solidFill>
          </a:ln>
        </p:spPr>
      </p:pic>
      <p:pic>
        <p:nvPicPr>
          <p:cNvPr id="6" name="Image 5">
            <a:extLst>
              <a:ext uri="{FF2B5EF4-FFF2-40B4-BE49-F238E27FC236}">
                <a16:creationId xmlns:a16="http://schemas.microsoft.com/office/drawing/2014/main" id="{8C7E211A-D953-7D80-8EE6-D5738E118F09}"/>
              </a:ext>
            </a:extLst>
          </p:cNvPr>
          <p:cNvPicPr>
            <a:picLocks noChangeAspect="1"/>
          </p:cNvPicPr>
          <p:nvPr/>
        </p:nvPicPr>
        <p:blipFill>
          <a:blip r:embed="rId4"/>
          <a:stretch>
            <a:fillRect/>
          </a:stretch>
        </p:blipFill>
        <p:spPr>
          <a:xfrm>
            <a:off x="2639021" y="2678492"/>
            <a:ext cx="1143033" cy="430086"/>
          </a:xfrm>
          <a:prstGeom prst="rect">
            <a:avLst/>
          </a:prstGeom>
          <a:solidFill>
            <a:srgbClr val="FF0000"/>
          </a:solidFill>
          <a:ln w="38100">
            <a:solidFill>
              <a:schemeClr val="bg1"/>
            </a:solidFill>
          </a:ln>
        </p:spPr>
      </p:pic>
      <p:pic>
        <p:nvPicPr>
          <p:cNvPr id="7" name="Image 6">
            <a:extLst>
              <a:ext uri="{FF2B5EF4-FFF2-40B4-BE49-F238E27FC236}">
                <a16:creationId xmlns:a16="http://schemas.microsoft.com/office/drawing/2014/main" id="{3ABB6C89-4867-681C-F170-9362364A459E}"/>
              </a:ext>
            </a:extLst>
          </p:cNvPr>
          <p:cNvPicPr>
            <a:picLocks noChangeAspect="1"/>
          </p:cNvPicPr>
          <p:nvPr/>
        </p:nvPicPr>
        <p:blipFill>
          <a:blip r:embed="rId4"/>
          <a:stretch>
            <a:fillRect/>
          </a:stretch>
        </p:blipFill>
        <p:spPr>
          <a:xfrm>
            <a:off x="8405852" y="3119083"/>
            <a:ext cx="1143033" cy="430086"/>
          </a:xfrm>
          <a:prstGeom prst="rect">
            <a:avLst/>
          </a:prstGeom>
          <a:solidFill>
            <a:srgbClr val="00BEFF"/>
          </a:solidFill>
          <a:ln w="38100">
            <a:solidFill>
              <a:schemeClr val="bg1"/>
            </a:solidFill>
          </a:ln>
        </p:spPr>
      </p:pic>
      <p:cxnSp>
        <p:nvCxnSpPr>
          <p:cNvPr id="8" name="Connecteur droit 7">
            <a:extLst>
              <a:ext uri="{FF2B5EF4-FFF2-40B4-BE49-F238E27FC236}">
                <a16:creationId xmlns:a16="http://schemas.microsoft.com/office/drawing/2014/main" id="{F28BE213-46EC-8D2C-C2BA-7D4DE877D03A}"/>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9" name="Flèche vers la droite 8">
            <a:extLst>
              <a:ext uri="{FF2B5EF4-FFF2-40B4-BE49-F238E27FC236}">
                <a16:creationId xmlns:a16="http://schemas.microsoft.com/office/drawing/2014/main" id="{AA1664B0-FEBE-DA42-8070-7220011E9926}"/>
              </a:ext>
            </a:extLst>
          </p:cNvPr>
          <p:cNvSpPr/>
          <p:nvPr/>
        </p:nvSpPr>
        <p:spPr>
          <a:xfrm rot="10800000" flipH="1">
            <a:off x="4201588" y="1985084"/>
            <a:ext cx="3789908" cy="369332"/>
          </a:xfrm>
          <a:prstGeom prst="rightArrow">
            <a:avLst>
              <a:gd name="adj1" fmla="val 39728"/>
              <a:gd name="adj2" fmla="val 93657"/>
            </a:avLst>
          </a:prstGeom>
          <a:solidFill>
            <a:srgbClr val="2748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66B91804-B671-0838-25C3-E46E4164347D}"/>
              </a:ext>
            </a:extLst>
          </p:cNvPr>
          <p:cNvPicPr>
            <a:picLocks noChangeAspect="1"/>
          </p:cNvPicPr>
          <p:nvPr/>
        </p:nvPicPr>
        <p:blipFill rotWithShape="1">
          <a:blip r:embed="rId5"/>
          <a:srcRect l="10282" r="6769" b="17051"/>
          <a:stretch/>
        </p:blipFill>
        <p:spPr>
          <a:xfrm>
            <a:off x="5594946" y="2471016"/>
            <a:ext cx="845038" cy="845038"/>
          </a:xfrm>
          <a:prstGeom prst="ellipse">
            <a:avLst/>
          </a:prstGeom>
        </p:spPr>
      </p:pic>
      <p:grpSp>
        <p:nvGrpSpPr>
          <p:cNvPr id="16" name="Groupe 15">
            <a:extLst>
              <a:ext uri="{FF2B5EF4-FFF2-40B4-BE49-F238E27FC236}">
                <a16:creationId xmlns:a16="http://schemas.microsoft.com/office/drawing/2014/main" id="{BA91D9A5-8719-959F-60F4-8F052870261F}"/>
              </a:ext>
            </a:extLst>
          </p:cNvPr>
          <p:cNvGrpSpPr/>
          <p:nvPr/>
        </p:nvGrpSpPr>
        <p:grpSpPr>
          <a:xfrm rot="20700000">
            <a:off x="6354825" y="2322024"/>
            <a:ext cx="574596" cy="576811"/>
            <a:chOff x="4462854" y="3530888"/>
            <a:chExt cx="681813" cy="684442"/>
          </a:xfrm>
        </p:grpSpPr>
        <p:pic>
          <p:nvPicPr>
            <p:cNvPr id="18" name="Image 17">
              <a:extLst>
                <a:ext uri="{FF2B5EF4-FFF2-40B4-BE49-F238E27FC236}">
                  <a16:creationId xmlns:a16="http://schemas.microsoft.com/office/drawing/2014/main" id="{B2B4CEFD-B312-0A4B-C9D5-6B0D33DDFF5E}"/>
                </a:ext>
              </a:extLst>
            </p:cNvPr>
            <p:cNvPicPr>
              <a:picLocks noChangeAspect="1"/>
            </p:cNvPicPr>
            <p:nvPr/>
          </p:nvPicPr>
          <p:blipFill rotWithShape="1">
            <a:blip r:embed="rId6"/>
            <a:srcRect l="10285" t="7524" r="10579" b="2777"/>
            <a:stretch/>
          </p:blipFill>
          <p:spPr>
            <a:xfrm rot="19800000">
              <a:off x="4597564" y="3621423"/>
              <a:ext cx="440950" cy="499803"/>
            </a:xfrm>
            <a:prstGeom prst="rect">
              <a:avLst/>
            </a:prstGeom>
          </p:spPr>
        </p:pic>
        <p:sp>
          <p:nvSpPr>
            <p:cNvPr id="19" name="Arc 18">
              <a:extLst>
                <a:ext uri="{FF2B5EF4-FFF2-40B4-BE49-F238E27FC236}">
                  <a16:creationId xmlns:a16="http://schemas.microsoft.com/office/drawing/2014/main" id="{22763295-2E7A-6F77-70BB-4ACEDF8C0530}"/>
                </a:ext>
              </a:extLst>
            </p:cNvPr>
            <p:cNvSpPr/>
            <p:nvPr/>
          </p:nvSpPr>
          <p:spPr>
            <a:xfrm rot="11700000">
              <a:off x="4462854" y="3530888"/>
              <a:ext cx="653256" cy="653256"/>
            </a:xfrm>
            <a:prstGeom prst="arc">
              <a:avLst>
                <a:gd name="adj1" fmla="val 16174436"/>
                <a:gd name="adj2" fmla="val 21579929"/>
              </a:avLst>
            </a:prstGeom>
            <a:ln w="22225">
              <a:solidFill>
                <a:srgbClr val="282A2E"/>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0EF3B443-6EA3-472A-EE6B-ED4D7550907B}"/>
                </a:ext>
              </a:extLst>
            </p:cNvPr>
            <p:cNvSpPr/>
            <p:nvPr/>
          </p:nvSpPr>
          <p:spPr>
            <a:xfrm rot="11700000" flipH="1" flipV="1">
              <a:off x="4491411" y="3562074"/>
              <a:ext cx="653256" cy="653256"/>
            </a:xfrm>
            <a:prstGeom prst="arc">
              <a:avLst>
                <a:gd name="adj1" fmla="val 16174436"/>
                <a:gd name="adj2" fmla="val 21579929"/>
              </a:avLst>
            </a:prstGeom>
            <a:ln w="22225">
              <a:solidFill>
                <a:srgbClr val="282A2E"/>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Image 20">
            <a:extLst>
              <a:ext uri="{FF2B5EF4-FFF2-40B4-BE49-F238E27FC236}">
                <a16:creationId xmlns:a16="http://schemas.microsoft.com/office/drawing/2014/main" id="{F71702CA-18A4-F614-181F-0F78AD95FFA4}"/>
              </a:ext>
            </a:extLst>
          </p:cNvPr>
          <p:cNvPicPr>
            <a:picLocks noChangeAspect="1"/>
          </p:cNvPicPr>
          <p:nvPr/>
        </p:nvPicPr>
        <p:blipFill>
          <a:blip r:embed="rId7"/>
          <a:stretch>
            <a:fillRect/>
          </a:stretch>
        </p:blipFill>
        <p:spPr>
          <a:xfrm>
            <a:off x="3866935" y="4086407"/>
            <a:ext cx="2030464" cy="2026710"/>
          </a:xfrm>
          <a:prstGeom prst="rect">
            <a:avLst/>
          </a:prstGeom>
        </p:spPr>
      </p:pic>
      <p:grpSp>
        <p:nvGrpSpPr>
          <p:cNvPr id="22" name="Groupe 21">
            <a:extLst>
              <a:ext uri="{FF2B5EF4-FFF2-40B4-BE49-F238E27FC236}">
                <a16:creationId xmlns:a16="http://schemas.microsoft.com/office/drawing/2014/main" id="{A583E4FE-73DC-13FF-002C-D2E38C491623}"/>
              </a:ext>
            </a:extLst>
          </p:cNvPr>
          <p:cNvGrpSpPr/>
          <p:nvPr/>
        </p:nvGrpSpPr>
        <p:grpSpPr>
          <a:xfrm>
            <a:off x="1726334" y="4310802"/>
            <a:ext cx="1449020" cy="1865547"/>
            <a:chOff x="623278" y="4498997"/>
            <a:chExt cx="1449020" cy="1865547"/>
          </a:xfrm>
        </p:grpSpPr>
        <p:sp>
          <p:nvSpPr>
            <p:cNvPr id="23" name="Textfeld 51">
              <a:extLst>
                <a:ext uri="{FF2B5EF4-FFF2-40B4-BE49-F238E27FC236}">
                  <a16:creationId xmlns:a16="http://schemas.microsoft.com/office/drawing/2014/main" id="{5F6801E2-644A-AE0A-1F0D-7F4EF3527EB6}"/>
                </a:ext>
              </a:extLst>
            </p:cNvPr>
            <p:cNvSpPr txBox="1"/>
            <p:nvPr/>
          </p:nvSpPr>
          <p:spPr>
            <a:xfrm>
              <a:off x="732074" y="6102934"/>
              <a:ext cx="1231427" cy="261610"/>
            </a:xfrm>
            <a:prstGeom prst="rect">
              <a:avLst/>
            </a:prstGeom>
            <a:noFill/>
          </p:spPr>
          <p:txBody>
            <a:bodyPr wrap="none" rtlCol="0">
              <a:spAutoFit/>
            </a:bodyPr>
            <a:lstStyle/>
            <a:p>
              <a:r>
                <a:rPr lang="de-DE" sz="1100" dirty="0"/>
                <a:t>Peter Shor (1994)</a:t>
              </a:r>
            </a:p>
          </p:txBody>
        </p:sp>
        <p:pic>
          <p:nvPicPr>
            <p:cNvPr id="24" name="Image 23">
              <a:extLst>
                <a:ext uri="{FF2B5EF4-FFF2-40B4-BE49-F238E27FC236}">
                  <a16:creationId xmlns:a16="http://schemas.microsoft.com/office/drawing/2014/main" id="{AE720547-6F0C-8881-FCBE-FE1BD7F0DABE}"/>
                </a:ext>
              </a:extLst>
            </p:cNvPr>
            <p:cNvPicPr>
              <a:picLocks noChangeAspect="1"/>
            </p:cNvPicPr>
            <p:nvPr/>
          </p:nvPicPr>
          <p:blipFill rotWithShape="1">
            <a:blip r:embed="rId8"/>
            <a:srcRect l="6922" t="6163" r="6488" b="17938"/>
            <a:stretch/>
          </p:blipFill>
          <p:spPr>
            <a:xfrm>
              <a:off x="623278" y="4498997"/>
              <a:ext cx="1449020" cy="1448981"/>
            </a:xfrm>
            <a:prstGeom prst="ellipse">
              <a:avLst/>
            </a:prstGeom>
          </p:spPr>
        </p:pic>
      </p:grpSp>
      <p:pic>
        <p:nvPicPr>
          <p:cNvPr id="26" name="Image 25">
            <a:extLst>
              <a:ext uri="{FF2B5EF4-FFF2-40B4-BE49-F238E27FC236}">
                <a16:creationId xmlns:a16="http://schemas.microsoft.com/office/drawing/2014/main" id="{56F8F1B1-90B1-6E96-2DDC-7AAD08A63734}"/>
              </a:ext>
            </a:extLst>
          </p:cNvPr>
          <p:cNvPicPr>
            <a:picLocks noChangeAspect="1"/>
          </p:cNvPicPr>
          <p:nvPr/>
        </p:nvPicPr>
        <p:blipFill rotWithShape="1">
          <a:blip r:embed="rId9"/>
          <a:srcRect l="1337" t="1203" r="2513"/>
          <a:stretch/>
        </p:blipFill>
        <p:spPr>
          <a:xfrm>
            <a:off x="4201588" y="1366225"/>
            <a:ext cx="602296" cy="618858"/>
          </a:xfrm>
          <a:prstGeom prst="rect">
            <a:avLst/>
          </a:prstGeom>
          <a:gradFill>
            <a:gsLst>
              <a:gs pos="0">
                <a:srgbClr val="00B0F0"/>
              </a:gs>
              <a:gs pos="46000">
                <a:srgbClr val="0EA6E3"/>
              </a:gs>
              <a:gs pos="50000">
                <a:srgbClr val="EB0E13"/>
              </a:gs>
              <a:gs pos="100000">
                <a:srgbClr val="FF0000"/>
              </a:gs>
            </a:gsLst>
            <a:lin ang="10800000" scaled="0"/>
          </a:gradFill>
        </p:spPr>
      </p:pic>
      <p:grpSp>
        <p:nvGrpSpPr>
          <p:cNvPr id="28" name="Groupe 27">
            <a:extLst>
              <a:ext uri="{FF2B5EF4-FFF2-40B4-BE49-F238E27FC236}">
                <a16:creationId xmlns:a16="http://schemas.microsoft.com/office/drawing/2014/main" id="{5C18DC64-CFA9-2BCB-B3A5-FCAF8CFDFD75}"/>
              </a:ext>
            </a:extLst>
          </p:cNvPr>
          <p:cNvGrpSpPr/>
          <p:nvPr/>
        </p:nvGrpSpPr>
        <p:grpSpPr>
          <a:xfrm>
            <a:off x="6768977" y="3735936"/>
            <a:ext cx="4727739" cy="2797418"/>
            <a:chOff x="6932412" y="3910183"/>
            <a:chExt cx="4334373" cy="2564662"/>
          </a:xfrm>
        </p:grpSpPr>
        <p:pic>
          <p:nvPicPr>
            <p:cNvPr id="29" name="Image 28">
              <a:extLst>
                <a:ext uri="{FF2B5EF4-FFF2-40B4-BE49-F238E27FC236}">
                  <a16:creationId xmlns:a16="http://schemas.microsoft.com/office/drawing/2014/main" id="{9DAC4A56-7A9E-C13A-691B-06F5204D34E2}"/>
                </a:ext>
              </a:extLst>
            </p:cNvPr>
            <p:cNvPicPr>
              <a:picLocks noChangeAspect="1"/>
            </p:cNvPicPr>
            <p:nvPr/>
          </p:nvPicPr>
          <p:blipFill rotWithShape="1">
            <a:blip r:embed="rId10"/>
            <a:srcRect l="34147" t="-261" b="30989"/>
            <a:stretch/>
          </p:blipFill>
          <p:spPr>
            <a:xfrm>
              <a:off x="6932412" y="3910183"/>
              <a:ext cx="4334373" cy="2564662"/>
            </a:xfrm>
            <a:prstGeom prst="rect">
              <a:avLst/>
            </a:prstGeom>
          </p:spPr>
        </p:pic>
        <p:pic>
          <p:nvPicPr>
            <p:cNvPr id="30" name="Image 29">
              <a:extLst>
                <a:ext uri="{FF2B5EF4-FFF2-40B4-BE49-F238E27FC236}">
                  <a16:creationId xmlns:a16="http://schemas.microsoft.com/office/drawing/2014/main" id="{17F9DEDB-E07E-E48F-A74C-2CB6B13BE4BB}"/>
                </a:ext>
              </a:extLst>
            </p:cNvPr>
            <p:cNvPicPr>
              <a:picLocks noChangeAspect="1"/>
            </p:cNvPicPr>
            <p:nvPr/>
          </p:nvPicPr>
          <p:blipFill rotWithShape="1">
            <a:blip r:embed="rId10"/>
            <a:srcRect l="514" t="-261" r="60364" b="89440"/>
            <a:stretch/>
          </p:blipFill>
          <p:spPr>
            <a:xfrm>
              <a:off x="6932412" y="3910183"/>
              <a:ext cx="2574926" cy="400617"/>
            </a:xfrm>
            <a:prstGeom prst="rect">
              <a:avLst/>
            </a:prstGeom>
          </p:spPr>
        </p:pic>
      </p:grpSp>
      <p:pic>
        <p:nvPicPr>
          <p:cNvPr id="31" name="Image 30">
            <a:extLst>
              <a:ext uri="{FF2B5EF4-FFF2-40B4-BE49-F238E27FC236}">
                <a16:creationId xmlns:a16="http://schemas.microsoft.com/office/drawing/2014/main" id="{27C56DC0-6AC2-FF6E-16EC-AB4BC44C2328}"/>
              </a:ext>
            </a:extLst>
          </p:cNvPr>
          <p:cNvPicPr>
            <a:picLocks noChangeAspect="1"/>
          </p:cNvPicPr>
          <p:nvPr/>
        </p:nvPicPr>
        <p:blipFill>
          <a:blip r:embed="rId11"/>
          <a:srcRect l="11005" t="762" r="6624" b="56344"/>
          <a:stretch/>
        </p:blipFill>
        <p:spPr>
          <a:xfrm>
            <a:off x="2524710" y="1141165"/>
            <a:ext cx="1489568" cy="1444292"/>
          </a:xfrm>
          <a:prstGeom prst="ellipse">
            <a:avLst/>
          </a:prstGeom>
        </p:spPr>
      </p:pic>
      <p:pic>
        <p:nvPicPr>
          <p:cNvPr id="32" name="Image 31">
            <a:extLst>
              <a:ext uri="{FF2B5EF4-FFF2-40B4-BE49-F238E27FC236}">
                <a16:creationId xmlns:a16="http://schemas.microsoft.com/office/drawing/2014/main" id="{E0D48E61-12CC-39AC-0B31-B4690FFB54C4}"/>
              </a:ext>
            </a:extLst>
          </p:cNvPr>
          <p:cNvPicPr>
            <a:picLocks noChangeAspect="1"/>
          </p:cNvPicPr>
          <p:nvPr/>
        </p:nvPicPr>
        <p:blipFill>
          <a:blip r:embed="rId12"/>
          <a:stretch>
            <a:fillRect/>
          </a:stretch>
        </p:blipFill>
        <p:spPr>
          <a:xfrm>
            <a:off x="8335078" y="1008330"/>
            <a:ext cx="1332212" cy="1885205"/>
          </a:xfrm>
          <a:prstGeom prst="rect">
            <a:avLst/>
          </a:prstGeom>
        </p:spPr>
      </p:pic>
      <p:pic>
        <p:nvPicPr>
          <p:cNvPr id="12" name="Image 11">
            <a:extLst>
              <a:ext uri="{FF2B5EF4-FFF2-40B4-BE49-F238E27FC236}">
                <a16:creationId xmlns:a16="http://schemas.microsoft.com/office/drawing/2014/main" id="{22B221A0-F890-D5F1-1F7A-C41889EDAE33}"/>
              </a:ext>
            </a:extLst>
          </p:cNvPr>
          <p:cNvPicPr>
            <a:picLocks noChangeAspect="1"/>
          </p:cNvPicPr>
          <p:nvPr/>
        </p:nvPicPr>
        <p:blipFill>
          <a:blip r:embed="rId13"/>
          <a:stretch>
            <a:fillRect/>
          </a:stretch>
        </p:blipFill>
        <p:spPr>
          <a:xfrm>
            <a:off x="149310" y="139477"/>
            <a:ext cx="656033" cy="653612"/>
          </a:xfrm>
          <a:prstGeom prst="rect">
            <a:avLst/>
          </a:prstGeom>
        </p:spPr>
      </p:pic>
      <p:sp>
        <p:nvSpPr>
          <p:cNvPr id="25" name="Espace réservé de la date 11">
            <a:extLst>
              <a:ext uri="{FF2B5EF4-FFF2-40B4-BE49-F238E27FC236}">
                <a16:creationId xmlns:a16="http://schemas.microsoft.com/office/drawing/2014/main" id="{47B93285-5C91-7D6F-28F2-F9B3F74B1D33}"/>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35698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B2492-1296-D55D-8C01-4C90DEC762D1}"/>
            </a:ext>
          </a:extLst>
        </p:cNvPr>
        <p:cNvGrpSpPr/>
        <p:nvPr/>
      </p:nvGrpSpPr>
      <p:grpSpPr>
        <a:xfrm>
          <a:off x="0" y="0"/>
          <a:ext cx="0" cy="0"/>
          <a:chOff x="0" y="0"/>
          <a:chExt cx="0" cy="0"/>
        </a:xfrm>
      </p:grpSpPr>
      <p:sp>
        <p:nvSpPr>
          <p:cNvPr id="45" name="ZoneTexte 44">
            <a:extLst>
              <a:ext uri="{FF2B5EF4-FFF2-40B4-BE49-F238E27FC236}">
                <a16:creationId xmlns:a16="http://schemas.microsoft.com/office/drawing/2014/main" id="{0D971816-B268-EC1A-9578-DE1B414F3E8A}"/>
              </a:ext>
            </a:extLst>
          </p:cNvPr>
          <p:cNvSpPr txBox="1"/>
          <p:nvPr/>
        </p:nvSpPr>
        <p:spPr>
          <a:xfrm>
            <a:off x="-601" y="165545"/>
            <a:ext cx="12192600" cy="584775"/>
          </a:xfrm>
          <a:prstGeom prst="rect">
            <a:avLst/>
          </a:prstGeom>
          <a:noFill/>
        </p:spPr>
        <p:txBody>
          <a:bodyPr wrap="square">
            <a:spAutoFit/>
          </a:bodyPr>
          <a:lstStyle/>
          <a:p>
            <a:pPr algn="ctr"/>
            <a:r>
              <a:rPr lang="en-US" sz="3200" dirty="0">
                <a:solidFill>
                  <a:srgbClr val="004191"/>
                </a:solidFill>
              </a:rPr>
              <a:t>Encryption problematic ? </a:t>
            </a:r>
          </a:p>
        </p:txBody>
      </p:sp>
      <p:cxnSp>
        <p:nvCxnSpPr>
          <p:cNvPr id="2" name="Connecteur droit 1">
            <a:extLst>
              <a:ext uri="{FF2B5EF4-FFF2-40B4-BE49-F238E27FC236}">
                <a16:creationId xmlns:a16="http://schemas.microsoft.com/office/drawing/2014/main" id="{295AF2C7-048B-B863-4A06-26F9EE86DBB7}"/>
              </a:ext>
            </a:extLst>
          </p:cNvPr>
          <p:cNvCxnSpPr>
            <a:cxnSpLocks/>
          </p:cNvCxnSpPr>
          <p:nvPr/>
        </p:nvCxnSpPr>
        <p:spPr>
          <a:xfrm>
            <a:off x="1347788" y="926548"/>
            <a:ext cx="9496425" cy="0"/>
          </a:xfrm>
          <a:prstGeom prst="line">
            <a:avLst/>
          </a:prstGeom>
          <a:ln w="31750">
            <a:solidFill>
              <a:srgbClr val="00BEFF"/>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2">
            <a:extLst>
              <a:ext uri="{FF2B5EF4-FFF2-40B4-BE49-F238E27FC236}">
                <a16:creationId xmlns:a16="http://schemas.microsoft.com/office/drawing/2014/main" id="{3A8003C3-5AB6-AA08-F527-57591B323419}"/>
              </a:ext>
            </a:extLst>
          </p:cNvPr>
          <p:cNvSpPr>
            <a:spLocks noGrp="1"/>
          </p:cNvSpPr>
          <p:nvPr>
            <p:ph type="ftr" sz="quarter" idx="11"/>
          </p:nvPr>
        </p:nvSpPr>
        <p:spPr/>
        <p:txBody>
          <a:bodyPr/>
          <a:lstStyle/>
          <a:p>
            <a:r>
              <a:rPr lang="fr-FR" dirty="0"/>
              <a:t>Charles Babin</a:t>
            </a:r>
          </a:p>
        </p:txBody>
      </p:sp>
      <p:sp>
        <p:nvSpPr>
          <p:cNvPr id="14" name="Espace réservé du numéro de diapositive 13">
            <a:extLst>
              <a:ext uri="{FF2B5EF4-FFF2-40B4-BE49-F238E27FC236}">
                <a16:creationId xmlns:a16="http://schemas.microsoft.com/office/drawing/2014/main" id="{5AA50950-00DB-A85E-AE8F-CA30271822C6}"/>
              </a:ext>
            </a:extLst>
          </p:cNvPr>
          <p:cNvSpPr>
            <a:spLocks noGrp="1"/>
          </p:cNvSpPr>
          <p:nvPr>
            <p:ph type="sldNum" sz="quarter" idx="12"/>
          </p:nvPr>
        </p:nvSpPr>
        <p:spPr/>
        <p:txBody>
          <a:bodyPr/>
          <a:lstStyle/>
          <a:p>
            <a:fld id="{BC52D411-5A3D-D14A-AF34-D9B1C8ECD583}" type="slidenum">
              <a:rPr lang="fr-FR" smtClean="0"/>
              <a:pPr/>
              <a:t>9</a:t>
            </a:fld>
            <a:endParaRPr lang="fr-FR" dirty="0"/>
          </a:p>
        </p:txBody>
      </p:sp>
      <p:grpSp>
        <p:nvGrpSpPr>
          <p:cNvPr id="17" name="Groupe 16">
            <a:extLst>
              <a:ext uri="{FF2B5EF4-FFF2-40B4-BE49-F238E27FC236}">
                <a16:creationId xmlns:a16="http://schemas.microsoft.com/office/drawing/2014/main" id="{0D2EE9E3-FE66-44A5-E0E6-AA2CC3946D76}"/>
              </a:ext>
            </a:extLst>
          </p:cNvPr>
          <p:cNvGrpSpPr/>
          <p:nvPr/>
        </p:nvGrpSpPr>
        <p:grpSpPr>
          <a:xfrm>
            <a:off x="11195053" y="147318"/>
            <a:ext cx="873037" cy="664352"/>
            <a:chOff x="10937240" y="138967"/>
            <a:chExt cx="873037" cy="664352"/>
          </a:xfrm>
        </p:grpSpPr>
        <p:pic>
          <p:nvPicPr>
            <p:cNvPr id="10" name="Picture 2" descr="ICB – Laboratoire Interdisciplinaire Carnot de Bourgogne - Université de  Bourgogne">
              <a:extLst>
                <a:ext uri="{FF2B5EF4-FFF2-40B4-BE49-F238E27FC236}">
                  <a16:creationId xmlns:a16="http://schemas.microsoft.com/office/drawing/2014/main" id="{09765C83-7C68-44F5-FD77-EE99B3525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06"/>
            <a:stretch/>
          </p:blipFill>
          <p:spPr bwMode="auto">
            <a:xfrm>
              <a:off x="10937240" y="138967"/>
              <a:ext cx="847637" cy="6379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F061865-1DF1-12F8-0E96-A8E7DDE3833F}"/>
                </a:ext>
              </a:extLst>
            </p:cNvPr>
            <p:cNvSpPr/>
            <p:nvPr/>
          </p:nvSpPr>
          <p:spPr>
            <a:xfrm>
              <a:off x="11601450" y="562397"/>
              <a:ext cx="208827" cy="240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Double flèche horizontale 18">
            <a:extLst>
              <a:ext uri="{FF2B5EF4-FFF2-40B4-BE49-F238E27FC236}">
                <a16:creationId xmlns:a16="http://schemas.microsoft.com/office/drawing/2014/main" id="{49AA8CC5-17C4-5C84-C657-A2B370713A1A}"/>
              </a:ext>
            </a:extLst>
          </p:cNvPr>
          <p:cNvSpPr/>
          <p:nvPr/>
        </p:nvSpPr>
        <p:spPr>
          <a:xfrm>
            <a:off x="4347326" y="2415202"/>
            <a:ext cx="3830400" cy="370800"/>
          </a:xfrm>
          <a:prstGeom prst="leftRightArrow">
            <a:avLst>
              <a:gd name="adj1" fmla="val 44058"/>
              <a:gd name="adj2" fmla="val 94567"/>
            </a:avLst>
          </a:prstGeom>
          <a:solidFill>
            <a:srgbClr val="2748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Image 19">
            <a:extLst>
              <a:ext uri="{FF2B5EF4-FFF2-40B4-BE49-F238E27FC236}">
                <a16:creationId xmlns:a16="http://schemas.microsoft.com/office/drawing/2014/main" id="{233F4D13-4B3B-0610-0D07-541CFDEB55A1}"/>
              </a:ext>
            </a:extLst>
          </p:cNvPr>
          <p:cNvPicPr>
            <a:picLocks noChangeAspect="1"/>
          </p:cNvPicPr>
          <p:nvPr/>
        </p:nvPicPr>
        <p:blipFill>
          <a:blip r:embed="rId4"/>
          <a:stretch>
            <a:fillRect/>
          </a:stretch>
        </p:blipFill>
        <p:spPr>
          <a:xfrm>
            <a:off x="8405851" y="2689250"/>
            <a:ext cx="1143033" cy="430086"/>
          </a:xfrm>
          <a:prstGeom prst="rect">
            <a:avLst/>
          </a:prstGeom>
          <a:solidFill>
            <a:srgbClr val="FFC000"/>
          </a:solidFill>
          <a:ln w="38100">
            <a:solidFill>
              <a:schemeClr val="bg1"/>
            </a:solidFill>
          </a:ln>
        </p:spPr>
      </p:pic>
      <p:pic>
        <p:nvPicPr>
          <p:cNvPr id="21" name="Image 20">
            <a:extLst>
              <a:ext uri="{FF2B5EF4-FFF2-40B4-BE49-F238E27FC236}">
                <a16:creationId xmlns:a16="http://schemas.microsoft.com/office/drawing/2014/main" id="{B1424940-BE27-8F20-542A-E6C215132C2C}"/>
              </a:ext>
            </a:extLst>
          </p:cNvPr>
          <p:cNvPicPr>
            <a:picLocks noChangeAspect="1"/>
          </p:cNvPicPr>
          <p:nvPr/>
        </p:nvPicPr>
        <p:blipFill>
          <a:blip r:embed="rId4"/>
          <a:stretch>
            <a:fillRect/>
          </a:stretch>
        </p:blipFill>
        <p:spPr>
          <a:xfrm>
            <a:off x="2639021" y="2689250"/>
            <a:ext cx="1143033" cy="430086"/>
          </a:xfrm>
          <a:prstGeom prst="rect">
            <a:avLst/>
          </a:prstGeom>
          <a:solidFill>
            <a:srgbClr val="FFC000"/>
          </a:solidFill>
          <a:ln w="38100">
            <a:solidFill>
              <a:schemeClr val="bg1"/>
            </a:solidFill>
          </a:ln>
        </p:spPr>
      </p:pic>
      <p:pic>
        <p:nvPicPr>
          <p:cNvPr id="24" name="Image 23">
            <a:extLst>
              <a:ext uri="{FF2B5EF4-FFF2-40B4-BE49-F238E27FC236}">
                <a16:creationId xmlns:a16="http://schemas.microsoft.com/office/drawing/2014/main" id="{27D63914-7F4B-E926-146D-F716E6EC9182}"/>
              </a:ext>
            </a:extLst>
          </p:cNvPr>
          <p:cNvPicPr>
            <a:picLocks noChangeAspect="1"/>
          </p:cNvPicPr>
          <p:nvPr/>
        </p:nvPicPr>
        <p:blipFill>
          <a:blip r:embed="rId5"/>
          <a:srcRect l="11005" t="762" r="6624" b="56344"/>
          <a:stretch/>
        </p:blipFill>
        <p:spPr>
          <a:xfrm>
            <a:off x="2524710" y="1141165"/>
            <a:ext cx="1489568" cy="1444292"/>
          </a:xfrm>
          <a:prstGeom prst="ellipse">
            <a:avLst/>
          </a:prstGeom>
        </p:spPr>
      </p:pic>
      <p:pic>
        <p:nvPicPr>
          <p:cNvPr id="25" name="Image 24">
            <a:extLst>
              <a:ext uri="{FF2B5EF4-FFF2-40B4-BE49-F238E27FC236}">
                <a16:creationId xmlns:a16="http://schemas.microsoft.com/office/drawing/2014/main" id="{9D57326D-2968-0249-D56D-5C862403F971}"/>
              </a:ext>
            </a:extLst>
          </p:cNvPr>
          <p:cNvPicPr>
            <a:picLocks noChangeAspect="1"/>
          </p:cNvPicPr>
          <p:nvPr/>
        </p:nvPicPr>
        <p:blipFill>
          <a:blip r:embed="rId6"/>
          <a:stretch>
            <a:fillRect/>
          </a:stretch>
        </p:blipFill>
        <p:spPr>
          <a:xfrm>
            <a:off x="8335078" y="1008330"/>
            <a:ext cx="1332212" cy="1885205"/>
          </a:xfrm>
          <a:prstGeom prst="rect">
            <a:avLst/>
          </a:prstGeom>
        </p:spPr>
      </p:pic>
      <p:sp>
        <p:nvSpPr>
          <p:cNvPr id="22" name="ZoneTexte 21">
            <a:extLst>
              <a:ext uri="{FF2B5EF4-FFF2-40B4-BE49-F238E27FC236}">
                <a16:creationId xmlns:a16="http://schemas.microsoft.com/office/drawing/2014/main" id="{26DD6837-1380-FBB9-FF94-47EF2DEB2B60}"/>
              </a:ext>
            </a:extLst>
          </p:cNvPr>
          <p:cNvSpPr txBox="1"/>
          <p:nvPr/>
        </p:nvSpPr>
        <p:spPr>
          <a:xfrm>
            <a:off x="3165222" y="4687764"/>
            <a:ext cx="6283195" cy="646331"/>
          </a:xfrm>
          <a:prstGeom prst="rect">
            <a:avLst/>
          </a:prstGeom>
          <a:noFill/>
        </p:spPr>
        <p:txBody>
          <a:bodyPr wrap="none" rtlCol="0">
            <a:spAutoFit/>
          </a:bodyPr>
          <a:lstStyle/>
          <a:p>
            <a:pPr marL="285750" indent="-285750">
              <a:buClr>
                <a:srgbClr val="00BEFF"/>
              </a:buClr>
              <a:buFont typeface="Arial" panose="020B0604020202020204" pitchFamily="34" charset="0"/>
              <a:buChar char="•"/>
            </a:pPr>
            <a:r>
              <a:rPr lang="fr-FR" dirty="0"/>
              <a:t>Is </a:t>
            </a:r>
            <a:r>
              <a:rPr lang="fr-FR" dirty="0" err="1"/>
              <a:t>there</a:t>
            </a:r>
            <a:r>
              <a:rPr lang="fr-FR" dirty="0"/>
              <a:t> a </a:t>
            </a:r>
            <a:r>
              <a:rPr lang="fr-FR" dirty="0" err="1"/>
              <a:t>way</a:t>
            </a:r>
            <a:r>
              <a:rPr lang="fr-FR" dirty="0"/>
              <a:t> to </a:t>
            </a:r>
            <a:r>
              <a:rPr lang="fr-FR" dirty="0" err="1"/>
              <a:t>share</a:t>
            </a:r>
            <a:r>
              <a:rPr lang="fr-FR" dirty="0"/>
              <a:t> a </a:t>
            </a:r>
            <a:r>
              <a:rPr lang="fr-FR" b="1" dirty="0" err="1"/>
              <a:t>private</a:t>
            </a:r>
            <a:r>
              <a:rPr lang="fr-FR" dirty="0"/>
              <a:t> key </a:t>
            </a:r>
            <a:r>
              <a:rPr lang="fr-FR" dirty="0" err="1"/>
              <a:t>between</a:t>
            </a:r>
            <a:r>
              <a:rPr lang="fr-FR" dirty="0"/>
              <a:t> </a:t>
            </a:r>
            <a:r>
              <a:rPr lang="fr-FR" dirty="0" err="1"/>
              <a:t>two</a:t>
            </a:r>
            <a:r>
              <a:rPr lang="fr-FR" dirty="0"/>
              <a:t> </a:t>
            </a:r>
            <a:r>
              <a:rPr lang="fr-FR" dirty="0" err="1"/>
              <a:t>persons</a:t>
            </a:r>
            <a:r>
              <a:rPr lang="fr-FR" dirty="0"/>
              <a:t> ?</a:t>
            </a:r>
          </a:p>
          <a:p>
            <a:pPr marL="285750" indent="-285750">
              <a:buClr>
                <a:srgbClr val="00BEFF"/>
              </a:buClr>
              <a:buFont typeface="Arial" panose="020B0604020202020204" pitchFamily="34" charset="0"/>
              <a:buChar char="•"/>
            </a:pPr>
            <a:r>
              <a:rPr lang="fr-FR" dirty="0"/>
              <a:t>If yes, can </a:t>
            </a:r>
            <a:r>
              <a:rPr lang="fr-FR" dirty="0" err="1"/>
              <a:t>we</a:t>
            </a:r>
            <a:r>
              <a:rPr lang="fr-FR" dirty="0"/>
              <a:t> </a:t>
            </a:r>
            <a:r>
              <a:rPr lang="fr-FR" b="1" dirty="0" err="1"/>
              <a:t>prove</a:t>
            </a:r>
            <a:r>
              <a:rPr lang="fr-FR" dirty="0"/>
              <a:t> </a:t>
            </a:r>
            <a:r>
              <a:rPr lang="fr-FR" dirty="0" err="1"/>
              <a:t>that</a:t>
            </a:r>
            <a:r>
              <a:rPr lang="fr-FR" dirty="0"/>
              <a:t> </a:t>
            </a:r>
            <a:r>
              <a:rPr lang="fr-FR" dirty="0" err="1"/>
              <a:t>nobody</a:t>
            </a:r>
            <a:r>
              <a:rPr lang="fr-FR" dirty="0"/>
              <a:t> </a:t>
            </a:r>
            <a:r>
              <a:rPr lang="fr-FR" dirty="0" err="1"/>
              <a:t>else</a:t>
            </a:r>
            <a:r>
              <a:rPr lang="fr-FR" dirty="0"/>
              <a:t> </a:t>
            </a:r>
            <a:r>
              <a:rPr lang="fr-FR" dirty="0" err="1"/>
              <a:t>knows</a:t>
            </a:r>
            <a:r>
              <a:rPr lang="fr-FR" dirty="0"/>
              <a:t> </a:t>
            </a:r>
            <a:r>
              <a:rPr lang="fr-FR" dirty="0" err="1"/>
              <a:t>it</a:t>
            </a:r>
            <a:r>
              <a:rPr lang="fr-FR" dirty="0"/>
              <a:t> ? </a:t>
            </a:r>
          </a:p>
        </p:txBody>
      </p:sp>
      <p:pic>
        <p:nvPicPr>
          <p:cNvPr id="23" name="Image 22">
            <a:extLst>
              <a:ext uri="{FF2B5EF4-FFF2-40B4-BE49-F238E27FC236}">
                <a16:creationId xmlns:a16="http://schemas.microsoft.com/office/drawing/2014/main" id="{810576DB-A124-A219-3C27-CB1C3D869131}"/>
              </a:ext>
            </a:extLst>
          </p:cNvPr>
          <p:cNvPicPr>
            <a:picLocks noChangeAspect="1"/>
          </p:cNvPicPr>
          <p:nvPr/>
        </p:nvPicPr>
        <p:blipFill>
          <a:blip r:embed="rId4"/>
          <a:stretch>
            <a:fillRect/>
          </a:stretch>
        </p:blipFill>
        <p:spPr>
          <a:xfrm>
            <a:off x="5617676" y="3606905"/>
            <a:ext cx="1143033" cy="430086"/>
          </a:xfrm>
          <a:prstGeom prst="rect">
            <a:avLst/>
          </a:prstGeom>
          <a:solidFill>
            <a:srgbClr val="FF0000"/>
          </a:solidFill>
          <a:ln w="38100">
            <a:solidFill>
              <a:schemeClr val="bg1"/>
            </a:solidFill>
          </a:ln>
        </p:spPr>
      </p:pic>
      <p:pic>
        <p:nvPicPr>
          <p:cNvPr id="27" name="Image 26">
            <a:extLst>
              <a:ext uri="{FF2B5EF4-FFF2-40B4-BE49-F238E27FC236}">
                <a16:creationId xmlns:a16="http://schemas.microsoft.com/office/drawing/2014/main" id="{10ABDAFE-8F5B-2E3F-8462-8E33E026C2FA}"/>
              </a:ext>
            </a:extLst>
          </p:cNvPr>
          <p:cNvPicPr>
            <a:picLocks noChangeAspect="1"/>
          </p:cNvPicPr>
          <p:nvPr/>
        </p:nvPicPr>
        <p:blipFill rotWithShape="1">
          <a:blip r:embed="rId7"/>
          <a:srcRect l="10282" r="6769" b="17051"/>
          <a:stretch/>
        </p:blipFill>
        <p:spPr>
          <a:xfrm>
            <a:off x="5817351" y="2810009"/>
            <a:ext cx="845038" cy="845038"/>
          </a:xfrm>
          <a:prstGeom prst="ellipse">
            <a:avLst/>
          </a:prstGeom>
        </p:spPr>
      </p:pic>
      <p:sp>
        <p:nvSpPr>
          <p:cNvPr id="28" name="ZoneTexte 27">
            <a:extLst>
              <a:ext uri="{FF2B5EF4-FFF2-40B4-BE49-F238E27FC236}">
                <a16:creationId xmlns:a16="http://schemas.microsoft.com/office/drawing/2014/main" id="{326C0CF8-84F3-D764-03A9-BB556CBC0CC4}"/>
              </a:ext>
            </a:extLst>
          </p:cNvPr>
          <p:cNvSpPr txBox="1"/>
          <p:nvPr/>
        </p:nvSpPr>
        <p:spPr>
          <a:xfrm>
            <a:off x="9374368" y="4738915"/>
            <a:ext cx="415498" cy="369332"/>
          </a:xfrm>
          <a:prstGeom prst="rect">
            <a:avLst/>
          </a:prstGeom>
          <a:noFill/>
        </p:spPr>
        <p:txBody>
          <a:bodyPr wrap="none" rtlCol="0">
            <a:spAutoFit/>
          </a:bodyPr>
          <a:lstStyle/>
          <a:p>
            <a:r>
              <a:rPr lang="fr-FR" dirty="0"/>
              <a:t>✅</a:t>
            </a:r>
          </a:p>
        </p:txBody>
      </p:sp>
      <p:sp>
        <p:nvSpPr>
          <p:cNvPr id="29" name="ZoneTexte 28">
            <a:extLst>
              <a:ext uri="{FF2B5EF4-FFF2-40B4-BE49-F238E27FC236}">
                <a16:creationId xmlns:a16="http://schemas.microsoft.com/office/drawing/2014/main" id="{F905BC1A-F9BE-EE13-F4A0-E11870651EE9}"/>
              </a:ext>
            </a:extLst>
          </p:cNvPr>
          <p:cNvSpPr txBox="1"/>
          <p:nvPr/>
        </p:nvSpPr>
        <p:spPr>
          <a:xfrm>
            <a:off x="8184250" y="5010929"/>
            <a:ext cx="415498" cy="369332"/>
          </a:xfrm>
          <a:prstGeom prst="rect">
            <a:avLst/>
          </a:prstGeom>
          <a:noFill/>
        </p:spPr>
        <p:txBody>
          <a:bodyPr wrap="none" rtlCol="0">
            <a:spAutoFit/>
          </a:bodyPr>
          <a:lstStyle/>
          <a:p>
            <a:r>
              <a:rPr lang="fr-FR" dirty="0"/>
              <a:t>✅</a:t>
            </a:r>
          </a:p>
        </p:txBody>
      </p:sp>
      <p:grpSp>
        <p:nvGrpSpPr>
          <p:cNvPr id="30" name="Groupe 29">
            <a:extLst>
              <a:ext uri="{FF2B5EF4-FFF2-40B4-BE49-F238E27FC236}">
                <a16:creationId xmlns:a16="http://schemas.microsoft.com/office/drawing/2014/main" id="{37156487-93D5-36EE-BC3B-321AF72F5C20}"/>
              </a:ext>
            </a:extLst>
          </p:cNvPr>
          <p:cNvGrpSpPr/>
          <p:nvPr/>
        </p:nvGrpSpPr>
        <p:grpSpPr>
          <a:xfrm>
            <a:off x="4426537" y="1523905"/>
            <a:ext cx="3549184" cy="844013"/>
            <a:chOff x="4426537" y="1496873"/>
            <a:chExt cx="3549184" cy="844013"/>
          </a:xfrm>
        </p:grpSpPr>
        <p:pic>
          <p:nvPicPr>
            <p:cNvPr id="31" name="Image 30">
              <a:extLst>
                <a:ext uri="{FF2B5EF4-FFF2-40B4-BE49-F238E27FC236}">
                  <a16:creationId xmlns:a16="http://schemas.microsoft.com/office/drawing/2014/main" id="{EBFA0F4D-30F5-4361-CA0F-BB8DAA0280F2}"/>
                </a:ext>
              </a:extLst>
            </p:cNvPr>
            <p:cNvPicPr>
              <a:picLocks noChangeAspect="1"/>
            </p:cNvPicPr>
            <p:nvPr/>
          </p:nvPicPr>
          <p:blipFill>
            <a:blip r:embed="rId8"/>
            <a:stretch>
              <a:fillRect/>
            </a:stretch>
          </p:blipFill>
          <p:spPr>
            <a:xfrm rot="900000">
              <a:off x="4528917" y="1497136"/>
              <a:ext cx="399671" cy="843750"/>
            </a:xfrm>
            <a:prstGeom prst="rect">
              <a:avLst/>
            </a:prstGeom>
          </p:spPr>
        </p:pic>
        <p:pic>
          <p:nvPicPr>
            <p:cNvPr id="32" name="Image 31">
              <a:extLst>
                <a:ext uri="{FF2B5EF4-FFF2-40B4-BE49-F238E27FC236}">
                  <a16:creationId xmlns:a16="http://schemas.microsoft.com/office/drawing/2014/main" id="{9AE09D79-1056-BFA1-ED7C-43FB187F69F3}"/>
                </a:ext>
              </a:extLst>
            </p:cNvPr>
            <p:cNvPicPr>
              <a:picLocks noChangeAspect="1"/>
            </p:cNvPicPr>
            <p:nvPr/>
          </p:nvPicPr>
          <p:blipFill>
            <a:blip r:embed="rId9"/>
            <a:stretch>
              <a:fillRect/>
            </a:stretch>
          </p:blipFill>
          <p:spPr>
            <a:xfrm rot="900000">
              <a:off x="7451614" y="1496873"/>
              <a:ext cx="399671" cy="830688"/>
            </a:xfrm>
            <a:prstGeom prst="rect">
              <a:avLst/>
            </a:prstGeom>
          </p:spPr>
        </p:pic>
        <p:grpSp>
          <p:nvGrpSpPr>
            <p:cNvPr id="33" name="Groupe 32">
              <a:extLst>
                <a:ext uri="{FF2B5EF4-FFF2-40B4-BE49-F238E27FC236}">
                  <a16:creationId xmlns:a16="http://schemas.microsoft.com/office/drawing/2014/main" id="{6E9F6CD6-A6BA-5A95-F6FF-9C13C7208C71}"/>
                </a:ext>
              </a:extLst>
            </p:cNvPr>
            <p:cNvGrpSpPr/>
            <p:nvPr/>
          </p:nvGrpSpPr>
          <p:grpSpPr>
            <a:xfrm rot="16200000">
              <a:off x="5843590" y="184603"/>
              <a:ext cx="715077" cy="3549184"/>
              <a:chOff x="4742473" y="1156069"/>
              <a:chExt cx="640595" cy="1651808"/>
            </a:xfrm>
          </p:grpSpPr>
          <p:sp>
            <p:nvSpPr>
              <p:cNvPr id="36" name="Ellipse 35">
                <a:extLst>
                  <a:ext uri="{FF2B5EF4-FFF2-40B4-BE49-F238E27FC236}">
                    <a16:creationId xmlns:a16="http://schemas.microsoft.com/office/drawing/2014/main" id="{B921CD8D-7BF9-ACA2-EABA-012AC833E6BB}"/>
                  </a:ext>
                </a:extLst>
              </p:cNvPr>
              <p:cNvSpPr/>
              <p:nvPr/>
            </p:nvSpPr>
            <p:spPr>
              <a:xfrm>
                <a:off x="4742473" y="1156069"/>
                <a:ext cx="640595" cy="912672"/>
              </a:xfrm>
              <a:prstGeom prst="ellipse">
                <a:avLst/>
              </a:prstGeom>
              <a:noFill/>
              <a:ln w="34925">
                <a:gradFill>
                  <a:gsLst>
                    <a:gs pos="39000">
                      <a:srgbClr val="8BA4CE"/>
                    </a:gs>
                    <a:gs pos="3000">
                      <a:srgbClr val="93AAD3"/>
                    </a:gs>
                    <a:gs pos="100000">
                      <a:srgbClr val="274880"/>
                    </a:gs>
                  </a:gsLst>
                  <a:lin ang="7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Ellipse 36">
                <a:extLst>
                  <a:ext uri="{FF2B5EF4-FFF2-40B4-BE49-F238E27FC236}">
                    <a16:creationId xmlns:a16="http://schemas.microsoft.com/office/drawing/2014/main" id="{EF098617-4C56-E989-7C9C-9C98FEC89A0E}"/>
                  </a:ext>
                </a:extLst>
              </p:cNvPr>
              <p:cNvSpPr/>
              <p:nvPr/>
            </p:nvSpPr>
            <p:spPr>
              <a:xfrm>
                <a:off x="4797398" y="1895205"/>
                <a:ext cx="530744" cy="912672"/>
              </a:xfrm>
              <a:prstGeom prst="ellipse">
                <a:avLst/>
              </a:prstGeom>
              <a:noFill/>
              <a:ln w="34925">
                <a:gradFill>
                  <a:gsLst>
                    <a:gs pos="0">
                      <a:srgbClr val="FFC000"/>
                    </a:gs>
                    <a:gs pos="53000">
                      <a:srgbClr val="DF704A"/>
                    </a:gs>
                    <a:gs pos="100000">
                      <a:schemeClr val="tx1"/>
                    </a:gs>
                    <a:gs pos="80000">
                      <a:srgbClr val="C00000"/>
                    </a:gs>
                  </a:gsLst>
                  <a:lin ang="60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Ellipse 16">
                <a:extLst>
                  <a:ext uri="{FF2B5EF4-FFF2-40B4-BE49-F238E27FC236}">
                    <a16:creationId xmlns:a16="http://schemas.microsoft.com/office/drawing/2014/main" id="{AB413B0B-85AE-049E-D9C4-BDC31446F2AA}"/>
                  </a:ext>
                </a:extLst>
              </p:cNvPr>
              <p:cNvSpPr/>
              <p:nvPr/>
            </p:nvSpPr>
            <p:spPr>
              <a:xfrm>
                <a:off x="5061339" y="1612405"/>
                <a:ext cx="320298" cy="456336"/>
              </a:xfrm>
              <a:custGeom>
                <a:avLst/>
                <a:gdLst>
                  <a:gd name="connsiteX0" fmla="*/ 0 w 640595"/>
                  <a:gd name="connsiteY0" fmla="*/ 456336 h 912672"/>
                  <a:gd name="connsiteX1" fmla="*/ 320298 w 640595"/>
                  <a:gd name="connsiteY1" fmla="*/ 0 h 912672"/>
                  <a:gd name="connsiteX2" fmla="*/ 640596 w 640595"/>
                  <a:gd name="connsiteY2" fmla="*/ 456336 h 912672"/>
                  <a:gd name="connsiteX3" fmla="*/ 320298 w 640595"/>
                  <a:gd name="connsiteY3" fmla="*/ 912672 h 912672"/>
                  <a:gd name="connsiteX4" fmla="*/ 0 w 640595"/>
                  <a:gd name="connsiteY4" fmla="*/ 456336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4" fmla="*/ 411738 w 640596"/>
                  <a:gd name="connsiteY4" fmla="*/ 91440 h 912672"/>
                  <a:gd name="connsiteX0" fmla="*/ 320298 w 640596"/>
                  <a:gd name="connsiteY0" fmla="*/ 0 h 912672"/>
                  <a:gd name="connsiteX1" fmla="*/ 640596 w 640596"/>
                  <a:gd name="connsiteY1" fmla="*/ 456336 h 912672"/>
                  <a:gd name="connsiteX2" fmla="*/ 320298 w 640596"/>
                  <a:gd name="connsiteY2" fmla="*/ 912672 h 912672"/>
                  <a:gd name="connsiteX3" fmla="*/ 0 w 640596"/>
                  <a:gd name="connsiteY3" fmla="*/ 456336 h 912672"/>
                  <a:gd name="connsiteX0" fmla="*/ 640596 w 640596"/>
                  <a:gd name="connsiteY0" fmla="*/ 0 h 456336"/>
                  <a:gd name="connsiteX1" fmla="*/ 320298 w 640596"/>
                  <a:gd name="connsiteY1" fmla="*/ 456336 h 456336"/>
                  <a:gd name="connsiteX2" fmla="*/ 0 w 640596"/>
                  <a:gd name="connsiteY2" fmla="*/ 0 h 456336"/>
                  <a:gd name="connsiteX0" fmla="*/ 320298 w 320298"/>
                  <a:gd name="connsiteY0" fmla="*/ 0 h 456336"/>
                  <a:gd name="connsiteX1" fmla="*/ 0 w 320298"/>
                  <a:gd name="connsiteY1" fmla="*/ 456336 h 456336"/>
                </a:gdLst>
                <a:ahLst/>
                <a:cxnLst>
                  <a:cxn ang="0">
                    <a:pos x="connsiteX0" y="connsiteY0"/>
                  </a:cxn>
                  <a:cxn ang="0">
                    <a:pos x="connsiteX1" y="connsiteY1"/>
                  </a:cxn>
                </a:cxnLst>
                <a:rect l="l" t="t" r="r" b="b"/>
                <a:pathLst>
                  <a:path w="320298" h="456336">
                    <a:moveTo>
                      <a:pt x="320298" y="0"/>
                    </a:moveTo>
                    <a:cubicBezTo>
                      <a:pt x="320298" y="252027"/>
                      <a:pt x="176896" y="456336"/>
                      <a:pt x="0" y="456336"/>
                    </a:cubicBezTo>
                  </a:path>
                </a:pathLst>
              </a:custGeom>
              <a:noFill/>
              <a:ln w="34925">
                <a:gradFill>
                  <a:gsLst>
                    <a:gs pos="2000">
                      <a:srgbClr val="8FA7D0"/>
                    </a:gs>
                    <a:gs pos="92000">
                      <a:srgbClr val="4B689C"/>
                    </a:gs>
                  </a:gsLst>
                  <a:lin ang="108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34" name="Image 33">
              <a:extLst>
                <a:ext uri="{FF2B5EF4-FFF2-40B4-BE49-F238E27FC236}">
                  <a16:creationId xmlns:a16="http://schemas.microsoft.com/office/drawing/2014/main" id="{3D39E8D3-8459-0C70-E2AA-8FA76086C463}"/>
                </a:ext>
              </a:extLst>
            </p:cNvPr>
            <p:cNvPicPr>
              <a:picLocks noChangeAspect="1"/>
            </p:cNvPicPr>
            <p:nvPr/>
          </p:nvPicPr>
          <p:blipFill rotWithShape="1">
            <a:blip r:embed="rId8"/>
            <a:srcRect b="44811"/>
            <a:stretch/>
          </p:blipFill>
          <p:spPr>
            <a:xfrm rot="900000">
              <a:off x="4577846" y="1503091"/>
              <a:ext cx="399671" cy="465659"/>
            </a:xfrm>
            <a:prstGeom prst="rect">
              <a:avLst/>
            </a:prstGeom>
          </p:spPr>
        </p:pic>
        <p:pic>
          <p:nvPicPr>
            <p:cNvPr id="35" name="Image 34">
              <a:extLst>
                <a:ext uri="{FF2B5EF4-FFF2-40B4-BE49-F238E27FC236}">
                  <a16:creationId xmlns:a16="http://schemas.microsoft.com/office/drawing/2014/main" id="{C78C5968-27C5-F933-2C08-DF5A8A478468}"/>
                </a:ext>
              </a:extLst>
            </p:cNvPr>
            <p:cNvPicPr>
              <a:picLocks noChangeAspect="1"/>
            </p:cNvPicPr>
            <p:nvPr/>
          </p:nvPicPr>
          <p:blipFill rotWithShape="1">
            <a:blip r:embed="rId9"/>
            <a:srcRect b="43252"/>
            <a:stretch/>
          </p:blipFill>
          <p:spPr>
            <a:xfrm rot="900000">
              <a:off x="7498109" y="1502508"/>
              <a:ext cx="399671" cy="471398"/>
            </a:xfrm>
            <a:prstGeom prst="rect">
              <a:avLst/>
            </a:prstGeom>
          </p:spPr>
        </p:pic>
      </p:grpSp>
      <p:sp>
        <p:nvSpPr>
          <p:cNvPr id="39" name="ZoneTexte 38">
            <a:extLst>
              <a:ext uri="{FF2B5EF4-FFF2-40B4-BE49-F238E27FC236}">
                <a16:creationId xmlns:a16="http://schemas.microsoft.com/office/drawing/2014/main" id="{1BCBB9E8-0E70-D673-824D-4686E861D4C1}"/>
              </a:ext>
            </a:extLst>
          </p:cNvPr>
          <p:cNvSpPr txBox="1"/>
          <p:nvPr/>
        </p:nvSpPr>
        <p:spPr>
          <a:xfrm>
            <a:off x="4552718" y="5674338"/>
            <a:ext cx="35082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dirty="0"/>
              <a:t>Yes ! </a:t>
            </a:r>
            <a:r>
              <a:rPr lang="fr-FR" dirty="0" err="1"/>
              <a:t>Thanks</a:t>
            </a:r>
            <a:r>
              <a:rPr lang="fr-FR" dirty="0"/>
              <a:t> to </a:t>
            </a:r>
            <a:r>
              <a:rPr lang="fr-FR" dirty="0" err="1"/>
              <a:t>entangled</a:t>
            </a:r>
            <a:r>
              <a:rPr lang="fr-FR" dirty="0"/>
              <a:t> states !</a:t>
            </a:r>
          </a:p>
        </p:txBody>
      </p:sp>
      <p:pic>
        <p:nvPicPr>
          <p:cNvPr id="3" name="Image 2">
            <a:extLst>
              <a:ext uri="{FF2B5EF4-FFF2-40B4-BE49-F238E27FC236}">
                <a16:creationId xmlns:a16="http://schemas.microsoft.com/office/drawing/2014/main" id="{5D830972-7628-CA94-6177-5FCF7C4ACEB5}"/>
              </a:ext>
            </a:extLst>
          </p:cNvPr>
          <p:cNvPicPr>
            <a:picLocks noChangeAspect="1"/>
          </p:cNvPicPr>
          <p:nvPr/>
        </p:nvPicPr>
        <p:blipFill>
          <a:blip r:embed="rId10"/>
          <a:stretch>
            <a:fillRect/>
          </a:stretch>
        </p:blipFill>
        <p:spPr>
          <a:xfrm>
            <a:off x="149310" y="139477"/>
            <a:ext cx="656033" cy="653612"/>
          </a:xfrm>
          <a:prstGeom prst="rect">
            <a:avLst/>
          </a:prstGeom>
        </p:spPr>
      </p:pic>
      <p:sp>
        <p:nvSpPr>
          <p:cNvPr id="5" name="Espace réservé de la date 11">
            <a:extLst>
              <a:ext uri="{FF2B5EF4-FFF2-40B4-BE49-F238E27FC236}">
                <a16:creationId xmlns:a16="http://schemas.microsoft.com/office/drawing/2014/main" id="{AF9B9E0A-7036-9EB3-6456-ACCBD201DACA}"/>
              </a:ext>
            </a:extLst>
          </p:cNvPr>
          <p:cNvSpPr>
            <a:spLocks noGrp="1"/>
          </p:cNvSpPr>
          <p:nvPr>
            <p:ph type="dt" sz="half" idx="10"/>
          </p:nvPr>
        </p:nvSpPr>
        <p:spPr>
          <a:xfrm>
            <a:off x="0" y="6585084"/>
            <a:ext cx="2743200" cy="365125"/>
          </a:xfrm>
        </p:spPr>
        <p:txBody>
          <a:bodyPr/>
          <a:lstStyle/>
          <a:p>
            <a:r>
              <a:rPr lang="fr-FR" dirty="0"/>
              <a:t>Winter </a:t>
            </a:r>
            <a:r>
              <a:rPr lang="fr-FR" dirty="0" err="1"/>
              <a:t>School</a:t>
            </a:r>
            <a:endParaRPr lang="fr-FR" dirty="0"/>
          </a:p>
        </p:txBody>
      </p:sp>
    </p:spTree>
    <p:extLst>
      <p:ext uri="{BB962C8B-B14F-4D97-AF65-F5344CB8AC3E}">
        <p14:creationId xmlns:p14="http://schemas.microsoft.com/office/powerpoint/2010/main" val="27252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9" grpId="0" animBg="1"/>
    </p:bldLst>
  </p:timing>
</p:sld>
</file>

<file path=ppt/theme/theme1.xml><?xml version="1.0" encoding="utf-8"?>
<a:theme xmlns:a="http://schemas.openxmlformats.org/drawingml/2006/main" name="Thème Offic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b89dadf-98de-4bc6-96c0-b6d57edf5619}" enabled="1" method="Privileged" siteId="{a6d3f698-a1f6-4dae-9641-e959988ea5ed}" contentBits="0" removed="0"/>
</clbl:labelList>
</file>

<file path=docProps/app.xml><?xml version="1.0" encoding="utf-8"?>
<Properties xmlns="http://schemas.openxmlformats.org/officeDocument/2006/extended-properties" xmlns:vt="http://schemas.openxmlformats.org/officeDocument/2006/docPropsVTypes">
  <Template>Office Theme</Template>
  <TotalTime>44704</TotalTime>
  <Words>10475</Words>
  <Application>Microsoft Macintosh PowerPoint</Application>
  <PresentationFormat>Grand écran</PresentationFormat>
  <Paragraphs>1577</Paragraphs>
  <Slides>73</Slides>
  <Notes>73</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73</vt:i4>
      </vt:variant>
    </vt:vector>
  </HeadingPairs>
  <TitlesOfParts>
    <vt:vector size="90" baseType="lpstr">
      <vt:lpstr>ArialUnicodeMS</vt:lpstr>
      <vt:lpstr>AdvOT1ef757c0</vt:lpstr>
      <vt:lpstr>AdvOT1ef757c0+20</vt:lpstr>
      <vt:lpstr>AdvOTb65e897d.B</vt:lpstr>
      <vt:lpstr>AdvTT299aae20</vt:lpstr>
      <vt:lpstr>AdvTT299aae20+20</vt:lpstr>
      <vt:lpstr>AdvTT8921c9bc.B</vt:lpstr>
      <vt:lpstr>AdvTTcbc921ad.I</vt:lpstr>
      <vt:lpstr>Aptos</vt:lpstr>
      <vt:lpstr>Aptos Display</vt:lpstr>
      <vt:lpstr>Arial</vt:lpstr>
      <vt:lpstr>Cambria Math</vt:lpstr>
      <vt:lpstr>Proxima Nova</vt:lpstr>
      <vt:lpstr>SFRM1200</vt:lpstr>
      <vt:lpstr>Times New Roman</vt:lpstr>
      <vt:lpstr>Wingdings</vt:lpstr>
      <vt:lpstr>Thème Office</vt:lpstr>
      <vt:lpstr>Quantum technologies exploiting spins in the solid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Charles Babin</dc:creator>
  <cp:lastModifiedBy>Charles Babin</cp:lastModifiedBy>
  <cp:revision>76</cp:revision>
  <cp:lastPrinted>2025-11-13T13:49:49Z</cp:lastPrinted>
  <dcterms:created xsi:type="dcterms:W3CDTF">2024-03-05T12:48:13Z</dcterms:created>
  <dcterms:modified xsi:type="dcterms:W3CDTF">2025-11-25T15:05:50Z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Thème Office:8</vt:lpwstr>
  </property>
  <property fmtid="{D5CDD505-2E9C-101B-9397-08002B2CF9AE}" pid="3" name="ClassificationContentMarkingFooterText">
    <vt:lpwstr>Confidential - Internal Only</vt:lpwstr>
  </property>
  <property fmtid="{D5CDD505-2E9C-101B-9397-08002B2CF9AE}" pid="4" name="MSIP_Label_4b89dadf-98de-4bc6-96c0-b6d57edf5619_Enabled">
    <vt:lpwstr>true</vt:lpwstr>
  </property>
  <property fmtid="{D5CDD505-2E9C-101B-9397-08002B2CF9AE}" pid="5" name="MSIP_Label_4b89dadf-98de-4bc6-96c0-b6d57edf5619_SetDate">
    <vt:lpwstr>2024-03-05T12:51:42Z</vt:lpwstr>
  </property>
  <property fmtid="{D5CDD505-2E9C-101B-9397-08002B2CF9AE}" pid="6" name="MSIP_Label_4b89dadf-98de-4bc6-96c0-b6d57edf5619_Method">
    <vt:lpwstr>Privileged</vt:lpwstr>
  </property>
  <property fmtid="{D5CDD505-2E9C-101B-9397-08002B2CF9AE}" pid="7" name="MSIP_Label_4b89dadf-98de-4bc6-96c0-b6d57edf5619_Name">
    <vt:lpwstr>General - No Visible Label</vt:lpwstr>
  </property>
  <property fmtid="{D5CDD505-2E9C-101B-9397-08002B2CF9AE}" pid="8" name="MSIP_Label_4b89dadf-98de-4bc6-96c0-b6d57edf5619_SiteId">
    <vt:lpwstr>a6d3f698-a1f6-4dae-9641-e959988ea5ed</vt:lpwstr>
  </property>
  <property fmtid="{D5CDD505-2E9C-101B-9397-08002B2CF9AE}" pid="9" name="MSIP_Label_4b89dadf-98de-4bc6-96c0-b6d57edf5619_ActionId">
    <vt:lpwstr>dd20760e-2375-4681-ab79-9c26dbafe432</vt:lpwstr>
  </property>
  <property fmtid="{D5CDD505-2E9C-101B-9397-08002B2CF9AE}" pid="10" name="MSIP_Label_4b89dadf-98de-4bc6-96c0-b6d57edf5619_ContentBits">
    <vt:lpwstr>0</vt:lpwstr>
  </property>
</Properties>
</file>